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26.10.2021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C8396A-9E83-4417-8B2A-20D8DE14A7B4}"/>
              </a:ext>
            </a:extLst>
          </p:cNvPr>
          <p:cNvSpPr txBox="1"/>
          <p:nvPr/>
        </p:nvSpPr>
        <p:spPr>
          <a:xfrm>
            <a:off x="363566" y="3379206"/>
            <a:ext cx="85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Der Index wird ausgegeben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D1FEDC-44D7-4F61-BBD3-47DB460B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3" y="372070"/>
            <a:ext cx="5348241" cy="82912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05D373-B74B-4097-99FD-C2BF5186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9" y="1399863"/>
            <a:ext cx="8206654" cy="9181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602395-E0D7-4089-8340-102FB625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3" y="2516706"/>
            <a:ext cx="5629367" cy="716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2AD1145-9907-499E-8290-400C2531B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33" y="3943021"/>
            <a:ext cx="5853189" cy="7799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3931B44-F177-4690-8ABC-F1D3918FCF5E}"/>
              </a:ext>
            </a:extLst>
          </p:cNvPr>
          <p:cNvSpPr txBox="1"/>
          <p:nvPr/>
        </p:nvSpPr>
        <p:spPr>
          <a:xfrm>
            <a:off x="453129" y="4809704"/>
            <a:ext cx="85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Auch ohne .</a:t>
            </a:r>
            <a:r>
              <a:rPr lang="de-CH" dirty="0" err="1">
                <a:sym typeface="Wingdings" panose="05000000000000000000" pitchFamily="2" charset="2"/>
              </a:rPr>
              <a:t>map</a:t>
            </a:r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12</cp:revision>
  <dcterms:created xsi:type="dcterms:W3CDTF">2021-09-21T15:07:29Z</dcterms:created>
  <dcterms:modified xsi:type="dcterms:W3CDTF">2021-10-26T13:32:07Z</dcterms:modified>
</cp:coreProperties>
</file>