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E97BB7-66E0-4C03-9910-20171B57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4" y="144493"/>
            <a:ext cx="6436635" cy="41959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924757" y="4742155"/>
            <a:ext cx="58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 darf von einem beliebigen Typ sein, aber </a:t>
            </a:r>
            <a:r>
              <a:rPr lang="de-CH" dirty="0" err="1"/>
              <a:t>actual</a:t>
            </a:r>
            <a:r>
              <a:rPr lang="de-CH" dirty="0"/>
              <a:t> und </a:t>
            </a:r>
            <a:r>
              <a:rPr lang="de-CH" dirty="0" err="1"/>
              <a:t>expected</a:t>
            </a:r>
            <a:r>
              <a:rPr lang="de-CH" dirty="0"/>
              <a:t> müssen vom gleichen Typ sein</a:t>
            </a:r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E0BEC5-B99A-45DE-B2E8-7B94A5EC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86"/>
            <a:ext cx="88963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909EE2-B1F7-4C9B-BF75-C0D5402F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381672"/>
            <a:ext cx="6027938" cy="4494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1144D0D-9288-4E8A-911E-F90EB6844EDD}"/>
              </a:ext>
            </a:extLst>
          </p:cNvPr>
          <p:cNvSpPr txBox="1"/>
          <p:nvPr/>
        </p:nvSpPr>
        <p:spPr>
          <a:xfrm>
            <a:off x="1367161" y="5983550"/>
            <a:ext cx="691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Code entspricht nicht den klassischen MVC-Regeln, ist aber verständlich und reicht für kleine Anforderungen aus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530318-7AB6-4BF3-803C-0EBD87D48824}"/>
              </a:ext>
            </a:extLst>
          </p:cNvPr>
          <p:cNvSpPr txBox="1"/>
          <p:nvPr/>
        </p:nvSpPr>
        <p:spPr>
          <a:xfrm>
            <a:off x="1242874" y="399495"/>
            <a:ext cx="321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Milestone 0</a:t>
            </a:r>
          </a:p>
        </p:txBody>
      </p:sp>
    </p:spTree>
    <p:extLst>
      <p:ext uri="{BB962C8B-B14F-4D97-AF65-F5344CB8AC3E}">
        <p14:creationId xmlns:p14="http://schemas.microsoft.com/office/powerpoint/2010/main" val="198876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909EE2-B1F7-4C9B-BF75-C0D5402F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381672"/>
            <a:ext cx="6027938" cy="4494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1144D0D-9288-4E8A-911E-F90EB6844EDD}"/>
              </a:ext>
            </a:extLst>
          </p:cNvPr>
          <p:cNvSpPr txBox="1"/>
          <p:nvPr/>
        </p:nvSpPr>
        <p:spPr>
          <a:xfrm>
            <a:off x="1367161" y="5983550"/>
            <a:ext cx="691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Code entspricht nicht den klassischen MVC-Regeln, ist aber verständlich und reicht für kleine Anforderungen aus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530318-7AB6-4BF3-803C-0EBD87D48824}"/>
              </a:ext>
            </a:extLst>
          </p:cNvPr>
          <p:cNvSpPr txBox="1"/>
          <p:nvPr/>
        </p:nvSpPr>
        <p:spPr>
          <a:xfrm>
            <a:off x="1242874" y="399495"/>
            <a:ext cx="321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4649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305C20-4FB6-4CD2-A800-689A1A06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9" y="569789"/>
            <a:ext cx="4219575" cy="2238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BEA8CC-C29E-44F3-B5B7-50038D01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9" y="3429000"/>
            <a:ext cx="4438650" cy="22193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165703-F451-409A-BDB3-F91600C644C6}"/>
              </a:ext>
            </a:extLst>
          </p:cNvPr>
          <p:cNvSpPr txBox="1"/>
          <p:nvPr/>
        </p:nvSpPr>
        <p:spPr>
          <a:xfrm>
            <a:off x="594804" y="6063449"/>
            <a:ext cx="686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Observable: verschiedene Views sollen sich nicht kennen</a:t>
            </a:r>
          </a:p>
        </p:txBody>
      </p:sp>
    </p:spTree>
    <p:extLst>
      <p:ext uri="{BB962C8B-B14F-4D97-AF65-F5344CB8AC3E}">
        <p14:creationId xmlns:p14="http://schemas.microsoft.com/office/powerpoint/2010/main" val="167496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23B352-7A4C-4DFC-8901-DB4078F4615A}"/>
              </a:ext>
            </a:extLst>
          </p:cNvPr>
          <p:cNvSpPr txBox="1"/>
          <p:nvPr/>
        </p:nvSpPr>
        <p:spPr>
          <a:xfrm>
            <a:off x="715617" y="662609"/>
            <a:ext cx="11158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Observable List: Entkoppeln der Views</a:t>
            </a:r>
          </a:p>
          <a:p>
            <a:endParaRPr lang="de-CH" sz="2400" b="1" dirty="0"/>
          </a:p>
          <a:p>
            <a:r>
              <a:rPr lang="de-CH" sz="2400" dirty="0"/>
              <a:t>Vorteil: Ich kann etwas neues hinzufügen, ohne das alte anfassen zu müssen!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CH" sz="2400" dirty="0">
                <a:sym typeface="Wingdings" panose="05000000000000000000" pitchFamily="2" charset="2"/>
              </a:rPr>
              <a:t>Man kann sicher sein, dass das alte noch funktioniert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CH" sz="2400" dirty="0">
              <a:sym typeface="Wingdings" panose="05000000000000000000" pitchFamily="2" charset="2"/>
            </a:endParaRPr>
          </a:p>
          <a:p>
            <a:endParaRPr lang="de-CH" sz="2400" dirty="0">
              <a:sym typeface="Wingdings" panose="05000000000000000000" pitchFamily="2" charset="2"/>
            </a:endParaRPr>
          </a:p>
          <a:p>
            <a:r>
              <a:rPr lang="de-CH" sz="2400" dirty="0">
                <a:sym typeface="Wingdings" panose="05000000000000000000" pitchFamily="2" charset="2"/>
              </a:rPr>
              <a:t>Observable List: Lebt solange </a:t>
            </a:r>
            <a:r>
              <a:rPr lang="de-CH" sz="2400">
                <a:sym typeface="Wingdings" panose="05000000000000000000" pitchFamily="2" charset="2"/>
              </a:rPr>
              <a:t>wie View 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214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19</cp:revision>
  <dcterms:created xsi:type="dcterms:W3CDTF">2021-09-21T15:07:29Z</dcterms:created>
  <dcterms:modified xsi:type="dcterms:W3CDTF">2021-11-23T15:17:16Z</dcterms:modified>
</cp:coreProperties>
</file>