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EB8E-EDB9-4F32-AB4B-9C3350EE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8A90B-F094-4F45-A8A0-C4CAB8628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2850-9987-4839-B2BB-4E09C2B6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FD40C-A973-4FAE-8210-2278A4C5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43AE7-FA0D-4799-9789-FEE3927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75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DD471E-6EB0-43E2-94B7-73AD38CB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D028EA-E187-4383-8DFD-C0C726BE5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75EB7-5745-479B-BFB0-C0D45757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1803A-1C29-492F-8C75-D67EB62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1688F7-EE5B-4414-A786-9912CC07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28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BAF31D-84D9-4E0C-81A2-6117B5AC0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D1CEA6-5D8A-489C-9D2B-0A2657EBD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63E181-B858-4EEB-B25B-3693E364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5C3B2-6B79-4714-B334-381DE6DB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65D51-3DCA-4F14-80DC-BC8C9454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2F1CD-9F5A-469D-A00B-073FC2E9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4A3198-02E0-4647-BF77-E668B398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8844D-5FC6-4B78-A3B8-F5B22B0D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6AC3B-775E-4C63-B6CF-B5754E34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21A65-AE2B-4BA8-8FF7-F5A8FE1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571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0F6F8-2162-434E-A349-C2BE4B50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D98E7-BEA8-4485-8618-8B4A1A54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C5A456-70E7-4052-AB23-A6A21EE25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3E45E-D811-4D06-AEDB-C1B7EBA2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669816-EFCF-484A-9315-45693B37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7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8C9C3-BF67-4579-91ED-8CDEBC15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1B7D6F-48A7-418A-AC72-53B3DD83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6D141-788F-4472-8447-74C823EF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FFAD0-2F4B-4F3A-83B8-1969A622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47B5EA-EB7A-4EC1-8998-13882635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2ADD25-86BC-4ED0-9A6A-DDC87BAE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514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F470-4B97-4DD8-BCC1-D9829C33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A02F17-29AE-4A74-8091-823E2A48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EC6702-3200-4A38-965B-B587E81B9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B1A486-732C-464F-8AFF-18125431C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B139A6-4B69-44F2-9E43-D03D0C1E2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48F390-4BD7-4520-8F3F-DBCA9BEC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68CBFD-143A-4D35-89C3-20051FD7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B6E4E1-0AA8-46F0-B1E8-82E1395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42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B890-3DE4-4E08-8F0F-04AC5B50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6EBDAB-02BD-4B31-B429-6C44003F8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9822CD-A8AF-4DFE-B3A2-D6B037F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073CA6-FAAC-4F3D-BFC3-25EF2AF2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413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D328FB-9DD2-4350-B11E-B0D16FED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5249CA-623A-48F0-AE05-BD97AF80B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35BBDE-0559-43F3-AB3C-272E93CB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82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8ED44-F407-4D92-B2C3-FEB9E293E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0456E2-1EDC-4EBE-A48E-51FF418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73BFC9-214C-4801-83EC-EEF4B631B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5E7A2E-EB90-4E75-9B2C-2F59A0F1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59AF11-14A6-42BA-80FE-6C43D242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F3A05A-270D-4EA8-8625-96E21653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81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CA2E3D-4C07-42A6-901D-BDADAC8A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255C8B-59C6-40B0-BF7D-C46A8F49A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36F78-553A-4E62-8C0D-5DEAA1895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0054D8-3041-4493-A7DF-F250C44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D50423-DE35-4823-A662-4BEBD191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59382C-0CCC-48BE-B983-19D17210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CEA2F1-9603-493F-9121-D805137C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F1D39-9462-43B3-B476-4AB8285F3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C45EA-358D-4722-B0EC-394CD9B37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F068-3F40-4E9D-AEA9-5E28DA8C1E82}" type="datetimeFigureOut">
              <a:rPr lang="de-CH" smtClean="0"/>
              <a:t>23.11.2021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746F7-5719-4AFE-B2AD-32C6B0F781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79F9A5-E6D2-4545-A2FB-112B3BE19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C1E6E-EC43-4AEE-B400-15330067209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44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F7A68E8-30C4-4177-9BA6-F66EE9FA6D3B}"/>
              </a:ext>
            </a:extLst>
          </p:cNvPr>
          <p:cNvSpPr txBox="1"/>
          <p:nvPr/>
        </p:nvSpPr>
        <p:spPr>
          <a:xfrm>
            <a:off x="627577" y="627355"/>
            <a:ext cx="585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Häufigste Art von Asynchronität: </a:t>
            </a:r>
            <a:r>
              <a:rPr lang="de-CH" b="1" dirty="0" err="1"/>
              <a:t>Fetch</a:t>
            </a:r>
            <a:r>
              <a:rPr lang="de-CH" b="1" dirty="0"/>
              <a:t>-API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C77552E-AB4A-46B4-A2D7-34CE116F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77" y="1343977"/>
            <a:ext cx="5486400" cy="16097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9F3950E-3BF0-40DE-9F2F-A257E4551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7" y="3649507"/>
            <a:ext cx="3857625" cy="9334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F086392-9DCA-4B60-A954-426339C8D6E6}"/>
              </a:ext>
            </a:extLst>
          </p:cNvPr>
          <p:cNvSpPr txBox="1"/>
          <p:nvPr/>
        </p:nvSpPr>
        <p:spPr>
          <a:xfrm>
            <a:off x="521358" y="3208788"/>
            <a:ext cx="585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Rückgabetyp von </a:t>
            </a:r>
            <a:r>
              <a:rPr lang="de-CH" b="1" dirty="0" err="1"/>
              <a:t>fetch</a:t>
            </a:r>
            <a:r>
              <a:rPr lang="de-CH" b="1" dirty="0"/>
              <a:t>: </a:t>
            </a:r>
            <a:r>
              <a:rPr lang="de-CH" b="1" dirty="0" err="1"/>
              <a:t>Promise</a:t>
            </a:r>
            <a:endParaRPr lang="de-CH" b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3BE3A05-8EF7-43D9-A3A1-CD2DAD624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77" y="5790221"/>
            <a:ext cx="6227122" cy="79905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5E1527B-6A44-4A8E-B8B3-4FA3223B1450}"/>
              </a:ext>
            </a:extLst>
          </p:cNvPr>
          <p:cNvSpPr txBox="1"/>
          <p:nvPr/>
        </p:nvSpPr>
        <p:spPr>
          <a:xfrm>
            <a:off x="521358" y="5420889"/>
            <a:ext cx="585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Verknüpfen mit zweiter Funktion: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DE1AB95-F604-441B-BF84-160474692B7A}"/>
              </a:ext>
            </a:extLst>
          </p:cNvPr>
          <p:cNvSpPr txBox="1"/>
          <p:nvPr/>
        </p:nvSpPr>
        <p:spPr>
          <a:xfrm>
            <a:off x="7056581" y="6189748"/>
            <a:ext cx="42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Rückgabewert ist wieder eine </a:t>
            </a:r>
            <a:r>
              <a:rPr lang="de-CH" b="1" dirty="0" err="1"/>
              <a:t>Promise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5579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F7A68E8-30C4-4177-9BA6-F66EE9FA6D3B}"/>
              </a:ext>
            </a:extLst>
          </p:cNvPr>
          <p:cNvSpPr txBox="1"/>
          <p:nvPr/>
        </p:nvSpPr>
        <p:spPr>
          <a:xfrm>
            <a:off x="516740" y="2289901"/>
            <a:ext cx="585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title ist nicht vom Typ </a:t>
            </a:r>
            <a:r>
              <a:rPr lang="de-CH" b="1" dirty="0" err="1"/>
              <a:t>Promise</a:t>
            </a:r>
            <a:endParaRPr lang="de-CH" b="1" dirty="0"/>
          </a:p>
          <a:p>
            <a:r>
              <a:rPr lang="de-CH" b="1" dirty="0">
                <a:sym typeface="Wingdings" panose="05000000000000000000" pitchFamily="2" charset="2"/>
              </a:rPr>
              <a:t> Auto Promotion</a:t>
            </a:r>
            <a:endParaRPr lang="de-CH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640A1CE-DE19-4F40-AA7E-384D4D04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3" y="996687"/>
            <a:ext cx="6356350" cy="106943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77A43D4-2C99-4E2D-8606-D486AA883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40" y="3637358"/>
            <a:ext cx="5859262" cy="246845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3A029E85-8CD1-498E-B2DF-826736A5C854}"/>
              </a:ext>
            </a:extLst>
          </p:cNvPr>
          <p:cNvSpPr txBox="1"/>
          <p:nvPr/>
        </p:nvSpPr>
        <p:spPr>
          <a:xfrm>
            <a:off x="6332738" y="4991537"/>
            <a:ext cx="585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resp</a:t>
            </a:r>
            <a:r>
              <a:rPr lang="de-CH" b="1" dirty="0"/>
              <a:t> gibt </a:t>
            </a:r>
            <a:r>
              <a:rPr lang="de-CH" b="1" dirty="0" err="1"/>
              <a:t>Promise</a:t>
            </a:r>
            <a:r>
              <a:rPr lang="de-CH" b="1" dirty="0"/>
              <a:t> zurück, </a:t>
            </a:r>
            <a:r>
              <a:rPr lang="de-CH" b="1" dirty="0" err="1"/>
              <a:t>resp.json</a:t>
            </a:r>
            <a:r>
              <a:rPr lang="de-CH" b="1" dirty="0"/>
              <a:t> auch, Verknüpfung auch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FA710E-7ADF-4AD0-BF87-72039FB0B584}"/>
              </a:ext>
            </a:extLst>
          </p:cNvPr>
          <p:cNvSpPr txBox="1"/>
          <p:nvPr/>
        </p:nvSpPr>
        <p:spPr>
          <a:xfrm>
            <a:off x="1227338" y="6293619"/>
            <a:ext cx="585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resp</a:t>
            </a:r>
            <a:r>
              <a:rPr lang="de-CH" b="1" dirty="0"/>
              <a:t> gibt </a:t>
            </a:r>
            <a:r>
              <a:rPr lang="de-CH" b="1" dirty="0" err="1"/>
              <a:t>Promise</a:t>
            </a:r>
            <a:r>
              <a:rPr lang="de-CH" b="1" dirty="0"/>
              <a:t> zurück, </a:t>
            </a:r>
            <a:r>
              <a:rPr lang="de-CH" b="1" dirty="0" err="1"/>
              <a:t>resp.json</a:t>
            </a:r>
            <a:r>
              <a:rPr lang="de-CH" b="1" dirty="0"/>
              <a:t> auch, Verknüpfung auch</a:t>
            </a:r>
          </a:p>
        </p:txBody>
      </p:sp>
    </p:spTree>
    <p:extLst>
      <p:ext uri="{BB962C8B-B14F-4D97-AF65-F5344CB8AC3E}">
        <p14:creationId xmlns:p14="http://schemas.microsoft.com/office/powerpoint/2010/main" val="126250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3A029E85-8CD1-498E-B2DF-826736A5C854}"/>
              </a:ext>
            </a:extLst>
          </p:cNvPr>
          <p:cNvSpPr txBox="1"/>
          <p:nvPr/>
        </p:nvSpPr>
        <p:spPr>
          <a:xfrm>
            <a:off x="396240" y="3059668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Resolve aufrufen, um zu sagen, dass ich mit meiner Arbeit fertig bin.</a:t>
            </a:r>
          </a:p>
          <a:p>
            <a:r>
              <a:rPr lang="de-CH" b="1" dirty="0" err="1"/>
              <a:t>Reject</a:t>
            </a:r>
            <a:r>
              <a:rPr lang="de-CH" b="1" dirty="0"/>
              <a:t> um zu sagen, dass ich fertig bin, aber es nicht funktioniert hat</a:t>
            </a:r>
          </a:p>
          <a:p>
            <a:endParaRPr lang="de-CH" b="1" dirty="0"/>
          </a:p>
          <a:p>
            <a:r>
              <a:rPr lang="de-CH" b="1" dirty="0">
                <a:sym typeface="Wingdings" panose="05000000000000000000" pitchFamily="2" charset="2"/>
              </a:rPr>
              <a:t> Hat noch nichts mit Asynchronität zu tun!</a:t>
            </a:r>
            <a:endParaRPr lang="de-CH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3866C7-F440-4B14-8973-26B0DFBD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726757"/>
            <a:ext cx="7924800" cy="20669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4A3136C-6C9C-41A8-8F71-A37C65651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4603314"/>
            <a:ext cx="77628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0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3A029E85-8CD1-498E-B2DF-826736A5C854}"/>
              </a:ext>
            </a:extLst>
          </p:cNvPr>
          <p:cNvSpPr txBox="1"/>
          <p:nvPr/>
        </p:nvSpPr>
        <p:spPr>
          <a:xfrm>
            <a:off x="1230630" y="4717018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Die 2 wird erst später angezeigt!</a:t>
            </a:r>
          </a:p>
          <a:p>
            <a:r>
              <a:rPr lang="de-CH" b="1" dirty="0">
                <a:sym typeface="Wingdings" panose="05000000000000000000" pitchFamily="2" charset="2"/>
              </a:rPr>
              <a:t> Warteschlangenverfahren, Fliessband</a:t>
            </a:r>
            <a:endParaRPr lang="de-CH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76314E-BB5A-4011-A632-F410AE68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0"/>
            <a:ext cx="71628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5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3A029E85-8CD1-498E-B2DF-826736A5C854}"/>
              </a:ext>
            </a:extLst>
          </p:cNvPr>
          <p:cNvSpPr txBox="1"/>
          <p:nvPr/>
        </p:nvSpPr>
        <p:spPr>
          <a:xfrm>
            <a:off x="1097280" y="3244334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/>
              <a:t>Await</a:t>
            </a:r>
            <a:r>
              <a:rPr lang="de-CH" b="1" dirty="0"/>
              <a:t> bedeutet: </a:t>
            </a:r>
            <a:r>
              <a:rPr lang="de-CH" b="1" dirty="0" err="1"/>
              <a:t>when</a:t>
            </a:r>
            <a:r>
              <a:rPr lang="de-CH" b="1" dirty="0"/>
              <a:t> </a:t>
            </a:r>
            <a:r>
              <a:rPr lang="de-CH" b="1" dirty="0" err="1"/>
              <a:t>response</a:t>
            </a:r>
            <a:r>
              <a:rPr lang="de-CH" b="1" dirty="0"/>
              <a:t>… </a:t>
            </a:r>
          </a:p>
          <a:p>
            <a:r>
              <a:rPr lang="de-CH" b="1" dirty="0"/>
              <a:t>Muss zwingend aussen mit ‘</a:t>
            </a:r>
            <a:r>
              <a:rPr lang="de-CH" b="1" dirty="0" err="1"/>
              <a:t>async</a:t>
            </a:r>
            <a:r>
              <a:rPr lang="de-CH" b="1" dirty="0"/>
              <a:t>’ deklariert werden!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EA7DF44-1E3A-41C3-B1F5-3AC426CF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926782"/>
            <a:ext cx="5867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3A029E85-8CD1-498E-B2DF-826736A5C854}"/>
              </a:ext>
            </a:extLst>
          </p:cNvPr>
          <p:cNvSpPr txBox="1"/>
          <p:nvPr/>
        </p:nvSpPr>
        <p:spPr>
          <a:xfrm>
            <a:off x="1097280" y="4078724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Zwei alternative Schreibweisen</a:t>
            </a:r>
          </a:p>
          <a:p>
            <a:r>
              <a:rPr lang="de-CH" b="1" dirty="0"/>
              <a:t>Beim auskommentierten, kann man leichter ein catch einbauen. Ausserdem ist es etwas klarer, was passiert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DCF242-22E9-4125-83B3-5B2DE8A8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1450"/>
            <a:ext cx="59721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1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18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Valley Juliane (s)</dc:creator>
  <cp:lastModifiedBy>Valley Juliane (s)</cp:lastModifiedBy>
  <cp:revision>26</cp:revision>
  <dcterms:created xsi:type="dcterms:W3CDTF">2021-09-21T15:07:29Z</dcterms:created>
  <dcterms:modified xsi:type="dcterms:W3CDTF">2021-11-23T15:54:38Z</dcterms:modified>
</cp:coreProperties>
</file>