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21.12.2021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3006D6-B279-4CF9-9B7C-5F13DF19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07" y="685800"/>
            <a:ext cx="90392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45EFD51-EE8E-4543-858F-CAF6007AEE0D}"/>
              </a:ext>
            </a:extLst>
          </p:cNvPr>
          <p:cNvSpPr txBox="1"/>
          <p:nvPr/>
        </p:nvSpPr>
        <p:spPr>
          <a:xfrm>
            <a:off x="766617" y="1279236"/>
            <a:ext cx="11000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Elm: eine spezialisierte funktionale Sprache für den Browser, ist ein ganzes Programmiersystem</a:t>
            </a:r>
          </a:p>
          <a:p>
            <a:r>
              <a:rPr lang="de-CH" dirty="0">
                <a:sym typeface="Wingdings" panose="05000000000000000000" pitchFamily="2" charset="2"/>
              </a:rPr>
              <a:t>	 JS wird wie remote API aufgerufen</a:t>
            </a:r>
            <a:endParaRPr lang="de-CH" dirty="0"/>
          </a:p>
          <a:p>
            <a:r>
              <a:rPr lang="de-CH" dirty="0" err="1"/>
              <a:t>Typescript</a:t>
            </a:r>
            <a:r>
              <a:rPr lang="de-CH" dirty="0"/>
              <a:t>: sehr Java-ähnlich, mit Typen, objektorientiert mit </a:t>
            </a:r>
            <a:r>
              <a:rPr lang="de-CH" dirty="0" err="1"/>
              <a:t>Generics</a:t>
            </a:r>
            <a:r>
              <a:rPr lang="de-CH" dirty="0"/>
              <a:t>, ist eine Sprache</a:t>
            </a:r>
          </a:p>
          <a:p>
            <a:r>
              <a:rPr lang="de-CH" dirty="0"/>
              <a:t>	 </a:t>
            </a:r>
            <a:r>
              <a:rPr lang="de-CH" dirty="0">
                <a:sym typeface="Wingdings" panose="05000000000000000000" pitchFamily="2" charset="2"/>
              </a:rPr>
              <a:t> ruft JS mit Typdeklaration auf</a:t>
            </a:r>
          </a:p>
          <a:p>
            <a:r>
              <a:rPr lang="de-CH" dirty="0" err="1">
                <a:sym typeface="Wingdings" panose="05000000000000000000" pitchFamily="2" charset="2"/>
              </a:rPr>
              <a:t>Purescript</a:t>
            </a:r>
            <a:r>
              <a:rPr lang="de-CH" dirty="0">
                <a:sym typeface="Wingdings" panose="05000000000000000000" pitchFamily="2" charset="2"/>
              </a:rPr>
              <a:t>: Wie Elm, noch mehr wie Haskell  </a:t>
            </a:r>
          </a:p>
          <a:p>
            <a:r>
              <a:rPr lang="de-CH" dirty="0">
                <a:sym typeface="Wingdings" panose="05000000000000000000" pitchFamily="2" charset="2"/>
              </a:rPr>
              <a:t>	 ruft JS mit Typdeklaration auf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3E1E6A2-E031-49D9-81E9-6FE4C340588F}"/>
              </a:ext>
            </a:extLst>
          </p:cNvPr>
          <p:cNvSpPr txBox="1"/>
          <p:nvPr/>
        </p:nvSpPr>
        <p:spPr>
          <a:xfrm>
            <a:off x="2623383" y="3740727"/>
            <a:ext cx="34726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once</a:t>
            </a:r>
            <a:r>
              <a:rPr lang="de-CH" dirty="0"/>
              <a:t> :: </a:t>
            </a:r>
            <a:r>
              <a:rPr lang="de-CH" dirty="0" err="1"/>
              <a:t>forall</a:t>
            </a:r>
            <a:r>
              <a:rPr lang="de-CH" dirty="0"/>
              <a:t> a b. (a -&gt; b ) -&gt; a -&gt; b</a:t>
            </a:r>
          </a:p>
          <a:p>
            <a:r>
              <a:rPr lang="de-CH" dirty="0" err="1"/>
              <a:t>once</a:t>
            </a:r>
            <a:r>
              <a:rPr lang="de-CH" dirty="0"/>
              <a:t> f x = f x</a:t>
            </a:r>
          </a:p>
          <a:p>
            <a:endParaRPr lang="de-CH" dirty="0"/>
          </a:p>
          <a:p>
            <a:r>
              <a:rPr lang="de-CH" dirty="0" err="1"/>
              <a:t>twice</a:t>
            </a:r>
            <a:r>
              <a:rPr lang="de-CH" dirty="0"/>
              <a:t> :: </a:t>
            </a:r>
            <a:r>
              <a:rPr lang="de-CH" dirty="0" err="1"/>
              <a:t>forall</a:t>
            </a:r>
            <a:r>
              <a:rPr lang="de-CH" dirty="0"/>
              <a:t> a. ( a -&gt; a) -&gt; a -&gt; a</a:t>
            </a:r>
          </a:p>
          <a:p>
            <a:r>
              <a:rPr lang="de-CH" dirty="0" err="1"/>
              <a:t>twice</a:t>
            </a:r>
            <a:r>
              <a:rPr lang="de-CH" dirty="0"/>
              <a:t> f x = f (f x)</a:t>
            </a:r>
          </a:p>
          <a:p>
            <a:endParaRPr lang="de-CH" dirty="0"/>
          </a:p>
          <a:p>
            <a:r>
              <a:rPr lang="de-CH" dirty="0" err="1"/>
              <a:t>main</a:t>
            </a:r>
            <a:r>
              <a:rPr lang="de-CH" dirty="0"/>
              <a:t>  = </a:t>
            </a:r>
            <a:r>
              <a:rPr lang="de-CH" dirty="0" err="1"/>
              <a:t>render</a:t>
            </a:r>
            <a:r>
              <a:rPr lang="de-CH" dirty="0"/>
              <a:t> =&lt;&lt; </a:t>
            </a:r>
            <a:r>
              <a:rPr lang="de-CH" dirty="0" err="1"/>
              <a:t>withConsole</a:t>
            </a:r>
            <a:r>
              <a:rPr lang="de-CH" dirty="0"/>
              <a:t> do</a:t>
            </a:r>
          </a:p>
          <a:p>
            <a:r>
              <a:rPr lang="de-CH" dirty="0"/>
              <a:t>	</a:t>
            </a:r>
            <a:r>
              <a:rPr lang="de-CH" dirty="0" err="1"/>
              <a:t>logShow</a:t>
            </a:r>
            <a:r>
              <a:rPr lang="de-CH" dirty="0"/>
              <a:t> (</a:t>
            </a:r>
            <a:r>
              <a:rPr lang="de-CH" dirty="0" err="1"/>
              <a:t>once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«hi»)</a:t>
            </a:r>
          </a:p>
          <a:p>
            <a:r>
              <a:rPr lang="de-CH" dirty="0">
                <a:sym typeface="Wingdings" panose="05000000000000000000" pitchFamily="2" charset="2"/>
              </a:rPr>
              <a:t> Gibt «hi» zurück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50030-2453-4BFE-9B4E-517DDBB09C23}"/>
              </a:ext>
            </a:extLst>
          </p:cNvPr>
          <p:cNvSpPr txBox="1"/>
          <p:nvPr/>
        </p:nvSpPr>
        <p:spPr>
          <a:xfrm>
            <a:off x="6507274" y="4479636"/>
            <a:ext cx="5259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twice</a:t>
            </a:r>
            <a:r>
              <a:rPr lang="de-CH" dirty="0"/>
              <a:t> </a:t>
            </a:r>
            <a:r>
              <a:rPr lang="de-CH" dirty="0" err="1"/>
              <a:t>compiliert</a:t>
            </a:r>
            <a:r>
              <a:rPr lang="de-CH" dirty="0"/>
              <a:t> nicht, wenn ich einen falschen Typ angebe! Die Sprache findet selbst heraus, welcher Typ korrekt ist (einen spezifischeren Typ darf ich angeben, aber nicht allgemeiner)</a:t>
            </a:r>
          </a:p>
        </p:txBody>
      </p:sp>
    </p:spTree>
    <p:extLst>
      <p:ext uri="{BB962C8B-B14F-4D97-AF65-F5344CB8AC3E}">
        <p14:creationId xmlns:p14="http://schemas.microsoft.com/office/powerpoint/2010/main" val="318419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Juliane Valley (s)</cp:lastModifiedBy>
  <cp:revision>34</cp:revision>
  <dcterms:created xsi:type="dcterms:W3CDTF">2021-09-21T15:07:29Z</dcterms:created>
  <dcterms:modified xsi:type="dcterms:W3CDTF">2021-12-21T21:13:09Z</dcterms:modified>
</cp:coreProperties>
</file>