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34" autoAdjust="0"/>
    <p:restoredTop sz="94660"/>
  </p:normalViewPr>
  <p:slideViewPr>
    <p:cSldViewPr snapToGrid="0">
      <p:cViewPr varScale="1">
        <p:scale>
          <a:sx n="83" d="100"/>
          <a:sy n="83" d="100"/>
        </p:scale>
        <p:origin x="2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CEB8E-EDB9-4F32-AB4B-9C3350EE3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98A90B-F094-4F45-A8A0-C4CAB8628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22850-9987-4839-B2BB-4E09C2B6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07.12.2021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DFD40C-A973-4FAE-8210-2278A4C5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343AE7-FA0D-4799-9789-FEE3927F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75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D471E-6EB0-43E2-94B7-73AD38CB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D028EA-E187-4383-8DFD-C0C726BE5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75EB7-5745-479B-BFB0-C0D45757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07.12.2021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1803A-1C29-492F-8C75-D67EB624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1688F7-EE5B-4414-A786-9912CC07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280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BAF31D-84D9-4E0C-81A2-6117B5AC0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D1CEA6-5D8A-489C-9D2B-0A2657EBD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63E181-B858-4EEB-B25B-3693E364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07.12.2021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A5C3B2-6B79-4714-B334-381DE6DB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665D51-3DCA-4F14-80DC-BC8C9454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481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2F1CD-9F5A-469D-A00B-073FC2E9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A3198-02E0-4647-BF77-E668B3989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08844D-5FC6-4B78-A3B8-F5B22B0D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07.12.2021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6AC3B-775E-4C63-B6CF-B5754E34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721A65-AE2B-4BA8-8FF7-F5A8FE1C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571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0F6F8-2162-434E-A349-C2BE4B50C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D98E7-BEA8-4485-8618-8B4A1A54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C5A456-70E7-4052-AB23-A6A21EE2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07.12.2021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3E45E-D811-4D06-AEDB-C1B7EBA2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669816-EFCF-484A-9315-45693B37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873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8C9C3-BF67-4579-91ED-8CDEBC15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1B7D6F-48A7-418A-AC72-53B3DD831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36D141-788F-4472-8447-74C823EF7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AFFAD0-2F4B-4F3A-83B8-1969A622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07.12.2021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47B5EA-EB7A-4EC1-8998-13882635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2ADD25-86BC-4ED0-9A6A-DDC87BAE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14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FF470-4B97-4DD8-BCC1-D9829C33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A02F17-29AE-4A74-8091-823E2A48C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EC6702-3200-4A38-965B-B587E81B9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B1A486-732C-464F-8AFF-18125431C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DB139A6-4B69-44F2-9E43-D03D0C1E2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48F390-4BD7-4520-8F3F-DBCA9BEC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07.12.2021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68CBFD-143A-4D35-89C3-20051FD7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B6E4E1-0AA8-46F0-B1E8-82E1395C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426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0B890-3DE4-4E08-8F0F-04AC5B50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6EBDAB-02BD-4B31-B429-6C44003F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07.12.2021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9822CD-A8AF-4DFE-B3A2-D6B037FE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073CA6-FAAC-4F3D-BFC3-25EF2AF2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413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D328FB-9DD2-4350-B11E-B0D16FED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07.12.2021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5249CA-623A-48F0-AE05-BD97AF80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35BBDE-0559-43F3-AB3C-272E93CB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823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8ED44-F407-4D92-B2C3-FEB9E293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456E2-1EDC-4EBE-A48E-51FF41889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73BFC9-214C-4801-83EC-EEF4B631B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5E7A2E-EB90-4E75-9B2C-2F59A0F1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07.12.2021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59AF11-14A6-42BA-80FE-6C43D242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F3A05A-270D-4EA8-8625-96E21653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17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A2E3D-4C07-42A6-901D-BDADAC8A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255C8B-59C6-40B0-BF7D-C46A8F49A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A36F78-553A-4E62-8C0D-5DEAA1895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0054D8-3041-4493-A7DF-F250C443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07.12.2021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D50423-DE35-4823-A662-4BEBD191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59382C-0CCC-48BE-B983-19D17210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88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CEA2F1-9603-493F-9121-D805137C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7F1D39-9462-43B3-B476-4AB8285F3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0C45EA-358D-4722-B0EC-394CD9B37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F068-3F40-4E9D-AEA9-5E28DA8C1E82}" type="datetimeFigureOut">
              <a:rPr lang="de-CH" smtClean="0"/>
              <a:t>07.12.2021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0746F7-5719-4AFE-B2AD-32C6B0F78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79F9A5-E6D2-4545-A2FB-112B3BE19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344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EF7A68E8-30C4-4177-9BA6-F66EE9FA6D3B}"/>
              </a:ext>
            </a:extLst>
          </p:cNvPr>
          <p:cNvSpPr txBox="1"/>
          <p:nvPr/>
        </p:nvSpPr>
        <p:spPr>
          <a:xfrm>
            <a:off x="627576" y="627355"/>
            <a:ext cx="10594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Koordinationsschemas:</a:t>
            </a:r>
          </a:p>
          <a:p>
            <a:endParaRPr lang="de-CH" b="1" dirty="0"/>
          </a:p>
          <a:p>
            <a:pPr marL="342900" indent="-342900">
              <a:buAutoNum type="arabicParenR"/>
            </a:pPr>
            <a:r>
              <a:rPr lang="de-CH" dirty="0"/>
              <a:t>Keine Koordination benötigt</a:t>
            </a:r>
          </a:p>
          <a:p>
            <a:pPr marL="342900" indent="-342900">
              <a:buAutoNum type="arabicParenR"/>
            </a:pPr>
            <a:r>
              <a:rPr lang="de-CH" dirty="0"/>
              <a:t>Dinge müssen in bestimmter Reihenfolge laufen (</a:t>
            </a:r>
            <a:r>
              <a:rPr lang="de-CH" dirty="0" err="1"/>
              <a:t>Sequence</a:t>
            </a:r>
            <a:r>
              <a:rPr lang="de-CH" dirty="0"/>
              <a:t>)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 Scheduler wird benötigt</a:t>
            </a:r>
            <a:endParaRPr lang="de-CH" dirty="0"/>
          </a:p>
          <a:p>
            <a:pPr marL="342900" indent="-342900">
              <a:buAutoNum type="arabicParenR"/>
            </a:pPr>
            <a:r>
              <a:rPr lang="de-CH" dirty="0"/>
              <a:t>Abhängigkeit auf vorherigen Ergebnissen 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CH" dirty="0">
                <a:sym typeface="Wingdings" panose="05000000000000000000" pitchFamily="2" charset="2"/>
              </a:rPr>
              <a:t>Bsp.: B und C brauchen Ergebnis von A. A muss daher genau 1x vor B und C ausgeführt werden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CH" dirty="0">
                <a:sym typeface="Wingdings" panose="05000000000000000000" pitchFamily="2" charset="2"/>
              </a:rPr>
              <a:t>Implizite Koordination, </a:t>
            </a:r>
            <a:r>
              <a:rPr lang="de-CH" dirty="0" err="1">
                <a:sym typeface="Wingdings" panose="05000000000000000000" pitchFamily="2" charset="2"/>
              </a:rPr>
              <a:t>DataFlowVariable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789C62D-BF18-4BE2-BA72-1809AC47D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76" y="3429000"/>
            <a:ext cx="5619318" cy="295780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8070CA20-A376-4BF6-90AF-AD5D28A5B9E1}"/>
              </a:ext>
            </a:extLst>
          </p:cNvPr>
          <p:cNvSpPr txBox="1"/>
          <p:nvPr/>
        </p:nvSpPr>
        <p:spPr>
          <a:xfrm>
            <a:off x="6733308" y="4907904"/>
            <a:ext cx="4369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Wenn ich Reihenfolge bereits beim Code schreiben kenne, kann ich </a:t>
            </a:r>
            <a:r>
              <a:rPr lang="de-CH" b="1" dirty="0" err="1"/>
              <a:t>Promise</a:t>
            </a:r>
            <a:r>
              <a:rPr lang="de-CH" b="1" dirty="0"/>
              <a:t> verwenden!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79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EF7A68E8-30C4-4177-9BA6-F66EE9FA6D3B}"/>
              </a:ext>
            </a:extLst>
          </p:cNvPr>
          <p:cNvSpPr txBox="1"/>
          <p:nvPr/>
        </p:nvSpPr>
        <p:spPr>
          <a:xfrm>
            <a:off x="627576" y="627355"/>
            <a:ext cx="10594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Scheduler:</a:t>
            </a:r>
          </a:p>
          <a:p>
            <a:endParaRPr lang="de-CH" b="1" dirty="0"/>
          </a:p>
          <a:p>
            <a:r>
              <a:rPr lang="de-CH" dirty="0"/>
              <a:t>Warteschlangenprinzip mit </a:t>
            </a:r>
            <a:r>
              <a:rPr lang="de-CH" dirty="0" err="1"/>
              <a:t>locks</a:t>
            </a:r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5902610-5C4D-404D-9B81-A7E0AE98BA60}"/>
              </a:ext>
            </a:extLst>
          </p:cNvPr>
          <p:cNvSpPr txBox="1"/>
          <p:nvPr/>
        </p:nvSpPr>
        <p:spPr>
          <a:xfrm>
            <a:off x="627576" y="2045137"/>
            <a:ext cx="10594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/>
              <a:t>DataFlowVariable</a:t>
            </a:r>
            <a:r>
              <a:rPr lang="de-CH" b="1" dirty="0"/>
              <a:t>:</a:t>
            </a:r>
          </a:p>
          <a:p>
            <a:endParaRPr lang="de-CH" b="1" dirty="0"/>
          </a:p>
          <a:p>
            <a:r>
              <a:rPr lang="de-CH" dirty="0"/>
              <a:t>Wert wird mit Funktion ersetzt, die den Wert berechnet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D222A27-1FED-4DDD-B945-16D205721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33" y="3428999"/>
            <a:ext cx="4742708" cy="213129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F95F786-A4EF-4A9F-8A91-DB60B70DB0DF}"/>
              </a:ext>
            </a:extLst>
          </p:cNvPr>
          <p:cNvSpPr txBox="1"/>
          <p:nvPr/>
        </p:nvSpPr>
        <p:spPr>
          <a:xfrm>
            <a:off x="5924879" y="3224730"/>
            <a:ext cx="46274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CH" b="1" dirty="0"/>
          </a:p>
          <a:p>
            <a:r>
              <a:rPr lang="de-CH" dirty="0"/>
              <a:t>Datenflussvariable ist eine Funktion!</a:t>
            </a:r>
          </a:p>
          <a:p>
            <a:r>
              <a:rPr lang="de-CH" dirty="0"/>
              <a:t>Sie hat keine Parameter und muss </a:t>
            </a:r>
            <a:r>
              <a:rPr lang="de-CH" dirty="0" err="1"/>
              <a:t>howto</a:t>
            </a:r>
            <a:r>
              <a:rPr lang="de-CH" dirty="0"/>
              <a:t> aufrufen, falls </a:t>
            </a:r>
            <a:r>
              <a:rPr lang="de-CH" dirty="0" err="1"/>
              <a:t>value</a:t>
            </a:r>
            <a:r>
              <a:rPr lang="de-CH" dirty="0"/>
              <a:t> noch </a:t>
            </a:r>
            <a:r>
              <a:rPr lang="de-CH" dirty="0" err="1"/>
              <a:t>undefined</a:t>
            </a:r>
            <a:r>
              <a:rPr lang="de-CH" dirty="0"/>
              <a:t> ist.</a:t>
            </a:r>
          </a:p>
          <a:p>
            <a:r>
              <a:rPr lang="de-CH" dirty="0"/>
              <a:t>Wenn </a:t>
            </a:r>
            <a:r>
              <a:rPr lang="de-CH" dirty="0" err="1"/>
              <a:t>value</a:t>
            </a:r>
            <a:r>
              <a:rPr lang="de-CH" dirty="0"/>
              <a:t> nicht </a:t>
            </a:r>
            <a:r>
              <a:rPr lang="de-CH" dirty="0" err="1"/>
              <a:t>undefined</a:t>
            </a:r>
            <a:r>
              <a:rPr lang="de-CH" dirty="0"/>
              <a:t> ist, wird dieser zurückgegeben.</a:t>
            </a:r>
          </a:p>
          <a:p>
            <a:br>
              <a:rPr lang="de-CH" dirty="0"/>
            </a:br>
            <a:r>
              <a:rPr lang="de-CH" dirty="0"/>
              <a:t>Der Wert liegt im lokalen </a:t>
            </a:r>
            <a:r>
              <a:rPr lang="de-CH" dirty="0" err="1"/>
              <a:t>Scope</a:t>
            </a:r>
            <a:r>
              <a:rPr lang="de-CH" dirty="0"/>
              <a:t>!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15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022426C-2EA3-42BC-AD70-9DBBF560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159" y="3823333"/>
            <a:ext cx="6137275" cy="303466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7CFB6E0-7DC5-45F4-9B79-E055C1AD8E4B}"/>
              </a:ext>
            </a:extLst>
          </p:cNvPr>
          <p:cNvSpPr txBox="1"/>
          <p:nvPr/>
        </p:nvSpPr>
        <p:spPr>
          <a:xfrm>
            <a:off x="498267" y="3244334"/>
            <a:ext cx="1059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Test, dass alle Werte nur einmal berechnet werden, danach werden sie </a:t>
            </a:r>
            <a:r>
              <a:rPr lang="de-CH" dirty="0" err="1"/>
              <a:t>gecached</a:t>
            </a:r>
            <a:r>
              <a:rPr lang="de-CH" dirty="0"/>
              <a:t>: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42C107B-8417-4ECA-88BA-7A9E62754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26" y="85436"/>
            <a:ext cx="10070778" cy="280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3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49DCA28-A6FF-4C15-AFA2-CE3D836FA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041" y="403946"/>
            <a:ext cx="49149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96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Breitbild</PresentationFormat>
  <Paragraphs>21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Valley Juliane (s)</dc:creator>
  <cp:lastModifiedBy>Valley Juliane (s)</cp:lastModifiedBy>
  <cp:revision>29</cp:revision>
  <dcterms:created xsi:type="dcterms:W3CDTF">2021-09-21T15:07:29Z</dcterms:created>
  <dcterms:modified xsi:type="dcterms:W3CDTF">2021-12-07T17:02:48Z</dcterms:modified>
</cp:coreProperties>
</file>