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5DC8396A-9E83-4417-8B2A-20D8DE14A7B4}"/>
              </a:ext>
            </a:extLst>
          </p:cNvPr>
          <p:cNvSpPr txBox="1"/>
          <p:nvPr/>
        </p:nvSpPr>
        <p:spPr>
          <a:xfrm>
            <a:off x="185276" y="488211"/>
            <a:ext cx="3887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err="1"/>
              <a:t>For</a:t>
            </a:r>
            <a:r>
              <a:rPr lang="de-CH" sz="2000" dirty="0"/>
              <a:t>-Schleife:</a:t>
            </a:r>
            <a:endParaRPr lang="de-CH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84F780E-5C11-42EB-B4F2-5FF22FE13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7" y="1124687"/>
            <a:ext cx="4191000" cy="10858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C8F4A93-2BDD-46F9-90B8-37630F7D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7" y="2722145"/>
            <a:ext cx="4257675" cy="8096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178B05D-B197-4F19-A961-2CDE461DC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07" y="4511180"/>
            <a:ext cx="4800600" cy="56197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3E764A1-0708-4666-87B0-0596473B64FB}"/>
              </a:ext>
            </a:extLst>
          </p:cNvPr>
          <p:cNvSpPr txBox="1"/>
          <p:nvPr/>
        </p:nvSpPr>
        <p:spPr>
          <a:xfrm>
            <a:off x="185275" y="3821420"/>
            <a:ext cx="309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Achtung bei mutable </a:t>
            </a:r>
            <a:r>
              <a:rPr lang="de-CH" sz="2000" dirty="0" err="1"/>
              <a:t>state</a:t>
            </a:r>
            <a:r>
              <a:rPr lang="de-CH" sz="2000" dirty="0"/>
              <a:t>:</a:t>
            </a:r>
            <a:endParaRPr lang="de-CH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62A36CF-27BB-4BF7-873E-C68F7CEBD229}"/>
              </a:ext>
            </a:extLst>
          </p:cNvPr>
          <p:cNvSpPr txBox="1"/>
          <p:nvPr/>
        </p:nvSpPr>
        <p:spPr>
          <a:xfrm>
            <a:off x="5911820" y="222313"/>
            <a:ext cx="3887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err="1"/>
              <a:t>For</a:t>
            </a:r>
            <a:r>
              <a:rPr lang="de-CH" sz="2000" dirty="0"/>
              <a:t> </a:t>
            </a:r>
            <a:r>
              <a:rPr lang="de-CH" sz="2000" dirty="0" err="1"/>
              <a:t>each</a:t>
            </a:r>
            <a:r>
              <a:rPr lang="de-CH" sz="2000" dirty="0"/>
              <a:t>:</a:t>
            </a:r>
            <a:endParaRPr lang="de-CH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95A4C61-8E5E-4E17-B87E-8E944E821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875" y="720821"/>
            <a:ext cx="3981450" cy="104775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35569E5A-AE94-4994-AB20-6B9399A142E8}"/>
              </a:ext>
            </a:extLst>
          </p:cNvPr>
          <p:cNvSpPr txBox="1"/>
          <p:nvPr/>
        </p:nvSpPr>
        <p:spPr>
          <a:xfrm>
            <a:off x="5911820" y="1949674"/>
            <a:ext cx="5019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=&gt; Preis: Man braucht den Platz eines Arrays!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54576E4-91B4-4904-BCDA-764194BDE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5734" y="2861059"/>
            <a:ext cx="1981200" cy="29527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F6CBF74-047C-4D14-9751-0847FBE8A1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5734" y="3107907"/>
            <a:ext cx="6048375" cy="84772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0924D5F-43A4-4B68-A987-E03F4939FB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5734" y="4339586"/>
            <a:ext cx="63055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5DC8396A-9E83-4417-8B2A-20D8DE14A7B4}"/>
              </a:ext>
            </a:extLst>
          </p:cNvPr>
          <p:cNvSpPr txBox="1"/>
          <p:nvPr/>
        </p:nvSpPr>
        <p:spPr>
          <a:xfrm>
            <a:off x="185276" y="488211"/>
            <a:ext cx="3887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err="1"/>
              <a:t>For</a:t>
            </a:r>
            <a:r>
              <a:rPr lang="de-CH" sz="2000" dirty="0"/>
              <a:t> in (nicht verwenden!):</a:t>
            </a:r>
            <a:endParaRPr lang="de-CH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3FD64AE-1206-41D2-9E4C-E7ABC980C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7" y="1031875"/>
            <a:ext cx="4267200" cy="15430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7DFAB24-A0AD-4655-9914-52EED9B7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27" y="2914650"/>
            <a:ext cx="4057650" cy="10287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2918799-5364-41E5-8E2B-5AB57CD3B585}"/>
              </a:ext>
            </a:extLst>
          </p:cNvPr>
          <p:cNvSpPr txBox="1"/>
          <p:nvPr/>
        </p:nvSpPr>
        <p:spPr>
          <a:xfrm>
            <a:off x="6096000" y="463163"/>
            <a:ext cx="3887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err="1"/>
              <a:t>For</a:t>
            </a:r>
            <a:r>
              <a:rPr lang="de-CH" sz="2000" dirty="0"/>
              <a:t> </a:t>
            </a:r>
            <a:r>
              <a:rPr lang="de-CH" sz="2000" dirty="0" err="1"/>
              <a:t>of</a:t>
            </a:r>
            <a:r>
              <a:rPr lang="de-CH" sz="2000" dirty="0"/>
              <a:t>:</a:t>
            </a:r>
            <a:endParaRPr lang="de-CH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117B6E-1341-4CB0-869D-E891621D4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961" y="1031875"/>
            <a:ext cx="4095750" cy="139065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0A6AC874-8ED9-42F8-A293-2F933BECF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961" y="2619375"/>
            <a:ext cx="3952875" cy="80962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24E61E66-2B63-485B-93D2-708CD0157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961" y="3671887"/>
            <a:ext cx="4895850" cy="54292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B8335E1-A3B8-46A3-B408-1DAAF399DC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961" y="4384604"/>
            <a:ext cx="48006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0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Valley Juliane (s)</cp:lastModifiedBy>
  <cp:revision>16</cp:revision>
  <dcterms:created xsi:type="dcterms:W3CDTF">2021-09-21T15:07:29Z</dcterms:created>
  <dcterms:modified xsi:type="dcterms:W3CDTF">2021-12-07T15:31:43Z</dcterms:modified>
</cp:coreProperties>
</file>