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>
        <p:scale>
          <a:sx n="100" d="100"/>
          <a:sy n="100" d="100"/>
        </p:scale>
        <p:origin x="140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17.10.2021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17.10.2021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17.10.2021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17.10.2021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17.10.2021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17.10.2021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17.10.2021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17.10.2021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17.10.2021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17.10.2021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17.10.2021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17.10.2021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AC7CE6DD-2A69-497B-AA86-21981592F48C}"/>
              </a:ext>
            </a:extLst>
          </p:cNvPr>
          <p:cNvSpPr txBox="1"/>
          <p:nvPr/>
        </p:nvSpPr>
        <p:spPr>
          <a:xfrm>
            <a:off x="454305" y="631925"/>
            <a:ext cx="46241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 err="1">
                <a:sym typeface="Wingdings" panose="05000000000000000000" pitchFamily="2" charset="2"/>
              </a:rPr>
              <a:t>map</a:t>
            </a:r>
            <a:r>
              <a:rPr lang="de-CH" b="1" dirty="0">
                <a:sym typeface="Wingdings" panose="05000000000000000000" pitchFamily="2" charset="2"/>
              </a:rPr>
              <a:t>:</a:t>
            </a: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Heraus kommt ein neues Array, das bestehende wird nicht geändert!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2D6F2D-B100-4444-B7C0-3045D7F3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4" y="1278256"/>
            <a:ext cx="1773507" cy="137111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693638F-03A1-4C53-85B3-C1E253FF3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04" y="3830359"/>
            <a:ext cx="3903010" cy="174938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449415D-65BF-4585-9BFE-0AA328FE30EF}"/>
              </a:ext>
            </a:extLst>
          </p:cNvPr>
          <p:cNvSpPr txBox="1"/>
          <p:nvPr/>
        </p:nvSpPr>
        <p:spPr>
          <a:xfrm>
            <a:off x="4163107" y="4699460"/>
            <a:ext cx="7638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i="1" dirty="0">
                <a:sym typeface="Wingdings" panose="05000000000000000000" pitchFamily="2" charset="2"/>
              </a:rPr>
              <a:t>//Eta-Reduktion. Für jeden Wert von x wird gesagt, was mit x gemacht werden soll</a:t>
            </a:r>
            <a:endParaRPr lang="de-DE" sz="1600" i="1" dirty="0">
              <a:sym typeface="Wingdings" panose="05000000000000000000" pitchFamily="2" charset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DD2F85-5E44-4F43-94FF-680FD42FFB3E}"/>
              </a:ext>
            </a:extLst>
          </p:cNvPr>
          <p:cNvSpPr txBox="1"/>
          <p:nvPr/>
        </p:nvSpPr>
        <p:spPr>
          <a:xfrm>
            <a:off x="3209925" y="4927612"/>
            <a:ext cx="4993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i="1" dirty="0">
                <a:sym typeface="Wingdings" panose="05000000000000000000" pitchFamily="2" charset="2"/>
              </a:rPr>
              <a:t>//</a:t>
            </a:r>
            <a:r>
              <a:rPr lang="de-CH" sz="1600" i="1" dirty="0" err="1">
                <a:sym typeface="Wingdings" panose="05000000000000000000" pitchFamily="2" charset="2"/>
              </a:rPr>
              <a:t>times</a:t>
            </a:r>
            <a:r>
              <a:rPr lang="de-CH" sz="1600" i="1" dirty="0">
                <a:sym typeface="Wingdings" panose="05000000000000000000" pitchFamily="2" charset="2"/>
              </a:rPr>
              <a:t>(2) ist eine Funktion, die etwas verdoppelt</a:t>
            </a:r>
            <a:endParaRPr lang="de-DE" sz="1600" i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105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AC7CE6DD-2A69-497B-AA86-21981592F48C}"/>
              </a:ext>
            </a:extLst>
          </p:cNvPr>
          <p:cNvSpPr txBox="1"/>
          <p:nvPr/>
        </p:nvSpPr>
        <p:spPr>
          <a:xfrm>
            <a:off x="454305" y="631925"/>
            <a:ext cx="46241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 err="1">
                <a:sym typeface="Wingdings" panose="05000000000000000000" pitchFamily="2" charset="2"/>
              </a:rPr>
              <a:t>filter</a:t>
            </a:r>
            <a:r>
              <a:rPr lang="de-CH" b="1" dirty="0">
                <a:sym typeface="Wingdings" panose="05000000000000000000" pitchFamily="2" charset="2"/>
              </a:rPr>
              <a:t>:</a:t>
            </a: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Behalte alle Elemente, die bestimmte Eigenschaften haben (Select / </a:t>
            </a:r>
            <a:r>
              <a:rPr lang="de-CH" dirty="0" err="1">
                <a:sym typeface="Wingdings" panose="05000000000000000000" pitchFamily="2" charset="2"/>
              </a:rPr>
              <a:t>Retain</a:t>
            </a:r>
            <a:r>
              <a:rPr lang="de-CH" dirty="0">
                <a:sym typeface="Wingdings" panose="05000000000000000000" pitchFamily="2" charset="2"/>
              </a:rPr>
              <a:t>)</a:t>
            </a:r>
          </a:p>
          <a:p>
            <a:r>
              <a:rPr lang="de-CH" dirty="0">
                <a:sym typeface="Wingdings" panose="05000000000000000000" pitchFamily="2" charset="2"/>
              </a:rPr>
              <a:t>Das Ergebnis ist ein neues Array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 Bei </a:t>
            </a:r>
            <a:r>
              <a:rPr lang="de-CH" dirty="0" err="1">
                <a:sym typeface="Wingdings" panose="05000000000000000000" pitchFamily="2" charset="2"/>
              </a:rPr>
              <a:t>Map</a:t>
            </a:r>
            <a:r>
              <a:rPr lang="de-CH" dirty="0">
                <a:sym typeface="Wingdings" panose="05000000000000000000" pitchFamily="2" charset="2"/>
              </a:rPr>
              <a:t> hingegen bleibt die Grösse des Arrays immer gleich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97D732-B031-44DB-8290-C6122E401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48" y="1282739"/>
            <a:ext cx="2470352" cy="121648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7DC37-03A7-4D9F-8C7D-9EF7FB031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01" y="1282739"/>
            <a:ext cx="5156720" cy="183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AC7CE6DD-2A69-497B-AA86-21981592F48C}"/>
              </a:ext>
            </a:extLst>
          </p:cNvPr>
          <p:cNvSpPr txBox="1"/>
          <p:nvPr/>
        </p:nvSpPr>
        <p:spPr>
          <a:xfrm>
            <a:off x="454305" y="631925"/>
            <a:ext cx="46241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 err="1">
                <a:sym typeface="Wingdings" panose="05000000000000000000" pitchFamily="2" charset="2"/>
              </a:rPr>
              <a:t>reduce</a:t>
            </a:r>
            <a:r>
              <a:rPr lang="de-CH" b="1" dirty="0">
                <a:sym typeface="Wingdings" panose="05000000000000000000" pitchFamily="2" charset="2"/>
              </a:rPr>
              <a:t>:</a:t>
            </a:r>
          </a:p>
          <a:p>
            <a:endParaRPr lang="de-CH" b="1" dirty="0">
              <a:sym typeface="Wingdings" panose="05000000000000000000" pitchFamily="2" charset="2"/>
            </a:endParaRPr>
          </a:p>
          <a:p>
            <a:r>
              <a:rPr lang="de-CH" b="1" dirty="0" err="1">
                <a:sym typeface="Wingdings" panose="05000000000000000000" pitchFamily="2" charset="2"/>
              </a:rPr>
              <a:t>Reduce</a:t>
            </a:r>
            <a:r>
              <a:rPr lang="de-CH" b="1" dirty="0">
                <a:sym typeface="Wingdings" panose="05000000000000000000" pitchFamily="2" charset="2"/>
              </a:rPr>
              <a:t>((</a:t>
            </a:r>
            <a:r>
              <a:rPr lang="de-CH" b="1" dirty="0" err="1">
                <a:sym typeface="Wingdings" panose="05000000000000000000" pitchFamily="2" charset="2"/>
              </a:rPr>
              <a:t>acc,cur</a:t>
            </a:r>
            <a:r>
              <a:rPr lang="de-CH" b="1" dirty="0">
                <a:sym typeface="Wingdings" panose="05000000000000000000" pitchFamily="2" charset="2"/>
              </a:rPr>
              <a:t>) =&gt; </a:t>
            </a:r>
            <a:r>
              <a:rPr lang="de-CH" b="1" dirty="0" err="1">
                <a:sym typeface="Wingdings" panose="05000000000000000000" pitchFamily="2" charset="2"/>
              </a:rPr>
              <a:t>acc</a:t>
            </a:r>
            <a:r>
              <a:rPr lang="de-CH" b="1" dirty="0">
                <a:sym typeface="Wingdings" panose="05000000000000000000" pitchFamily="2" charset="2"/>
              </a:rPr>
              <a:t> + </a:t>
            </a:r>
            <a:r>
              <a:rPr lang="de-CH" b="1" dirty="0" err="1">
                <a:sym typeface="Wingdings" panose="05000000000000000000" pitchFamily="2" charset="2"/>
              </a:rPr>
              <a:t>cur</a:t>
            </a:r>
            <a:r>
              <a:rPr lang="de-CH" b="1" dirty="0">
                <a:sym typeface="Wingdings" panose="05000000000000000000" pitchFamily="2" charset="2"/>
              </a:rPr>
              <a:t>)</a:t>
            </a: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endParaRPr lang="de-CH" b="1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Es entsteht kein neues Array! Im Array ist am Schluss der Wert des Akkumulators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  Projektion des Datenbestandes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1FBA34-64D2-4EDA-83C2-8608B7E39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95" y="1646137"/>
            <a:ext cx="1997673" cy="155793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C7628A-90A5-4D1D-BA37-2D51B34944B8}"/>
              </a:ext>
            </a:extLst>
          </p:cNvPr>
          <p:cNvSpPr txBox="1"/>
          <p:nvPr/>
        </p:nvSpPr>
        <p:spPr>
          <a:xfrm>
            <a:off x="5470327" y="722807"/>
            <a:ext cx="64821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Bsp</a:t>
            </a:r>
            <a:r>
              <a:rPr lang="en-US" dirty="0"/>
              <a:t>.:</a:t>
            </a:r>
          </a:p>
          <a:p>
            <a:r>
              <a:rPr lang="en-US" dirty="0"/>
              <a:t>const euros = [29.76, 41.85, 46.5];</a:t>
            </a:r>
          </a:p>
          <a:p>
            <a:endParaRPr lang="en-US" dirty="0"/>
          </a:p>
          <a:p>
            <a:r>
              <a:rPr lang="en-US" dirty="0"/>
              <a:t>const sum = </a:t>
            </a:r>
            <a:r>
              <a:rPr lang="en-US" dirty="0" err="1"/>
              <a:t>euros.reduce</a:t>
            </a:r>
            <a:r>
              <a:rPr lang="en-US" dirty="0"/>
              <a:t>((total, amount) =&gt; total + amount);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118.11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example, Reduce accepts two parameters, the total and the current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reduce method cycles through each number in the array much like it would in a for-loop.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loop starts the total value is the number on the far left (29.76) and the current amount is the one next to it (41.85).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example, we want to add the current amount to the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calculation is repeated for each amount in the array, but each time the current value changes to the next number in the array, moving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there are no more numbers left in the array the method returns the total value.</a:t>
            </a:r>
            <a:endParaRPr lang="de-CH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3FE6948-4723-4AD9-A70C-CC0141F07C9F}"/>
              </a:ext>
            </a:extLst>
          </p:cNvPr>
          <p:cNvCxnSpPr>
            <a:cxnSpLocks/>
          </p:cNvCxnSpPr>
          <p:nvPr/>
        </p:nvCxnSpPr>
        <p:spPr>
          <a:xfrm>
            <a:off x="499145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2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C9E1875-3659-4A1B-BCE7-4B9BC1B0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35" y="249109"/>
            <a:ext cx="5155795" cy="128507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3BBCE59-FD49-4485-8567-69DEDB368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03" y="2404383"/>
            <a:ext cx="10744854" cy="420450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BB50344-B0D9-45FA-B308-16271B591254}"/>
              </a:ext>
            </a:extLst>
          </p:cNvPr>
          <p:cNvSpPr txBox="1"/>
          <p:nvPr/>
        </p:nvSpPr>
        <p:spPr>
          <a:xfrm>
            <a:off x="595619" y="1942718"/>
            <a:ext cx="164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Monoid</a:t>
            </a:r>
            <a:r>
              <a:rPr lang="de-DE" sz="2400" b="1" dirty="0"/>
              <a:t>:</a:t>
            </a:r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161557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Breitbild</PresentationFormat>
  <Paragraphs>54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31</cp:revision>
  <dcterms:created xsi:type="dcterms:W3CDTF">2021-09-21T15:07:29Z</dcterms:created>
  <dcterms:modified xsi:type="dcterms:W3CDTF">2021-10-17T08:34:47Z</dcterms:modified>
</cp:coreProperties>
</file>