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46" d="100"/>
          <a:sy n="46" d="100"/>
        </p:scale>
        <p:origin x="53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6AF116A-DE56-4869-9B98-97A1F748C405}"/>
              </a:ext>
            </a:extLst>
          </p:cNvPr>
          <p:cNvSpPr txBox="1"/>
          <p:nvPr/>
        </p:nvSpPr>
        <p:spPr>
          <a:xfrm>
            <a:off x="421876" y="2150298"/>
            <a:ext cx="482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Spread-Operator: Es können beliebig viele Argumente mitgegeben werden</a:t>
            </a:r>
            <a:endParaRPr lang="de-CH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95A4FA7-338D-445F-9365-8BF9BB738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18" y="1540967"/>
            <a:ext cx="4476750" cy="3524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C92A81C-6C71-4399-AA27-0AC5B741D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18" y="2937404"/>
            <a:ext cx="3019425" cy="20669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5E54E50-46A3-48F5-8CAE-EBD8A44EE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666" y="1484274"/>
            <a:ext cx="6275257" cy="46581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5F58795-2F4E-47DC-B81E-388252ABA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666" y="2201229"/>
            <a:ext cx="3383655" cy="27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9</cp:revision>
  <dcterms:created xsi:type="dcterms:W3CDTF">2021-09-21T15:07:29Z</dcterms:created>
  <dcterms:modified xsi:type="dcterms:W3CDTF">2021-10-19T13:16:08Z</dcterms:modified>
</cp:coreProperties>
</file>