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15FBD8A-CB6B-4A5A-A8DA-BE0323E66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0" y="461817"/>
            <a:ext cx="3686175" cy="1981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408E674-BCD8-46E7-A4C3-EF9097EFC382}"/>
              </a:ext>
            </a:extLst>
          </p:cNvPr>
          <p:cNvSpPr txBox="1"/>
          <p:nvPr/>
        </p:nvSpPr>
        <p:spPr>
          <a:xfrm>
            <a:off x="5416062" y="239151"/>
            <a:ext cx="336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Tests sind auch Code, dieser muss auch getestet werden! Schauen, ob Tests überhaupt ausgeführt werden!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E4A5A9-B906-47FD-8D0F-6D4A3882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01" y="2971406"/>
            <a:ext cx="7615608" cy="28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ED468A-CA5F-4B4D-A14D-EB362A30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6" y="89909"/>
            <a:ext cx="6041598" cy="2782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FE0A4C-9FAE-40E0-9EE9-E20802FB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2911764"/>
            <a:ext cx="4698856" cy="37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F8E89AD-D3A8-4CF6-B259-AC162BDCCF8F}"/>
              </a:ext>
            </a:extLst>
          </p:cNvPr>
          <p:cNvSpPr txBox="1"/>
          <p:nvPr/>
        </p:nvSpPr>
        <p:spPr>
          <a:xfrm>
            <a:off x="360218" y="360218"/>
            <a:ext cx="493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Mit «</a:t>
            </a:r>
            <a:r>
              <a:rPr lang="de-CH" dirty="0" err="1"/>
              <a:t>splice</a:t>
            </a:r>
            <a:r>
              <a:rPr lang="de-CH" dirty="0"/>
              <a:t>»: Element löschen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DD3992-8D4E-4F03-8F80-292F5416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5" y="729550"/>
            <a:ext cx="4619258" cy="12568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D9C2426-F6EB-4741-96D5-F0163C5CA5FA}"/>
              </a:ext>
            </a:extLst>
          </p:cNvPr>
          <p:cNvSpPr txBox="1"/>
          <p:nvPr/>
        </p:nvSpPr>
        <p:spPr>
          <a:xfrm>
            <a:off x="5029200" y="1240042"/>
            <a:ext cx="493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Als Seiteneffekt wird </a:t>
            </a:r>
            <a:r>
              <a:rPr lang="de-CH" dirty="0" err="1"/>
              <a:t>names</a:t>
            </a:r>
            <a:r>
              <a:rPr lang="de-CH" dirty="0"/>
              <a:t> geändert!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C7AC957-0971-4BC2-8BC2-D98901F9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4" y="2176403"/>
            <a:ext cx="4905020" cy="18738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F3AE9E9-E19A-4AA8-9169-6D9B1E227DA9}"/>
              </a:ext>
            </a:extLst>
          </p:cNvPr>
          <p:cNvSpPr txBox="1"/>
          <p:nvPr/>
        </p:nvSpPr>
        <p:spPr>
          <a:xfrm>
            <a:off x="5541818" y="2545925"/>
            <a:ext cx="493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Besser so schreiben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F0BE8F2-DCDB-4CC9-9DDD-C596D480A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66" y="3973452"/>
            <a:ext cx="5267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8E6558-E1F8-4E53-B167-73D675EF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7" y="500928"/>
            <a:ext cx="5325695" cy="2445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81C694-5742-4A59-B5C2-61AED2DC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25" y="3668423"/>
            <a:ext cx="4288993" cy="26191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31F01BE-205A-4ADF-83BE-7CB9BBA48ED3}"/>
              </a:ext>
            </a:extLst>
          </p:cNvPr>
          <p:cNvSpPr txBox="1"/>
          <p:nvPr/>
        </p:nvSpPr>
        <p:spPr>
          <a:xfrm>
            <a:off x="5190836" y="4119418"/>
            <a:ext cx="232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Wir übergeben etwas vom </a:t>
            </a:r>
            <a:r>
              <a:rPr lang="de-CH"/>
              <a:t>Typ Funktion!</a:t>
            </a:r>
          </a:p>
        </p:txBody>
      </p:sp>
    </p:spTree>
    <p:extLst>
      <p:ext uri="{BB962C8B-B14F-4D97-AF65-F5344CB8AC3E}">
        <p14:creationId xmlns:p14="http://schemas.microsoft.com/office/powerpoint/2010/main" val="88821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Juliane Valley (s)</cp:lastModifiedBy>
  <cp:revision>38</cp:revision>
  <dcterms:created xsi:type="dcterms:W3CDTF">2021-09-21T15:07:29Z</dcterms:created>
  <dcterms:modified xsi:type="dcterms:W3CDTF">2022-01-11T16:19:23Z</dcterms:modified>
</cp:coreProperties>
</file>