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09.11.2021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AC7CE6DD-2A69-497B-AA86-21981592F48C}"/>
              </a:ext>
            </a:extLst>
          </p:cNvPr>
          <p:cNvSpPr txBox="1"/>
          <p:nvPr/>
        </p:nvSpPr>
        <p:spPr>
          <a:xfrm>
            <a:off x="601835" y="193852"/>
            <a:ext cx="614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u="sng" dirty="0" err="1">
                <a:sym typeface="Wingdings" panose="05000000000000000000" pitchFamily="2" charset="2"/>
              </a:rPr>
              <a:t>Porgrammiermethoden</a:t>
            </a:r>
            <a:endParaRPr lang="de-DE" b="1" u="sng" dirty="0"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4CA031-613A-44EF-8A47-ACB40542AC65}"/>
              </a:ext>
            </a:extLst>
          </p:cNvPr>
          <p:cNvSpPr txBox="1"/>
          <p:nvPr/>
        </p:nvSpPr>
        <p:spPr>
          <a:xfrm>
            <a:off x="601834" y="676050"/>
            <a:ext cx="90304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0) </a:t>
            </a:r>
            <a:r>
              <a:rPr lang="de-CH" dirty="0" err="1">
                <a:sym typeface="Wingdings" panose="05000000000000000000" pitchFamily="2" charset="2"/>
              </a:rPr>
              <a:t>Explore</a:t>
            </a:r>
            <a:r>
              <a:rPr lang="de-CH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Technische Machbarkeit, Hypothesen, Grenzfälle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Ziel: Lernen und Verifizieren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Wichtig: </a:t>
            </a:r>
            <a:r>
              <a:rPr lang="de-CH" dirty="0" err="1">
                <a:sym typeface="Wingdings" panose="05000000000000000000" pitchFamily="2" charset="2"/>
              </a:rPr>
              <a:t>Timebox</a:t>
            </a:r>
            <a:r>
              <a:rPr lang="de-CH" dirty="0">
                <a:sym typeface="Wingdings" panose="05000000000000000000" pitchFamily="2" charset="2"/>
              </a:rPr>
              <a:t> setzen</a:t>
            </a:r>
          </a:p>
          <a:p>
            <a:r>
              <a:rPr lang="de-CH" dirty="0">
                <a:sym typeface="Wingdings" panose="05000000000000000000" pitchFamily="2" charset="2"/>
              </a:rPr>
              <a:t>1) Start at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Statischer «Sketch» des Ergebnisses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Dynamische Sketche</a:t>
            </a:r>
          </a:p>
          <a:p>
            <a:r>
              <a:rPr lang="de-CH" dirty="0">
                <a:sym typeface="Wingdings" panose="05000000000000000000" pitchFamily="2" charset="2"/>
              </a:rPr>
              <a:t>2) Extrahieren: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Statische Werte mit Variablen ersetzen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Wiederholungen mit Loops ersetzen</a:t>
            </a:r>
          </a:p>
          <a:p>
            <a:r>
              <a:rPr lang="de-CH" dirty="0">
                <a:sym typeface="Wingdings" panose="05000000000000000000" pitchFamily="2" charset="2"/>
              </a:rPr>
              <a:t>3) Abstrahieren: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Konzept hinter Extrahierung erkennen, benennen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Abstraktion sollte für sich selbst und in Kombination funktionieren</a:t>
            </a:r>
          </a:p>
          <a:p>
            <a:r>
              <a:rPr lang="de-CH" dirty="0">
                <a:sym typeface="Wingdings" panose="05000000000000000000" pitchFamily="2" charset="2"/>
              </a:rPr>
              <a:t>4) Reorganisieren: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Refactoring</a:t>
            </a:r>
            <a:r>
              <a:rPr lang="de-CH" dirty="0">
                <a:sym typeface="Wingdings" panose="05000000000000000000" pitchFamily="2" charset="2"/>
              </a:rPr>
              <a:t> und Verbesserungen</a:t>
            </a:r>
          </a:p>
          <a:p>
            <a:r>
              <a:rPr lang="de-CH" dirty="0">
                <a:sym typeface="Wingdings" panose="05000000000000000000" pitchFamily="2" charset="2"/>
              </a:rPr>
              <a:t>5) Release: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Lösung soll ohne externe Hilfe funktionieren, selbstständig sein: Tests, Dokumentation</a:t>
            </a:r>
          </a:p>
          <a:p>
            <a:r>
              <a:rPr lang="de-CH" dirty="0">
                <a:sym typeface="Wingdings" panose="05000000000000000000" pitchFamily="2" charset="2"/>
              </a:rPr>
              <a:t>6) Retrospektive: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Was war gut, was soll nächstes Mal verbessert werden? </a:t>
            </a:r>
          </a:p>
        </p:txBody>
      </p:sp>
    </p:spTree>
    <p:extLst>
      <p:ext uri="{BB962C8B-B14F-4D97-AF65-F5344CB8AC3E}">
        <p14:creationId xmlns:p14="http://schemas.microsoft.com/office/powerpoint/2010/main" val="340105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AF58ABF-69EB-4D5B-9CCE-0D9A36C0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551" y="374527"/>
            <a:ext cx="5652301" cy="23353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F6C1785-E367-4E11-A2F8-12EFAF5A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04" y="672344"/>
            <a:ext cx="2981325" cy="15716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64FF3F7-486F-4EE0-AC52-D9715D6B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305" y="3244334"/>
            <a:ext cx="4260912" cy="23353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21446EC-D3B5-4561-BECB-7FA138728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153" y="4106308"/>
            <a:ext cx="2943225" cy="13525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9810EFB-4E4F-4017-906B-119346CDFCDE}"/>
              </a:ext>
            </a:extLst>
          </p:cNvPr>
          <p:cNvSpPr txBox="1"/>
          <p:nvPr/>
        </p:nvSpPr>
        <p:spPr>
          <a:xfrm>
            <a:off x="921104" y="3244334"/>
            <a:ext cx="274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Label ausblenden: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948815-99EC-4A91-B8FA-10C78AF9F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76" y="6114141"/>
            <a:ext cx="2381250" cy="533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E42727C-E987-4ED2-AA09-AF1A5086D6B4}"/>
              </a:ext>
            </a:extLst>
          </p:cNvPr>
          <p:cNvSpPr txBox="1"/>
          <p:nvPr/>
        </p:nvSpPr>
        <p:spPr>
          <a:xfrm>
            <a:off x="921104" y="5922293"/>
            <a:ext cx="274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u="sng" dirty="0"/>
              <a:t>Nur Labels in einem </a:t>
            </a:r>
            <a:r>
              <a:rPr lang="de-CH" u="sng" dirty="0" err="1"/>
              <a:t>td</a:t>
            </a:r>
            <a:r>
              <a:rPr lang="de-CH" u="sng" dirty="0"/>
              <a:t> ausblenden:</a:t>
            </a:r>
          </a:p>
        </p:txBody>
      </p:sp>
    </p:spTree>
    <p:extLst>
      <p:ext uri="{BB962C8B-B14F-4D97-AF65-F5344CB8AC3E}">
        <p14:creationId xmlns:p14="http://schemas.microsoft.com/office/powerpoint/2010/main" val="42117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AADBB27-E9D2-46F0-88BE-C4E73207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361" y="828675"/>
            <a:ext cx="6410325" cy="26003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7BEE9A-BDD3-41F1-A86C-98C94210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61" y="3510239"/>
            <a:ext cx="4257675" cy="3524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0A6D6D-B89A-43E5-BC21-5766DACD4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15" y="828675"/>
            <a:ext cx="2695575" cy="14478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FB805A9-0BA4-4B05-9D7F-9A197857A373}"/>
              </a:ext>
            </a:extLst>
          </p:cNvPr>
          <p:cNvSpPr txBox="1"/>
          <p:nvPr/>
        </p:nvSpPr>
        <p:spPr>
          <a:xfrm>
            <a:off x="850915" y="4212194"/>
            <a:ext cx="393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Jetzt kann 1. Commit gemacht werden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AF07BEF-55A2-4155-B46E-F11D9FF3291D}"/>
              </a:ext>
            </a:extLst>
          </p:cNvPr>
          <p:cNvSpPr txBox="1"/>
          <p:nvPr/>
        </p:nvSpPr>
        <p:spPr>
          <a:xfrm>
            <a:off x="850914" y="254233"/>
            <a:ext cx="889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Nachdem es statisch dupliziert wurde, kann versucht werden, es zu automatisieren</a:t>
            </a:r>
          </a:p>
        </p:txBody>
      </p:sp>
    </p:spTree>
    <p:extLst>
      <p:ext uri="{BB962C8B-B14F-4D97-AF65-F5344CB8AC3E}">
        <p14:creationId xmlns:p14="http://schemas.microsoft.com/office/powerpoint/2010/main" val="70769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390F63F-BC37-4502-B476-53BA006A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10" y="1165194"/>
            <a:ext cx="8448675" cy="31432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E3345D-8044-48C1-A207-31303DB5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6" y="557953"/>
            <a:ext cx="22574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1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A2299FC-AA84-4FE3-9BE9-C5C9090D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6" y="227768"/>
            <a:ext cx="78962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9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52</cp:revision>
  <dcterms:created xsi:type="dcterms:W3CDTF">2021-09-21T15:07:29Z</dcterms:created>
  <dcterms:modified xsi:type="dcterms:W3CDTF">2021-11-11T20:56:49Z</dcterms:modified>
</cp:coreProperties>
</file>