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3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CEB8E-EDB9-4F32-AB4B-9C3350EE3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98A90B-F094-4F45-A8A0-C4CAB8628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022850-9987-4839-B2BB-4E09C2B6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09.11.2021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DFD40C-A973-4FAE-8210-2278A4C5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343AE7-FA0D-4799-9789-FEE3927F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375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D471E-6EB0-43E2-94B7-73AD38CB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D028EA-E187-4383-8DFD-C0C726BE5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075EB7-5745-479B-BFB0-C0D457572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09.11.2021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21803A-1C29-492F-8C75-D67EB624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1688F7-EE5B-4414-A786-9912CC07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280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BAF31D-84D9-4E0C-81A2-6117B5AC0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D1CEA6-5D8A-489C-9D2B-0A2657EBD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63E181-B858-4EEB-B25B-3693E364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09.11.2021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A5C3B2-6B79-4714-B334-381DE6DB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665D51-3DCA-4F14-80DC-BC8C9454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481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2F1CD-9F5A-469D-A00B-073FC2E9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4A3198-02E0-4647-BF77-E668B3989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08844D-5FC6-4B78-A3B8-F5B22B0D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09.11.2021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46AC3B-775E-4C63-B6CF-B5754E34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721A65-AE2B-4BA8-8FF7-F5A8FE1C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571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0F6F8-2162-434E-A349-C2BE4B50C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AD98E7-BEA8-4485-8618-8B4A1A54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C5A456-70E7-4052-AB23-A6A21EE2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09.11.2021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23E45E-D811-4D06-AEDB-C1B7EBA2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669816-EFCF-484A-9315-45693B37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873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8C9C3-BF67-4579-91ED-8CDEBC15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1B7D6F-48A7-418A-AC72-53B3DD831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36D141-788F-4472-8447-74C823EF7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AFFAD0-2F4B-4F3A-83B8-1969A622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09.11.2021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47B5EA-EB7A-4EC1-8998-13882635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2ADD25-86BC-4ED0-9A6A-DDC87BAE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514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FF470-4B97-4DD8-BCC1-D9829C33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A02F17-29AE-4A74-8091-823E2A48C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EC6702-3200-4A38-965B-B587E81B9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B1A486-732C-464F-8AFF-18125431C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DB139A6-4B69-44F2-9E43-D03D0C1E2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48F390-4BD7-4520-8F3F-DBCA9BEC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09.11.2021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68CBFD-143A-4D35-89C3-20051FD7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B6E4E1-0AA8-46F0-B1E8-82E1395C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426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0B890-3DE4-4E08-8F0F-04AC5B50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6EBDAB-02BD-4B31-B429-6C44003F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09.11.2021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9822CD-A8AF-4DFE-B3A2-D6B037FE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073CA6-FAAC-4F3D-BFC3-25EF2AF2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413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D328FB-9DD2-4350-B11E-B0D16FED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09.11.2021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5249CA-623A-48F0-AE05-BD97AF80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35BBDE-0559-43F3-AB3C-272E93CB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823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8ED44-F407-4D92-B2C3-FEB9E293E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456E2-1EDC-4EBE-A48E-51FF41889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73BFC9-214C-4801-83EC-EEF4B631B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5E7A2E-EB90-4E75-9B2C-2F59A0F1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09.11.2021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59AF11-14A6-42BA-80FE-6C43D242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F3A05A-270D-4EA8-8625-96E21653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817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A2E3D-4C07-42A6-901D-BDADAC8A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255C8B-59C6-40B0-BF7D-C46A8F49A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A36F78-553A-4E62-8C0D-5DEAA1895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0054D8-3041-4493-A7DF-F250C443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09.11.2021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D50423-DE35-4823-A662-4BEBD191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59382C-0CCC-48BE-B983-19D17210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883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5CEA2F1-9603-493F-9121-D805137C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7F1D39-9462-43B3-B476-4AB8285F3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0C45EA-358D-4722-B0EC-394CD9B37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AF068-3F40-4E9D-AEA9-5E28DA8C1E82}" type="datetimeFigureOut">
              <a:rPr lang="de-CH" smtClean="0"/>
              <a:t>09.11.2021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0746F7-5719-4AFE-B2AD-32C6B0F78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79F9A5-E6D2-4545-A2FB-112B3BE19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344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5DC8396A-9E83-4417-8B2A-20D8DE14A7B4}"/>
              </a:ext>
            </a:extLst>
          </p:cNvPr>
          <p:cNvSpPr txBox="1"/>
          <p:nvPr/>
        </p:nvSpPr>
        <p:spPr>
          <a:xfrm>
            <a:off x="453129" y="300726"/>
            <a:ext cx="8510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/>
              <a:t>Nutzung von doppelten Anführungszeichen (« kommen im String vor</a:t>
            </a:r>
            <a:r>
              <a:rPr lang="de-CH" sz="20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F950470-077F-4EA5-BD78-E1E8EA790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29" y="1049655"/>
            <a:ext cx="1628775" cy="8572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5A7A021-3487-4992-93B4-D8EA79B87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28" y="1994062"/>
            <a:ext cx="6610350" cy="6953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200E978-A182-45CE-8D32-4782C5EC2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29" y="3244470"/>
            <a:ext cx="3495675" cy="695325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EFE70E97-88FC-4AA7-AEF0-21C946D18F8A}"/>
              </a:ext>
            </a:extLst>
          </p:cNvPr>
          <p:cNvSpPr txBox="1"/>
          <p:nvPr/>
        </p:nvSpPr>
        <p:spPr>
          <a:xfrm>
            <a:off x="453128" y="2715999"/>
            <a:ext cx="8510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/>
              <a:t>Lösung: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7253DC6-AB44-49E8-9883-19D9E8029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129" y="4080234"/>
            <a:ext cx="2543175" cy="66675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145A4B6D-D897-42CC-A83A-5AF64CCBB3E5}"/>
              </a:ext>
            </a:extLst>
          </p:cNvPr>
          <p:cNvSpPr txBox="1"/>
          <p:nvPr/>
        </p:nvSpPr>
        <p:spPr>
          <a:xfrm>
            <a:off x="331208" y="4931217"/>
            <a:ext cx="85100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/>
              <a:t>Andere Möglichkeit, einen String zu definieren: Template String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CH" sz="2000" dirty="0"/>
              <a:t>kann über mehrere Zeilen gehen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CH" sz="2000" dirty="0"/>
              <a:t>Kann statische und dynamische Teile haben: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CH" sz="2000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C6395A08-DA54-43D6-8420-07AAC9A2CE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3478" y="4962288"/>
            <a:ext cx="1619250" cy="15240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BD52843F-2367-4795-97AA-A830AE54F8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172" y="6029417"/>
            <a:ext cx="58959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9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>
            <a:extLst>
              <a:ext uri="{FF2B5EF4-FFF2-40B4-BE49-F238E27FC236}">
                <a16:creationId xmlns:a16="http://schemas.microsoft.com/office/drawing/2014/main" id="{145A4B6D-D897-42CC-A83A-5AF64CCBB3E5}"/>
              </a:ext>
            </a:extLst>
          </p:cNvPr>
          <p:cNvSpPr txBox="1"/>
          <p:nvPr/>
        </p:nvSpPr>
        <p:spPr>
          <a:xfrm>
            <a:off x="618172" y="371712"/>
            <a:ext cx="851006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/>
              <a:t>Andere Möglichkeit, einen String zu definieren:</a:t>
            </a:r>
          </a:p>
          <a:p>
            <a:r>
              <a:rPr lang="de-CH" sz="2000" dirty="0"/>
              <a:t>Regular Expression, die </a:t>
            </a:r>
            <a:r>
              <a:rPr lang="de-CH" sz="2000" dirty="0" err="1"/>
              <a:t>white</a:t>
            </a:r>
            <a:r>
              <a:rPr lang="de-CH" sz="2000" dirty="0"/>
              <a:t> </a:t>
            </a:r>
            <a:r>
              <a:rPr lang="de-CH" sz="2000" dirty="0" err="1"/>
              <a:t>space</a:t>
            </a:r>
            <a:r>
              <a:rPr lang="de-CH" sz="2000" dirty="0"/>
              <a:t> matcht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CH" sz="2000" dirty="0">
                <a:sym typeface="Wingdings" panose="05000000000000000000" pitchFamily="2" charset="2"/>
              </a:rPr>
              <a:t>ist aber kein richtiger String, sondern vom Typ </a:t>
            </a:r>
            <a:r>
              <a:rPr lang="de-CH" sz="2000" dirty="0" err="1">
                <a:sym typeface="Wingdings" panose="05000000000000000000" pitchFamily="2" charset="2"/>
              </a:rPr>
              <a:t>RegEx</a:t>
            </a:r>
            <a:endParaRPr lang="de-CH" sz="20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de-CH" sz="20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de-CH" sz="20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de-CH" sz="20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de-CH" sz="20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de-CH" sz="20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de-CH" sz="20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de-CH" sz="20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de-CH" sz="20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de-CH" sz="20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de-CH" sz="20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de-CH" sz="20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de-CH" sz="2000" dirty="0">
              <a:sym typeface="Wingdings" panose="05000000000000000000" pitchFamily="2" charset="2"/>
            </a:endParaRPr>
          </a:p>
          <a:p>
            <a:r>
              <a:rPr lang="de-CH" sz="2000" dirty="0">
                <a:sym typeface="Wingdings" panose="05000000000000000000" pitchFamily="2" charset="2"/>
              </a:rPr>
              <a:t>Wenn ich einen Backslash mappen will, müsste ich den erst </a:t>
            </a:r>
            <a:r>
              <a:rPr lang="de-CH" sz="2000" dirty="0" err="1">
                <a:sym typeface="Wingdings" panose="05000000000000000000" pitchFamily="2" charset="2"/>
              </a:rPr>
              <a:t>escapen</a:t>
            </a:r>
            <a:r>
              <a:rPr lang="de-CH" sz="2000" dirty="0">
                <a:sym typeface="Wingdings" panose="05000000000000000000" pitchFamily="2" charset="2"/>
              </a:rPr>
              <a:t> mit einem Backslash, beide dann wieder mit Backslash </a:t>
            </a:r>
            <a:r>
              <a:rPr lang="de-CH" sz="2000" dirty="0" err="1">
                <a:sym typeface="Wingdings" panose="05000000000000000000" pitchFamily="2" charset="2"/>
              </a:rPr>
              <a:t>escapen</a:t>
            </a:r>
            <a:endParaRPr lang="de-CH" sz="2000" dirty="0">
              <a:sym typeface="Wingdings" panose="05000000000000000000" pitchFamily="2" charset="2"/>
            </a:endParaRPr>
          </a:p>
          <a:p>
            <a:endParaRPr lang="de-CH" sz="2000" dirty="0">
              <a:sym typeface="Wingdings" panose="05000000000000000000" pitchFamily="2" charset="2"/>
            </a:endParaRPr>
          </a:p>
          <a:p>
            <a:r>
              <a:rPr lang="de-CH" sz="2000" dirty="0">
                <a:sym typeface="Wingdings" panose="05000000000000000000" pitchFamily="2" charset="2"/>
              </a:rPr>
              <a:t>Einfacher: </a:t>
            </a:r>
            <a:endParaRPr lang="de-CH" sz="2000" dirty="0"/>
          </a:p>
          <a:p>
            <a:endParaRPr lang="de-CH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CH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6B43B9C-EEDB-4191-9EF6-69757E6B9F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283"/>
          <a:stretch/>
        </p:blipFill>
        <p:spPr>
          <a:xfrm>
            <a:off x="812482" y="1470660"/>
            <a:ext cx="2428875" cy="74875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09D589A-9BE0-42A2-B453-4E0FE633D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82" y="2428784"/>
            <a:ext cx="3429000" cy="22098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FFF5807-E5F2-4C8D-B072-D348E71FA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8241" y="5057775"/>
            <a:ext cx="1581150" cy="4000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2DA0161-3420-43A1-9B85-8ED46E69CB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6457" y="5790963"/>
            <a:ext cx="19145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97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Breitbild</PresentationFormat>
  <Paragraphs>23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Valley Juliane (s)</dc:creator>
  <cp:lastModifiedBy>Valley Juliane (s)</cp:lastModifiedBy>
  <cp:revision>13</cp:revision>
  <dcterms:created xsi:type="dcterms:W3CDTF">2021-09-21T15:07:29Z</dcterms:created>
  <dcterms:modified xsi:type="dcterms:W3CDTF">2021-11-09T14:37:43Z</dcterms:modified>
</cp:coreProperties>
</file>