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16.11.2021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5DC8396A-9E83-4417-8B2A-20D8DE14A7B4}"/>
              </a:ext>
            </a:extLst>
          </p:cNvPr>
          <p:cNvSpPr txBox="1"/>
          <p:nvPr/>
        </p:nvSpPr>
        <p:spPr>
          <a:xfrm>
            <a:off x="453129" y="300726"/>
            <a:ext cx="851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Nutzung von doppelten Anführungszeichen (« kommen im String vor</a:t>
            </a:r>
            <a:r>
              <a:rPr lang="de-CH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45A4B6D-D897-42CC-A83A-5AF64CCBB3E5}"/>
              </a:ext>
            </a:extLst>
          </p:cNvPr>
          <p:cNvSpPr txBox="1"/>
          <p:nvPr/>
        </p:nvSpPr>
        <p:spPr>
          <a:xfrm>
            <a:off x="453127" y="3119529"/>
            <a:ext cx="8510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Verkürzte Notation: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B4C517-BE6B-495D-9694-5FC2A134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8" y="725274"/>
            <a:ext cx="2584094" cy="21777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1FFD5E-770F-40F4-953A-58E3A5D5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7" y="3740690"/>
            <a:ext cx="2241301" cy="4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14</cp:revision>
  <dcterms:created xsi:type="dcterms:W3CDTF">2021-09-21T15:07:29Z</dcterms:created>
  <dcterms:modified xsi:type="dcterms:W3CDTF">2021-11-16T14:23:28Z</dcterms:modified>
</cp:coreProperties>
</file>