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03.10.2021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362609" y="290212"/>
            <a:ext cx="573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Globaler </a:t>
            </a:r>
            <a:r>
              <a:rPr lang="de-CH" b="1" dirty="0" err="1"/>
              <a:t>Scope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Ist immer vorprogrammiert, immer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Window</a:t>
            </a:r>
            <a:r>
              <a:rPr lang="de-CH" dirty="0"/>
              <a:t> (in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Alle anderen Scopes sind </a:t>
            </a:r>
            <a:r>
              <a:rPr lang="de-CH" b="1" dirty="0" err="1"/>
              <a:t>Funktionsscopes</a:t>
            </a:r>
            <a:r>
              <a:rPr lang="de-CH" b="1" dirty="0"/>
              <a:t>! </a:t>
            </a:r>
          </a:p>
          <a:p>
            <a:r>
              <a:rPr lang="de-CH" dirty="0"/>
              <a:t>Innerhalb einer Funktion gilt: egal wo in der Funktion eine Variable definiert ist, ist sie für die ganze Funktion lokal </a:t>
            </a:r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7FB031-CBE3-41B4-B424-7DA6FEE7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0" y="3123886"/>
            <a:ext cx="5344508" cy="92971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DB2DD8-E9F9-4CD0-A6FC-BA5F4998EC18}"/>
              </a:ext>
            </a:extLst>
          </p:cNvPr>
          <p:cNvSpPr txBox="1"/>
          <p:nvPr/>
        </p:nvSpPr>
        <p:spPr>
          <a:xfrm>
            <a:off x="488655" y="418404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x ist veränderliche globale Variable. </a:t>
            </a:r>
            <a:r>
              <a:rPr lang="de-DE" dirty="0">
                <a:solidFill>
                  <a:srgbClr val="FF0000"/>
                </a:solidFill>
              </a:rPr>
              <a:t>Gefährlich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88BE46-2DD2-4D1C-93B3-50A5C9C4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5" y="4626617"/>
            <a:ext cx="4887386" cy="46805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30E045C-4495-443E-98F5-7451F2BB241B}"/>
              </a:ext>
            </a:extLst>
          </p:cNvPr>
          <p:cNvSpPr txBox="1"/>
          <p:nvPr/>
        </p:nvSpPr>
        <p:spPr>
          <a:xfrm>
            <a:off x="501831" y="5210169"/>
            <a:ext cx="5594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x ist veränderliche Variable innerhalb einer Funktion. Funktioniert als hätte man </a:t>
            </a:r>
            <a:r>
              <a:rPr lang="de-DE" dirty="0" err="1"/>
              <a:t>var</a:t>
            </a:r>
            <a:r>
              <a:rPr lang="de-DE" dirty="0"/>
              <a:t> am Anfang der Funktion geschrieben. </a:t>
            </a:r>
            <a:r>
              <a:rPr lang="de-DE" dirty="0">
                <a:solidFill>
                  <a:srgbClr val="FF0000"/>
                </a:solidFill>
              </a:rPr>
              <a:t>Gefährlich</a:t>
            </a:r>
            <a:r>
              <a:rPr lang="de-DE" dirty="0"/>
              <a:t>!</a:t>
            </a:r>
            <a:endParaRPr lang="de-CH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738A0D-597F-4A3A-A3A4-72D4FA7A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961" y="3667307"/>
            <a:ext cx="4614532" cy="88607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B0F3DA1-8B3D-4D3C-93FD-0BDEF4A18836}"/>
              </a:ext>
            </a:extLst>
          </p:cNvPr>
          <p:cNvSpPr txBox="1"/>
          <p:nvPr/>
        </p:nvSpPr>
        <p:spPr>
          <a:xfrm>
            <a:off x="6815961" y="4553377"/>
            <a:ext cx="530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Am Besten immer </a:t>
            </a:r>
            <a:r>
              <a:rPr lang="de-DE" dirty="0" err="1"/>
              <a:t>const</a:t>
            </a:r>
            <a:r>
              <a:rPr lang="de-DE" dirty="0"/>
              <a:t> verwenden (wie final in Java)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993230" y="463633"/>
            <a:ext cx="269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let</a:t>
            </a:r>
            <a:r>
              <a:rPr lang="de-DE" dirty="0"/>
              <a:t> x = 1;</a:t>
            </a:r>
          </a:p>
          <a:p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)  {</a:t>
            </a:r>
          </a:p>
          <a:p>
            <a:r>
              <a:rPr lang="de-DE" dirty="0"/>
              <a:t>     </a:t>
            </a:r>
            <a:r>
              <a:rPr lang="de-DE" dirty="0" err="1"/>
              <a:t>let</a:t>
            </a:r>
            <a:r>
              <a:rPr lang="de-DE" dirty="0"/>
              <a:t> x = 2;</a:t>
            </a:r>
          </a:p>
          <a:p>
            <a:r>
              <a:rPr lang="de-DE" dirty="0"/>
              <a:t>     </a:t>
            </a:r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r>
              <a:rPr lang="de-DE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16D5EE-1E3D-4451-9829-2259AA657806}"/>
              </a:ext>
            </a:extLst>
          </p:cNvPr>
          <p:cNvSpPr txBox="1"/>
          <p:nvPr/>
        </p:nvSpPr>
        <p:spPr>
          <a:xfrm>
            <a:off x="4030720" y="463633"/>
            <a:ext cx="2695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let</a:t>
            </a:r>
            <a:r>
              <a:rPr lang="de-DE" dirty="0"/>
              <a:t> x = 1;</a:t>
            </a:r>
          </a:p>
          <a:p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)  {</a:t>
            </a:r>
          </a:p>
          <a:p>
            <a:r>
              <a:rPr lang="de-DE" dirty="0"/>
              <a:t>     x = 2;</a:t>
            </a:r>
          </a:p>
          <a:p>
            <a:r>
              <a:rPr lang="de-DE" dirty="0"/>
              <a:t>     </a:t>
            </a:r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r>
              <a:rPr lang="de-DE" dirty="0"/>
              <a:t>}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BF1520A-198D-4C78-88A4-66828FD03D95}"/>
              </a:ext>
            </a:extLst>
          </p:cNvPr>
          <p:cNvSpPr txBox="1"/>
          <p:nvPr/>
        </p:nvSpPr>
        <p:spPr>
          <a:xfrm>
            <a:off x="993230" y="2570957"/>
            <a:ext cx="269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() {</a:t>
            </a:r>
          </a:p>
          <a:p>
            <a:r>
              <a:rPr lang="de-DE" dirty="0"/>
              <a:t>     </a:t>
            </a:r>
            <a:r>
              <a:rPr lang="de-DE" dirty="0" err="1"/>
              <a:t>let</a:t>
            </a:r>
            <a:r>
              <a:rPr lang="de-DE" dirty="0"/>
              <a:t> x = 1;</a:t>
            </a:r>
          </a:p>
          <a:p>
            <a:r>
              <a:rPr lang="de-DE" dirty="0"/>
              <a:t>     </a:t>
            </a:r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r>
              <a:rPr lang="de-DE" dirty="0"/>
              <a:t>}</a:t>
            </a:r>
          </a:p>
          <a:p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nichts ausgegeben, x ist nicht bekannt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45A3B9-B079-4B53-AE75-CFF7A3B6A62B}"/>
              </a:ext>
            </a:extLst>
          </p:cNvPr>
          <p:cNvSpPr txBox="1"/>
          <p:nvPr/>
        </p:nvSpPr>
        <p:spPr>
          <a:xfrm>
            <a:off x="4030720" y="2570957"/>
            <a:ext cx="2695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let</a:t>
            </a:r>
            <a:r>
              <a:rPr lang="de-DE" dirty="0"/>
              <a:t> x = 0;</a:t>
            </a:r>
          </a:p>
          <a:p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 {</a:t>
            </a:r>
          </a:p>
          <a:p>
            <a:r>
              <a:rPr lang="de-DE" dirty="0"/>
              <a:t>     </a:t>
            </a:r>
            <a:r>
              <a:rPr lang="de-DE" dirty="0" err="1"/>
              <a:t>let</a:t>
            </a:r>
            <a:r>
              <a:rPr lang="de-DE" dirty="0"/>
              <a:t> x = 1;</a:t>
            </a:r>
          </a:p>
          <a:p>
            <a:r>
              <a:rPr lang="de-DE" dirty="0"/>
              <a:t>     </a:t>
            </a:r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r>
              <a:rPr lang="de-DE" dirty="0"/>
              <a:t>}</a:t>
            </a:r>
          </a:p>
          <a:p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1 0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6C0F24-DC91-4238-82FE-BBFFC546A6FD}"/>
              </a:ext>
            </a:extLst>
          </p:cNvPr>
          <p:cNvSpPr txBox="1"/>
          <p:nvPr/>
        </p:nvSpPr>
        <p:spPr>
          <a:xfrm>
            <a:off x="6726621" y="2570956"/>
            <a:ext cx="2695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let</a:t>
            </a:r>
            <a:r>
              <a:rPr lang="de-DE" dirty="0"/>
              <a:t> x = 0;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(){</a:t>
            </a:r>
          </a:p>
          <a:p>
            <a:r>
              <a:rPr lang="de-DE" dirty="0"/>
              <a:t>     </a:t>
            </a:r>
            <a:r>
              <a:rPr lang="de-DE" dirty="0" err="1"/>
              <a:t>let</a:t>
            </a:r>
            <a:r>
              <a:rPr lang="de-DE" dirty="0"/>
              <a:t> x = 1;</a:t>
            </a:r>
          </a:p>
          <a:p>
            <a:r>
              <a:rPr lang="de-DE" dirty="0"/>
              <a:t>     </a:t>
            </a:r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r>
              <a:rPr lang="de-DE" dirty="0"/>
              <a:t>}</a:t>
            </a:r>
          </a:p>
          <a:p>
            <a:r>
              <a:rPr lang="de-DE" dirty="0" err="1"/>
              <a:t>foo</a:t>
            </a:r>
            <a:r>
              <a:rPr lang="de-DE" dirty="0"/>
              <a:t>();</a:t>
            </a:r>
          </a:p>
          <a:p>
            <a:r>
              <a:rPr lang="de-DE" dirty="0" err="1"/>
              <a:t>document.writeln</a:t>
            </a:r>
            <a:r>
              <a:rPr lang="de-DE" dirty="0"/>
              <a:t>(x);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1 0</a:t>
            </a:r>
          </a:p>
        </p:txBody>
      </p:sp>
    </p:spTree>
    <p:extLst>
      <p:ext uri="{BB962C8B-B14F-4D97-AF65-F5344CB8AC3E}">
        <p14:creationId xmlns:p14="http://schemas.microsoft.com/office/powerpoint/2010/main" val="22793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2584599" y="570850"/>
            <a:ext cx="46936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Lambda Kalkül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Hat solide mathematische Basis, man kann Beweise machen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Es gibt genaue syntaktische Entsprechung in Java </a:t>
            </a:r>
            <a:r>
              <a:rPr lang="de-DE" dirty="0" err="1">
                <a:sym typeface="Wingdings" panose="05000000000000000000" pitchFamily="2" charset="2"/>
              </a:rPr>
              <a:t>Script</a:t>
            </a:r>
            <a:r>
              <a:rPr lang="de-DE" dirty="0">
                <a:sym typeface="Wingdings" panose="05000000000000000000" pitchFamily="2" charset="2"/>
              </a:rPr>
              <a:t>                 </a:t>
            </a:r>
          </a:p>
          <a:p>
            <a:r>
              <a:rPr lang="de-DE" dirty="0">
                <a:sym typeface="Wingdings" panose="05000000000000000000" pitchFamily="2" charset="2"/>
              </a:rPr>
              <a:t> man kann Sachen, die man mit Lambda Kalkül gebaut hat, genau so in Java </a:t>
            </a:r>
            <a:r>
              <a:rPr lang="de-DE" dirty="0" err="1">
                <a:sym typeface="Wingdings" panose="05000000000000000000" pitchFamily="2" charset="2"/>
              </a:rPr>
              <a:t>Script</a:t>
            </a:r>
            <a:r>
              <a:rPr lang="de-DE" dirty="0">
                <a:sym typeface="Wingdings" panose="05000000000000000000" pitchFamily="2" charset="2"/>
              </a:rPr>
              <a:t> umsetzen.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>
                <a:sym typeface="Wingdings" panose="05000000000000000000" pitchFamily="2" charset="2"/>
              </a:rPr>
              <a:t>wird </a:t>
            </a:r>
            <a:r>
              <a:rPr lang="de-DE" dirty="0" err="1">
                <a:sym typeface="Wingdings" panose="05000000000000000000" pitchFamily="2" charset="2"/>
              </a:rPr>
              <a:t>Lamda</a:t>
            </a:r>
            <a:r>
              <a:rPr lang="de-DE" dirty="0">
                <a:sym typeface="Wingdings" panose="05000000000000000000" pitchFamily="2" charset="2"/>
              </a:rPr>
              <a:t>-Ausdruck genannt:</a:t>
            </a:r>
          </a:p>
          <a:p>
            <a:r>
              <a:rPr lang="de-DE" dirty="0">
                <a:sym typeface="Wingdings" panose="05000000000000000000" pitchFamily="2" charset="2"/>
              </a:rPr>
              <a:t>Rechts steht nur ein Ausdruck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0941971-FBC7-4A35-A784-0B825032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05" y="4581461"/>
            <a:ext cx="4693632" cy="14085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5A4B6B7-7346-4E40-8507-894DE70C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59"/>
            <a:ext cx="2446221" cy="3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BB158678-461A-4DB3-B34E-C4929EF1BA3E}"/>
              </a:ext>
            </a:extLst>
          </p:cNvPr>
          <p:cNvSpPr txBox="1"/>
          <p:nvPr/>
        </p:nvSpPr>
        <p:spPr>
          <a:xfrm>
            <a:off x="7991856" y="271535"/>
            <a:ext cx="3950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ym typeface="Wingdings" panose="05000000000000000000" pitchFamily="2" charset="2"/>
              </a:rPr>
              <a:t>Eta Reduktion:</a:t>
            </a:r>
          </a:p>
          <a:p>
            <a:r>
              <a:rPr lang="de-DE" dirty="0">
                <a:sym typeface="Wingdings" panose="05000000000000000000" pitchFamily="2" charset="2"/>
              </a:rPr>
              <a:t>Wenn das allerletzte Argument der „</a:t>
            </a:r>
            <a:r>
              <a:rPr lang="de-DE" dirty="0" err="1">
                <a:sym typeface="Wingdings" panose="05000000000000000000" pitchFamily="2" charset="2"/>
              </a:rPr>
              <a:t>curried</a:t>
            </a:r>
            <a:r>
              <a:rPr lang="de-DE" dirty="0">
                <a:sym typeface="Wingdings" panose="05000000000000000000" pitchFamily="2" charset="2"/>
              </a:rPr>
              <a:t>“ Argumente identisch ist mit dem letzten Parameter der Kette der mit Pfeilen verbundenen Parameter, können sie ersatzlos gestrichen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F0EAC0-597B-4CB5-8326-85217560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23" y="2025861"/>
            <a:ext cx="3693040" cy="24546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122308" y="225368"/>
            <a:ext cx="3918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u="sng" dirty="0">
                <a:sym typeface="Wingdings" panose="05000000000000000000" pitchFamily="2" charset="2"/>
              </a:rPr>
              <a:t>Alpha Translation: </a:t>
            </a:r>
            <a:r>
              <a:rPr lang="de-DE" dirty="0">
                <a:sym typeface="Wingdings" panose="05000000000000000000" pitchFamily="2" charset="2"/>
              </a:rPr>
              <a:t>wenn ich auf der linken &amp; rechten Seite x mit y ersetze, ist es wieder identisch: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954BE21-0247-4F94-9CCE-4CA1381C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6" y="1718780"/>
            <a:ext cx="2268988" cy="30708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18C36EE-7DD9-4E57-95AB-1FBD0EDE9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7" y="1280198"/>
            <a:ext cx="2102726" cy="30708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FEC1F50-41D1-421D-816E-67A283F12317}"/>
              </a:ext>
            </a:extLst>
          </p:cNvPr>
          <p:cNvSpPr txBox="1"/>
          <p:nvPr/>
        </p:nvSpPr>
        <p:spPr>
          <a:xfrm>
            <a:off x="4534288" y="294617"/>
            <a:ext cx="2963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ym typeface="Wingdings" panose="05000000000000000000" pitchFamily="2" charset="2"/>
              </a:rPr>
              <a:t>Beta Reduktion: </a:t>
            </a:r>
            <a:r>
              <a:rPr lang="de-DE" dirty="0">
                <a:sym typeface="Wingdings" panose="05000000000000000000" pitchFamily="2" charset="2"/>
              </a:rPr>
              <a:t>wenn ich einen </a:t>
            </a:r>
            <a:r>
              <a:rPr lang="de-DE" dirty="0" err="1">
                <a:sym typeface="Wingdings" panose="05000000000000000000" pitchFamily="2" charset="2"/>
              </a:rPr>
              <a:t>Lamda</a:t>
            </a:r>
            <a:r>
              <a:rPr lang="de-DE" dirty="0">
                <a:sym typeface="Wingdings" panose="05000000000000000000" pitchFamily="2" charset="2"/>
              </a:rPr>
              <a:t> Ausdruck habe und das „Argument“ (hier (</a:t>
            </a:r>
            <a:r>
              <a:rPr lang="de-DE" dirty="0" err="1">
                <a:sym typeface="Wingdings" panose="05000000000000000000" pitchFamily="2" charset="2"/>
              </a:rPr>
              <a:t>id</a:t>
            </a:r>
            <a:r>
              <a:rPr lang="de-DE" dirty="0">
                <a:sym typeface="Wingdings" panose="05000000000000000000" pitchFamily="2" charset="2"/>
              </a:rPr>
              <a:t>)) für den ersten Parameter einsetze und dann überall beim Auftreten mit dem Argument ersetze, kann ich den ersten Parameter weglassen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2D753A1-E908-4275-9603-CBCB1EDDC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087" y="2736473"/>
            <a:ext cx="3050159" cy="24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524644" y="645992"/>
            <a:ext cx="53823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 let x = 0;</a:t>
            </a:r>
          </a:p>
          <a:p>
            <a:r>
              <a:rPr lang="nl-NL" dirty="0">
                <a:sym typeface="Wingdings" panose="05000000000000000000" pitchFamily="2" charset="2"/>
              </a:rPr>
              <a:t>        (() =&gt; {</a:t>
            </a:r>
          </a:p>
          <a:p>
            <a:r>
              <a:rPr lang="nl-NL" dirty="0">
                <a:sym typeface="Wingdings" panose="05000000000000000000" pitchFamily="2" charset="2"/>
              </a:rPr>
              <a:t>            let x = 1;</a:t>
            </a:r>
          </a:p>
          <a:p>
            <a:r>
              <a:rPr lang="nl-NL" dirty="0">
                <a:sym typeface="Wingdings" panose="05000000000000000000" pitchFamily="2" charset="2"/>
              </a:rPr>
              <a:t>            </a:t>
            </a:r>
            <a:r>
              <a:rPr lang="nl-NL" dirty="0" err="1">
                <a:sym typeface="Wingdings" panose="05000000000000000000" pitchFamily="2" charset="2"/>
              </a:rPr>
              <a:t>document.writeln</a:t>
            </a:r>
            <a:r>
              <a:rPr lang="nl-NL" dirty="0">
                <a:sym typeface="Wingdings" panose="05000000000000000000" pitchFamily="2" charset="2"/>
              </a:rPr>
              <a:t>(x);</a:t>
            </a:r>
          </a:p>
          <a:p>
            <a:r>
              <a:rPr lang="nl-NL" dirty="0">
                <a:sym typeface="Wingdings" panose="05000000000000000000" pitchFamily="2" charset="2"/>
              </a:rPr>
              <a:t>        })();</a:t>
            </a: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document.writeln</a:t>
            </a:r>
            <a:r>
              <a:rPr lang="nl-NL" dirty="0">
                <a:sym typeface="Wingdings" panose="05000000000000000000" pitchFamily="2" charset="2"/>
              </a:rPr>
              <a:t>(x);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 = x =&gt; x;</a:t>
            </a: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Konst</a:t>
            </a:r>
            <a:r>
              <a:rPr lang="nl-NL" dirty="0">
                <a:sym typeface="Wingdings" panose="05000000000000000000" pitchFamily="2" charset="2"/>
              </a:rPr>
              <a:t> = x =&gt; y =&gt; x;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 = x =&gt; y =&gt; y;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document.writeln</a:t>
            </a:r>
            <a:r>
              <a:rPr lang="nl-NL" dirty="0">
                <a:sym typeface="Wingdings" panose="05000000000000000000" pitchFamily="2" charset="2"/>
              </a:rPr>
              <a:t>(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(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 ===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);</a:t>
            </a: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document.writeln</a:t>
            </a:r>
            <a:r>
              <a:rPr lang="nl-NL" dirty="0">
                <a:sym typeface="Wingdings" panose="05000000000000000000" pitchFamily="2" charset="2"/>
              </a:rPr>
              <a:t>((</a:t>
            </a:r>
            <a:r>
              <a:rPr lang="nl-NL" dirty="0" err="1">
                <a:sym typeface="Wingdings" panose="05000000000000000000" pitchFamily="2" charset="2"/>
              </a:rPr>
              <a:t>Konst</a:t>
            </a:r>
            <a:r>
              <a:rPr lang="nl-NL" dirty="0">
                <a:sym typeface="Wingdings" panose="05000000000000000000" pitchFamily="2" charset="2"/>
              </a:rPr>
              <a:t>(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)(</a:t>
            </a:r>
            <a:r>
              <a:rPr lang="nl-NL" dirty="0" err="1">
                <a:sym typeface="Wingdings" panose="05000000000000000000" pitchFamily="2" charset="2"/>
              </a:rPr>
              <a:t>undefined</a:t>
            </a:r>
            <a:r>
              <a:rPr lang="nl-NL" dirty="0">
                <a:sym typeface="Wingdings" panose="05000000000000000000" pitchFamily="2" charset="2"/>
              </a:rPr>
              <a:t>) ===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);</a:t>
            </a:r>
          </a:p>
          <a:p>
            <a:r>
              <a:rPr lang="nl-NL" dirty="0">
                <a:sym typeface="Wingdings" panose="05000000000000000000" pitchFamily="2" charset="2"/>
              </a:rPr>
              <a:t>        </a:t>
            </a:r>
            <a:r>
              <a:rPr lang="nl-NL" dirty="0" err="1">
                <a:sym typeface="Wingdings" panose="05000000000000000000" pitchFamily="2" charset="2"/>
              </a:rPr>
              <a:t>document.writeln</a:t>
            </a:r>
            <a:r>
              <a:rPr lang="nl-NL" dirty="0">
                <a:sym typeface="Wingdings" panose="05000000000000000000" pitchFamily="2" charset="2"/>
              </a:rPr>
              <a:t>((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(</a:t>
            </a:r>
            <a:r>
              <a:rPr lang="nl-NL" dirty="0" err="1">
                <a:sym typeface="Wingdings" panose="05000000000000000000" pitchFamily="2" charset="2"/>
              </a:rPr>
              <a:t>undefined</a:t>
            </a:r>
            <a:r>
              <a:rPr lang="nl-NL" dirty="0">
                <a:sym typeface="Wingdings" panose="05000000000000000000" pitchFamily="2" charset="2"/>
              </a:rPr>
              <a:t>)(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 ===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);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 True </a:t>
            </a:r>
            <a:r>
              <a:rPr lang="nl-NL" dirty="0" err="1">
                <a:sym typeface="Wingdings" panose="05000000000000000000" pitchFamily="2" charset="2"/>
              </a:rPr>
              <a:t>true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true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7BD809-32DB-4252-A75B-4778CE98C976}"/>
              </a:ext>
            </a:extLst>
          </p:cNvPr>
          <p:cNvSpPr txBox="1"/>
          <p:nvPr/>
        </p:nvSpPr>
        <p:spPr>
          <a:xfrm>
            <a:off x="6839710" y="645992"/>
            <a:ext cx="48276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 = x =&gt; x;</a:t>
            </a:r>
          </a:p>
          <a:p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Konst</a:t>
            </a:r>
            <a:r>
              <a:rPr lang="nl-NL" dirty="0">
                <a:sym typeface="Wingdings" panose="05000000000000000000" pitchFamily="2" charset="2"/>
              </a:rPr>
              <a:t> = x =&gt; y =&gt; x;</a:t>
            </a:r>
          </a:p>
          <a:p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 = x =&gt; y =&gt; y;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b="1" dirty="0" err="1">
                <a:sym typeface="Wingdings" panose="05000000000000000000" pitchFamily="2" charset="2"/>
              </a:rPr>
              <a:t>Umwandeln</a:t>
            </a:r>
            <a:r>
              <a:rPr lang="nl-NL" b="1" dirty="0">
                <a:sym typeface="Wingdings" panose="05000000000000000000" pitchFamily="2" charset="2"/>
              </a:rPr>
              <a:t>:</a:t>
            </a:r>
          </a:p>
          <a:p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 = x =&gt; y =&gt;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(y)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 = x =&gt; 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 dirty="0">
                <a:sym typeface="Wingdings" panose="05000000000000000000" pitchFamily="2" charset="2"/>
              </a:rPr>
              <a:t>;                   // </a:t>
            </a:r>
            <a:r>
              <a:rPr lang="nl-NL" dirty="0" err="1">
                <a:sym typeface="Wingdings" panose="05000000000000000000" pitchFamily="2" charset="2"/>
              </a:rPr>
              <a:t>Eta-Reduktion</a:t>
            </a:r>
            <a:endParaRPr lang="nl-N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NL" dirty="0" err="1">
                <a:sym typeface="Wingdings" panose="05000000000000000000" pitchFamily="2" charset="2"/>
              </a:rPr>
              <a:t>const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Kite</a:t>
            </a:r>
            <a:r>
              <a:rPr lang="nl-NL" dirty="0">
                <a:sym typeface="Wingdings" panose="05000000000000000000" pitchFamily="2" charset="2"/>
              </a:rPr>
              <a:t> = </a:t>
            </a:r>
            <a:r>
              <a:rPr lang="nl-NL" dirty="0" err="1">
                <a:sym typeface="Wingdings" panose="05000000000000000000" pitchFamily="2" charset="2"/>
              </a:rPr>
              <a:t>Konst</a:t>
            </a:r>
            <a:r>
              <a:rPr lang="nl-NL" dirty="0">
                <a:sym typeface="Wingdings" panose="05000000000000000000" pitchFamily="2" charset="2"/>
              </a:rPr>
              <a:t>(</a:t>
            </a:r>
            <a:r>
              <a:rPr lang="nl-NL" dirty="0" err="1">
                <a:sym typeface="Wingdings" panose="05000000000000000000" pitchFamily="2" charset="2"/>
              </a:rPr>
              <a:t>id</a:t>
            </a:r>
            <a:r>
              <a:rPr lang="nl-NL">
                <a:sym typeface="Wingdings" panose="05000000000000000000" pitchFamily="2" charset="2"/>
              </a:rPr>
              <a:t>);</a:t>
            </a:r>
            <a:endParaRPr lang="nl-NL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Breitbild</PresentationFormat>
  <Paragraphs>81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18</cp:revision>
  <dcterms:created xsi:type="dcterms:W3CDTF">2021-09-21T15:07:29Z</dcterms:created>
  <dcterms:modified xsi:type="dcterms:W3CDTF">2021-10-03T10:11:14Z</dcterms:modified>
</cp:coreProperties>
</file>