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4" autoAdjust="0"/>
    <p:restoredTop sz="94660"/>
  </p:normalViewPr>
  <p:slideViewPr>
    <p:cSldViewPr snapToGrid="0">
      <p:cViewPr varScale="1">
        <p:scale>
          <a:sx n="83" d="100"/>
          <a:sy n="83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CEB8E-EDB9-4F32-AB4B-9C3350EE3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98A90B-F094-4F45-A8A0-C4CAB8628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22850-9987-4839-B2BB-4E09C2B6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14.12.2021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DFD40C-A973-4FAE-8210-2278A4C5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343AE7-FA0D-4799-9789-FEE3927F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75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D471E-6EB0-43E2-94B7-73AD38CB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D028EA-E187-4383-8DFD-C0C726BE5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75EB7-5745-479B-BFB0-C0D45757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14.12.2021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1803A-1C29-492F-8C75-D67EB624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688F7-EE5B-4414-A786-9912CC07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280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BAF31D-84D9-4E0C-81A2-6117B5AC0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D1CEA6-5D8A-489C-9D2B-0A2657EBD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63E181-B858-4EEB-B25B-3693E364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14.12.2021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A5C3B2-6B79-4714-B334-381DE6DB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65D51-3DCA-4F14-80DC-BC8C9454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481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2F1CD-9F5A-469D-A00B-073FC2E9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A3198-02E0-4647-BF77-E668B398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8844D-5FC6-4B78-A3B8-F5B22B0D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14.12.2021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6AC3B-775E-4C63-B6CF-B5754E34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721A65-AE2B-4BA8-8FF7-F5A8FE1C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571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0F6F8-2162-434E-A349-C2BE4B50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D98E7-BEA8-4485-8618-8B4A1A54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C5A456-70E7-4052-AB23-A6A21EE2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14.12.2021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3E45E-D811-4D06-AEDB-C1B7EBA2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69816-EFCF-484A-9315-45693B37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873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8C9C3-BF67-4579-91ED-8CDEBC15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1B7D6F-48A7-418A-AC72-53B3DD831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6D141-788F-4472-8447-74C823EF7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AFFAD0-2F4B-4F3A-83B8-1969A622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14.12.2021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47B5EA-EB7A-4EC1-8998-13882635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2ADD25-86BC-4ED0-9A6A-DDC87BAE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14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FF470-4B97-4DD8-BCC1-D9829C33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A02F17-29AE-4A74-8091-823E2A48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EC6702-3200-4A38-965B-B587E81B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B1A486-732C-464F-8AFF-18125431C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B139A6-4B69-44F2-9E43-D03D0C1E2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48F390-4BD7-4520-8F3F-DBCA9BEC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14.12.2021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68CBFD-143A-4D35-89C3-20051FD7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B6E4E1-0AA8-46F0-B1E8-82E1395C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42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0B890-3DE4-4E08-8F0F-04AC5B50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6EBDAB-02BD-4B31-B429-6C44003F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14.12.2021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9822CD-A8AF-4DFE-B3A2-D6B037FE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073CA6-FAAC-4F3D-BFC3-25EF2AF2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13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D328FB-9DD2-4350-B11E-B0D16FED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14.12.2021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5249CA-623A-48F0-AE05-BD97AF80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35BBDE-0559-43F3-AB3C-272E93CB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23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8ED44-F407-4D92-B2C3-FEB9E293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456E2-1EDC-4EBE-A48E-51FF4188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73BFC9-214C-4801-83EC-EEF4B631B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5E7A2E-EB90-4E75-9B2C-2F59A0F1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14.12.2021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59AF11-14A6-42BA-80FE-6C43D242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F3A05A-270D-4EA8-8625-96E21653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17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A2E3D-4C07-42A6-901D-BDADAC8A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255C8B-59C6-40B0-BF7D-C46A8F49A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36F78-553A-4E62-8C0D-5DEAA1895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0054D8-3041-4493-A7DF-F250C443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14.12.2021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D50423-DE35-4823-A662-4BEBD191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59382C-0CCC-48BE-B983-19D17210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8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CEA2F1-9603-493F-9121-D805137C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7F1D39-9462-43B3-B476-4AB8285F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C45EA-358D-4722-B0EC-394CD9B37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F068-3F40-4E9D-AEA9-5E28DA8C1E82}" type="datetimeFigureOut">
              <a:rPr lang="de-CH" smtClean="0"/>
              <a:t>14.12.2021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0746F7-5719-4AFE-B2AD-32C6B0F78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9F9A5-E6D2-4545-A2FB-112B3BE19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344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EF7A68E8-30C4-4177-9BA6-F66EE9FA6D3B}"/>
              </a:ext>
            </a:extLst>
          </p:cNvPr>
          <p:cNvSpPr txBox="1"/>
          <p:nvPr/>
        </p:nvSpPr>
        <p:spPr>
          <a:xfrm>
            <a:off x="322776" y="673537"/>
            <a:ext cx="105946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Wozu Module?</a:t>
            </a:r>
          </a:p>
          <a:p>
            <a:r>
              <a:rPr lang="de-CH" dirty="0">
                <a:sym typeface="Wingdings" panose="05000000000000000000" pitchFamily="2" charset="2"/>
              </a:rPr>
              <a:t> Inkrementelle Entwicklung wird möglich</a:t>
            </a:r>
            <a:endParaRPr lang="de-CH" b="1" dirty="0"/>
          </a:p>
          <a:p>
            <a:endParaRPr lang="de-CH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Code organisieren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Abhängigkeiten klar machen (wer hängt von wem ab)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dirty="0"/>
              <a:t>(bisher mussten wir das immer selbst managen)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dirty="0"/>
              <a:t>Fehler vermeiden: </a:t>
            </a:r>
            <a:r>
              <a:rPr lang="de-CH" dirty="0" err="1"/>
              <a:t>Globals</a:t>
            </a:r>
            <a:r>
              <a:rPr lang="de-CH" dirty="0"/>
              <a:t>, </a:t>
            </a:r>
            <a:r>
              <a:rPr lang="de-CH" dirty="0" err="1"/>
              <a:t>Scoping</a:t>
            </a:r>
            <a:r>
              <a:rPr lang="de-CH" dirty="0"/>
              <a:t>, Namespace </a:t>
            </a:r>
            <a:r>
              <a:rPr lang="de-CH" dirty="0">
                <a:sym typeface="Wingdings" panose="05000000000000000000" pitchFamily="2" charset="2"/>
              </a:rPr>
              <a:t> je mehr Leute beteiligt sind, je grösser der Code, je mehr Code geändert wird</a:t>
            </a:r>
          </a:p>
          <a:p>
            <a:pPr marL="342900" indent="-342900">
              <a:buAutoNum type="arabicParenR"/>
            </a:pPr>
            <a:endParaRPr lang="de-CH" dirty="0">
              <a:sym typeface="Wingdings" panose="05000000000000000000" pitchFamily="2" charset="2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b="1" dirty="0">
                <a:sym typeface="Wingdings" panose="05000000000000000000" pitchFamily="2" charset="2"/>
              </a:rPr>
              <a:t>Module sind nicht: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Pakete (diese haben Versionen)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>
                <a:sym typeface="Wingdings" panose="05000000000000000000" pitchFamily="2" charset="2"/>
              </a:rPr>
              <a:t>Dependencies</a:t>
            </a:r>
            <a:r>
              <a:rPr lang="de-CH" dirty="0">
                <a:sym typeface="Wingdings" panose="05000000000000000000" pitchFamily="2" charset="2"/>
              </a:rPr>
              <a:t>, Libraries,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Auslieferungseinheiten (Pakete schon)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Objekte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Package Manager sind nicht gleich </a:t>
            </a:r>
            <a:r>
              <a:rPr lang="de-CH" dirty="0" err="1">
                <a:sym typeface="Wingdings" panose="05000000000000000000" pitchFamily="2" charset="2"/>
              </a:rPr>
              <a:t>Build</a:t>
            </a:r>
            <a:r>
              <a:rPr lang="de-CH" dirty="0">
                <a:sym typeface="Wingdings" panose="05000000000000000000" pitchFamily="2" charset="2"/>
              </a:rPr>
              <a:t> Tools! Packager Manager muss NP-hartes Problem lösen</a:t>
            </a:r>
          </a:p>
          <a:p>
            <a:r>
              <a:rPr lang="de-CH" dirty="0">
                <a:sym typeface="Wingdings" panose="05000000000000000000" pitchFamily="2" charset="2"/>
              </a:rPr>
              <a:t>Achtung, </a:t>
            </a:r>
            <a:r>
              <a:rPr lang="de-CH" dirty="0" err="1">
                <a:sym typeface="Wingdings" panose="05000000000000000000" pitchFamily="2" charset="2"/>
              </a:rPr>
              <a:t>dependencies</a:t>
            </a:r>
            <a:r>
              <a:rPr lang="de-CH" dirty="0">
                <a:sym typeface="Wingdings" panose="05000000000000000000" pitchFamily="2" charset="2"/>
              </a:rPr>
              <a:t> bergen Security-Risiken!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b="1" dirty="0">
                <a:sym typeface="Wingdings" panose="05000000000000000000" pitchFamily="2" charset="2"/>
              </a:rPr>
              <a:t>Ein Modul ist Code, er Module importiert oder exportiert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45579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EF7A68E8-30C4-4177-9BA6-F66EE9FA6D3B}"/>
              </a:ext>
            </a:extLst>
          </p:cNvPr>
          <p:cNvSpPr txBox="1"/>
          <p:nvPr/>
        </p:nvSpPr>
        <p:spPr>
          <a:xfrm>
            <a:off x="692230" y="488810"/>
            <a:ext cx="10594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ym typeface="Wingdings" panose="05000000000000000000" pitchFamily="2" charset="2"/>
              </a:rPr>
              <a:t>Module sind </a:t>
            </a:r>
            <a:r>
              <a:rPr lang="de-CH" dirty="0" err="1">
                <a:sym typeface="Wingdings" panose="05000000000000000000" pitchFamily="2" charset="2"/>
              </a:rPr>
              <a:t>asnychron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	 es wird z.B. sichergestellt, dass erst das </a:t>
            </a:r>
            <a:r>
              <a:rPr lang="de-CH" dirty="0" err="1">
                <a:sym typeface="Wingdings" panose="05000000000000000000" pitchFamily="2" charset="2"/>
              </a:rPr>
              <a:t>html</a:t>
            </a:r>
            <a:r>
              <a:rPr lang="de-CH" dirty="0">
                <a:sym typeface="Wingdings" panose="05000000000000000000" pitchFamily="2" charset="2"/>
              </a:rPr>
              <a:t> bereit gestellt wird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97B3D75-A3E5-40FB-A0ED-4A79A968DADC}"/>
              </a:ext>
            </a:extLst>
          </p:cNvPr>
          <p:cNvSpPr txBox="1"/>
          <p:nvPr/>
        </p:nvSpPr>
        <p:spPr>
          <a:xfrm>
            <a:off x="7891975" y="4348663"/>
            <a:ext cx="2258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ym typeface="Wingdings" panose="05000000000000000000" pitchFamily="2" charset="2"/>
              </a:rPr>
              <a:t>Hier muss ein statischer String stehen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0E80E2B-B824-4719-9372-01B64B5DE3A0}"/>
              </a:ext>
            </a:extLst>
          </p:cNvPr>
          <p:cNvSpPr txBox="1"/>
          <p:nvPr/>
        </p:nvSpPr>
        <p:spPr>
          <a:xfrm>
            <a:off x="911843" y="4201854"/>
            <a:ext cx="2258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ym typeface="Wingdings" panose="05000000000000000000" pitchFamily="2" charset="2"/>
              </a:rPr>
              <a:t>Heraus kommt ein </a:t>
            </a:r>
            <a:r>
              <a:rPr lang="de-CH" dirty="0" err="1">
                <a:sym typeface="Wingdings" panose="05000000000000000000" pitchFamily="2" charset="2"/>
              </a:rPr>
              <a:t>Promise</a:t>
            </a:r>
            <a:endParaRPr lang="de-CH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6FABABA-AC2A-42FB-900C-F638822CEE60}"/>
              </a:ext>
            </a:extLst>
          </p:cNvPr>
          <p:cNvSpPr txBox="1"/>
          <p:nvPr/>
        </p:nvSpPr>
        <p:spPr>
          <a:xfrm>
            <a:off x="858484" y="1747627"/>
            <a:ext cx="447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ym typeface="Wingdings" panose="05000000000000000000" pitchFamily="2" charset="2"/>
              </a:rPr>
              <a:t>Eine Art, Module einzubinden (invasive Art):</a:t>
            </a:r>
            <a:endParaRPr lang="de-CH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6DC316B-6048-4076-A061-6AAFEFFA4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43" y="2520518"/>
            <a:ext cx="6053650" cy="1239170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6D13174-A094-404D-9D92-5FB56B07FFAF}"/>
              </a:ext>
            </a:extLst>
          </p:cNvPr>
          <p:cNvCxnSpPr>
            <a:cxnSpLocks/>
          </p:cNvCxnSpPr>
          <p:nvPr/>
        </p:nvCxnSpPr>
        <p:spPr>
          <a:xfrm>
            <a:off x="2604655" y="3589368"/>
            <a:ext cx="5070763" cy="108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033D5210-2188-46B0-9C58-F9CEF83DB03A}"/>
              </a:ext>
            </a:extLst>
          </p:cNvPr>
          <p:cNvSpPr txBox="1"/>
          <p:nvPr/>
        </p:nvSpPr>
        <p:spPr>
          <a:xfrm>
            <a:off x="7585115" y="5415706"/>
            <a:ext cx="38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ym typeface="Wingdings" panose="05000000000000000000" pitchFamily="2" charset="2"/>
              </a:rPr>
              <a:t>Quellen immer im URI </a:t>
            </a:r>
            <a:r>
              <a:rPr lang="de-CH" dirty="0" err="1">
                <a:sym typeface="Wingdings" panose="05000000000000000000" pitchFamily="2" charset="2"/>
              </a:rPr>
              <a:t>format</a:t>
            </a:r>
            <a:r>
              <a:rPr lang="de-CH" dirty="0">
                <a:sym typeface="Wingdings" panose="05000000000000000000" pitchFamily="2" charset="2"/>
              </a:rPr>
              <a:t>!</a:t>
            </a:r>
            <a:endParaRPr lang="de-CH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2865D02-D1EF-4FA6-8656-5ACBD1B943E0}"/>
              </a:ext>
            </a:extLst>
          </p:cNvPr>
          <p:cNvCxnSpPr/>
          <p:nvPr/>
        </p:nvCxnSpPr>
        <p:spPr>
          <a:xfrm flipV="1">
            <a:off x="5929745" y="1958109"/>
            <a:ext cx="1893455" cy="67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1171C376-B63B-455F-88E7-E9E96D2034E2}"/>
              </a:ext>
            </a:extLst>
          </p:cNvPr>
          <p:cNvSpPr txBox="1"/>
          <p:nvPr/>
        </p:nvSpPr>
        <p:spPr>
          <a:xfrm>
            <a:off x="8023842" y="1747627"/>
            <a:ext cx="38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ym typeface="Wingdings" panose="05000000000000000000" pitchFamily="2" charset="2"/>
              </a:rPr>
              <a:t>Impliziert «</a:t>
            </a:r>
            <a:r>
              <a:rPr lang="de-CH" dirty="0" err="1">
                <a:sym typeface="Wingdings" panose="05000000000000000000" pitchFamily="2" charset="2"/>
              </a:rPr>
              <a:t>defer</a:t>
            </a:r>
            <a:r>
              <a:rPr lang="de-CH" dirty="0">
                <a:sym typeface="Wingdings" panose="05000000000000000000" pitchFamily="2" charset="2"/>
              </a:rPr>
              <a:t>»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58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EF7A68E8-30C4-4177-9BA6-F66EE9FA6D3B}"/>
              </a:ext>
            </a:extLst>
          </p:cNvPr>
          <p:cNvSpPr txBox="1"/>
          <p:nvPr/>
        </p:nvSpPr>
        <p:spPr>
          <a:xfrm>
            <a:off x="692230" y="488810"/>
            <a:ext cx="1059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ym typeface="Wingdings" panose="05000000000000000000" pitchFamily="2" charset="2"/>
              </a:rPr>
              <a:t>Importvarianten: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CF19C7C-E436-4180-9F98-68E8AFF51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29" y="1045607"/>
            <a:ext cx="5658822" cy="23164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29DDFE9-ABF1-4172-BF72-8D03B5A12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33" y="1205200"/>
            <a:ext cx="3457575" cy="771525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CC510124-64DD-42CE-821C-0DC4E1F3F0C3}"/>
              </a:ext>
            </a:extLst>
          </p:cNvPr>
          <p:cNvSpPr txBox="1"/>
          <p:nvPr/>
        </p:nvSpPr>
        <p:spPr>
          <a:xfrm>
            <a:off x="692230" y="3938592"/>
            <a:ext cx="10594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CH" dirty="0">
                <a:sym typeface="Wingdings" panose="05000000000000000000" pitchFamily="2" charset="2"/>
              </a:rPr>
              <a:t>Globale Objekte können nicht geändert werden (nicht einfach)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CH" dirty="0" err="1">
                <a:sym typeface="Wingdings" panose="05000000000000000000" pitchFamily="2" charset="2"/>
              </a:rPr>
              <a:t>exports</a:t>
            </a:r>
            <a:r>
              <a:rPr lang="de-CH" dirty="0">
                <a:sym typeface="Wingdings" panose="05000000000000000000" pitchFamily="2" charset="2"/>
              </a:rPr>
              <a:t> sind </a:t>
            </a:r>
            <a:r>
              <a:rPr lang="de-CH" dirty="0" err="1">
                <a:sym typeface="Wingdings" panose="05000000000000000000" pitchFamily="2" charset="2"/>
              </a:rPr>
              <a:t>read-only</a:t>
            </a:r>
            <a:endParaRPr lang="de-CH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CH" dirty="0">
                <a:sym typeface="Wingdings" panose="05000000000000000000" pitchFamily="2" charset="2"/>
              </a:rPr>
              <a:t>Module sind Namespaces (der gleiche Name kann in Modul A und Modul B verwendet werden)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8137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EF7A68E8-30C4-4177-9BA6-F66EE9FA6D3B}"/>
              </a:ext>
            </a:extLst>
          </p:cNvPr>
          <p:cNvSpPr txBox="1"/>
          <p:nvPr/>
        </p:nvSpPr>
        <p:spPr>
          <a:xfrm>
            <a:off x="692230" y="488810"/>
            <a:ext cx="105946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ym typeface="Wingdings" panose="05000000000000000000" pitchFamily="2" charset="2"/>
              </a:rPr>
              <a:t>Same Origin Policy: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Browserspezifisch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Java </a:t>
            </a:r>
            <a:r>
              <a:rPr lang="de-CH" dirty="0" err="1">
                <a:sym typeface="Wingdings" panose="05000000000000000000" pitchFamily="2" charset="2"/>
              </a:rPr>
              <a:t>Script</a:t>
            </a:r>
            <a:r>
              <a:rPr lang="de-CH" dirty="0">
                <a:sym typeface="Wingdings" panose="05000000000000000000" pitchFamily="2" charset="2"/>
              </a:rPr>
              <a:t> Code darf nur Code aus der gleichen Quelle nachladen, aus der das Original </a:t>
            </a:r>
            <a:r>
              <a:rPr lang="de-CH" dirty="0" err="1">
                <a:sym typeface="Wingdings" panose="05000000000000000000" pitchFamily="2" charset="2"/>
              </a:rPr>
              <a:t>Javascript</a:t>
            </a:r>
            <a:r>
              <a:rPr lang="de-CH" dirty="0">
                <a:sym typeface="Wingdings" panose="05000000000000000000" pitchFamily="2" charset="2"/>
              </a:rPr>
              <a:t> geladen wurde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ym typeface="Wingdings" panose="05000000000000000000" pitchFamily="2" charset="2"/>
              </a:rPr>
              <a:t>Zur Entwicklungszeit: Alles kommt vom Filesystem: null </a:t>
            </a:r>
            <a:r>
              <a:rPr lang="de-CH" dirty="0" err="1">
                <a:sym typeface="Wingdings" panose="05000000000000000000" pitchFamily="2" charset="2"/>
              </a:rPr>
              <a:t>origin</a:t>
            </a:r>
            <a:r>
              <a:rPr lang="de-CH" dirty="0">
                <a:sym typeface="Wingdings" panose="05000000000000000000" pitchFamily="2" charset="2"/>
              </a:rPr>
              <a:t>!  </a:t>
            </a:r>
            <a:r>
              <a:rPr lang="de-CH" dirty="0" err="1">
                <a:sym typeface="Wingdings" panose="05000000000000000000" pitchFamily="2" charset="2"/>
              </a:rPr>
              <a:t>Bundler</a:t>
            </a:r>
            <a:r>
              <a:rPr lang="de-CH" dirty="0">
                <a:sym typeface="Wingdings" panose="05000000000000000000" pitchFamily="2" charset="2"/>
              </a:rPr>
              <a:t>, </a:t>
            </a:r>
            <a:r>
              <a:rPr lang="de-CH" dirty="0" err="1">
                <a:sym typeface="Wingdings" panose="05000000000000000000" pitchFamily="2" charset="2"/>
              </a:rPr>
              <a:t>Debug</a:t>
            </a:r>
            <a:r>
              <a:rPr lang="de-CH" dirty="0">
                <a:sym typeface="Wingdings" panose="05000000000000000000" pitchFamily="2" charset="2"/>
              </a:rPr>
              <a:t> Mode</a:t>
            </a:r>
          </a:p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03B3E39-948E-4D2E-9C1D-8FE2F4C3E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86" y="2665123"/>
            <a:ext cx="65913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2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Breitbild</PresentationFormat>
  <Paragraphs>35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Valley Juliane (s)</dc:creator>
  <cp:lastModifiedBy>Valley Juliane (s)</cp:lastModifiedBy>
  <cp:revision>33</cp:revision>
  <dcterms:created xsi:type="dcterms:W3CDTF">2021-09-21T15:07:29Z</dcterms:created>
  <dcterms:modified xsi:type="dcterms:W3CDTF">2021-12-14T16:26:32Z</dcterms:modified>
</cp:coreProperties>
</file>