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34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4CEB8E-EDB9-4F32-AB4B-9C3350EE3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E98A90B-F094-4F45-A8A0-C4CAB8628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022850-9987-4839-B2BB-4E09C2B6B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28.09.2021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DFD40C-A973-4FAE-8210-2278A4C5F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343AE7-FA0D-4799-9789-FEE3927F0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3759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DD471E-6EB0-43E2-94B7-73AD38CB3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D028EA-E187-4383-8DFD-C0C726BE5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075EB7-5745-479B-BFB0-C0D457572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28.09.2021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21803A-1C29-492F-8C75-D67EB624D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1688F7-EE5B-4414-A786-9912CC07C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280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EBAF31D-84D9-4E0C-81A2-6117B5AC0B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D1CEA6-5D8A-489C-9D2B-0A2657EBD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63E181-B858-4EEB-B25B-3693E3644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28.09.2021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A5C3B2-6B79-4714-B334-381DE6DB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665D51-3DCA-4F14-80DC-BC8C94545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481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2F1CD-9F5A-469D-A00B-073FC2E97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4A3198-02E0-4647-BF77-E668B3989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08844D-5FC6-4B78-A3B8-F5B22B0D3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28.09.2021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46AC3B-775E-4C63-B6CF-B5754E340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721A65-AE2B-4BA8-8FF7-F5A8FE1C3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25715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70F6F8-2162-434E-A349-C2BE4B50C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AD98E7-BEA8-4485-8618-8B4A1A54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C5A456-70E7-4052-AB23-A6A21EE25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28.09.2021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23E45E-D811-4D06-AEDB-C1B7EBA24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669816-EFCF-484A-9315-45693B370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8737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88C9C3-BF67-4579-91ED-8CDEBC15D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1B7D6F-48A7-418A-AC72-53B3DD831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36D141-788F-4472-8447-74C823EF7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AFFAD0-2F4B-4F3A-83B8-1969A622E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28.09.2021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47B5EA-EB7A-4EC1-8998-13882635C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2ADD25-86BC-4ED0-9A6A-DDC87BAEB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5149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FF470-4B97-4DD8-BCC1-D9829C33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A02F17-29AE-4A74-8091-823E2A48C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FEC6702-3200-4A38-965B-B587E81B9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CB1A486-732C-464F-8AFF-18125431C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DB139A6-4B69-44F2-9E43-D03D0C1E2E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448F390-4BD7-4520-8F3F-DBCA9BEC7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28.09.2021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368CBFD-143A-4D35-89C3-20051FD75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EB6E4E1-0AA8-46F0-B1E8-82E1395C8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426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00B890-3DE4-4E08-8F0F-04AC5B50A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A6EBDAB-02BD-4B31-B429-6C44003F8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28.09.2021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B9822CD-A8AF-4DFE-B3A2-D6B037FE0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073CA6-FAAC-4F3D-BFC3-25EF2AF20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413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6D328FB-9DD2-4350-B11E-B0D16FED9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28.09.2021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85249CA-623A-48F0-AE05-BD97AF80B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35BBDE-0559-43F3-AB3C-272E93CB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823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C8ED44-F407-4D92-B2C3-FEB9E293E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0456E2-1EDC-4EBE-A48E-51FF41889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73BFC9-214C-4801-83EC-EEF4B631B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5E7A2E-EB90-4E75-9B2C-2F59A0F1A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28.09.2021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59AF11-14A6-42BA-80FE-6C43D242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F3A05A-270D-4EA8-8625-96E216537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8172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CA2E3D-4C07-42A6-901D-BDADAC8A1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C255C8B-59C6-40B0-BF7D-C46A8F49A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A36F78-553A-4E62-8C0D-5DEAA1895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0054D8-3041-4493-A7DF-F250C443E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28.09.2021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D50423-DE35-4823-A662-4BEBD1916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59382C-0CCC-48BE-B983-19D17210E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883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5CEA2F1-9603-493F-9121-D805137C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7F1D39-9462-43B3-B476-4AB8285F3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0C45EA-358D-4722-B0EC-394CD9B37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AF068-3F40-4E9D-AEA9-5E28DA8C1E82}" type="datetimeFigureOut">
              <a:rPr lang="de-CH" smtClean="0"/>
              <a:t>28.09.2021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0746F7-5719-4AFE-B2AD-32C6B0F78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79F9A5-E6D2-4545-A2FB-112B3BE197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344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2BA3B27D-C14F-4C8E-806A-0D6060814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498" y="3753525"/>
            <a:ext cx="3491237" cy="1386034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6AF116A-DE56-4869-9B98-97A1F748C405}"/>
              </a:ext>
            </a:extLst>
          </p:cNvPr>
          <p:cNvSpPr txBox="1"/>
          <p:nvPr/>
        </p:nvSpPr>
        <p:spPr>
          <a:xfrm>
            <a:off x="362609" y="0"/>
            <a:ext cx="5733391" cy="867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Nutzen von </a:t>
            </a:r>
            <a:r>
              <a:rPr lang="de-CH" b="1" dirty="0" err="1"/>
              <a:t>console</a:t>
            </a:r>
            <a:r>
              <a:rPr lang="de-CH" b="1" dirty="0"/>
              <a:t> . im Browser:</a:t>
            </a:r>
          </a:p>
          <a:p>
            <a:endParaRPr lang="de-CH" b="1" dirty="0"/>
          </a:p>
          <a:p>
            <a:r>
              <a:rPr lang="de-CH" dirty="0"/>
              <a:t>console.log(«Beispieltext»);</a:t>
            </a:r>
          </a:p>
          <a:p>
            <a:r>
              <a:rPr lang="de-CH" dirty="0"/>
              <a:t>console.info(«Beispieltext»);</a:t>
            </a:r>
          </a:p>
          <a:p>
            <a:r>
              <a:rPr lang="de-CH" dirty="0">
                <a:solidFill>
                  <a:schemeClr val="accent5">
                    <a:lumMod val="75000"/>
                  </a:schemeClr>
                </a:solidFill>
              </a:rPr>
              <a:t>Zeigt, dass es Infocharakter hat</a:t>
            </a:r>
            <a:endParaRPr lang="de-CH" dirty="0"/>
          </a:p>
          <a:p>
            <a:r>
              <a:rPr lang="de-CH" dirty="0" err="1"/>
              <a:t>console.error</a:t>
            </a:r>
            <a:r>
              <a:rPr lang="de-CH" dirty="0"/>
              <a:t>(«</a:t>
            </a:r>
            <a:r>
              <a:rPr lang="de-CH" dirty="0" err="1"/>
              <a:t>sds</a:t>
            </a:r>
            <a:r>
              <a:rPr lang="de-CH" dirty="0"/>
              <a:t>»);</a:t>
            </a:r>
          </a:p>
          <a:p>
            <a:r>
              <a:rPr lang="de-CH" dirty="0">
                <a:solidFill>
                  <a:schemeClr val="accent5">
                    <a:lumMod val="75000"/>
                  </a:schemeClr>
                </a:solidFill>
              </a:rPr>
              <a:t>Wirft Fehlermeldung</a:t>
            </a:r>
          </a:p>
          <a:p>
            <a:r>
              <a:rPr lang="de-CH" dirty="0" err="1"/>
              <a:t>console.debug</a:t>
            </a:r>
            <a:r>
              <a:rPr lang="de-CH" dirty="0"/>
              <a:t>(«</a:t>
            </a:r>
            <a:r>
              <a:rPr lang="de-CH" dirty="0" err="1"/>
              <a:t>sds</a:t>
            </a:r>
            <a:r>
              <a:rPr lang="de-CH" dirty="0"/>
              <a:t>»);</a:t>
            </a:r>
          </a:p>
          <a:p>
            <a:r>
              <a:rPr lang="de-CH" dirty="0">
                <a:solidFill>
                  <a:schemeClr val="accent5">
                    <a:lumMod val="75000"/>
                  </a:schemeClr>
                </a:solidFill>
              </a:rPr>
              <a:t>Anderes Symbol</a:t>
            </a:r>
          </a:p>
          <a:p>
            <a:r>
              <a:rPr lang="de-CH" dirty="0" err="1"/>
              <a:t>console.warn</a:t>
            </a:r>
            <a:r>
              <a:rPr lang="de-CH" dirty="0"/>
              <a:t>(«</a:t>
            </a:r>
            <a:r>
              <a:rPr lang="de-CH" dirty="0" err="1"/>
              <a:t>sds</a:t>
            </a:r>
            <a:r>
              <a:rPr lang="de-CH" dirty="0"/>
              <a:t>»);</a:t>
            </a:r>
          </a:p>
          <a:p>
            <a:r>
              <a:rPr lang="de-CH" dirty="0">
                <a:solidFill>
                  <a:schemeClr val="accent5">
                    <a:lumMod val="75000"/>
                  </a:schemeClr>
                </a:solidFill>
              </a:rPr>
              <a:t>Wird als </a:t>
            </a:r>
            <a:r>
              <a:rPr lang="de-CH" dirty="0" err="1">
                <a:solidFill>
                  <a:schemeClr val="accent5">
                    <a:lumMod val="75000"/>
                  </a:schemeClr>
                </a:solidFill>
              </a:rPr>
              <a:t>Warning</a:t>
            </a:r>
            <a:r>
              <a:rPr lang="de-CH" dirty="0">
                <a:solidFill>
                  <a:schemeClr val="accent5">
                    <a:lumMod val="75000"/>
                  </a:schemeClr>
                </a:solidFill>
              </a:rPr>
              <a:t> angezeigt</a:t>
            </a:r>
          </a:p>
          <a:p>
            <a:endParaRPr lang="de-CH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de-CH" dirty="0" err="1"/>
              <a:t>let</a:t>
            </a:r>
            <a:r>
              <a:rPr lang="de-CH" dirty="0"/>
              <a:t> x =1;</a:t>
            </a:r>
          </a:p>
          <a:p>
            <a:r>
              <a:rPr lang="de-CH" dirty="0" err="1"/>
              <a:t>let</a:t>
            </a:r>
            <a:r>
              <a:rPr lang="de-CH" dirty="0"/>
              <a:t> y =2;</a:t>
            </a:r>
          </a:p>
          <a:p>
            <a:r>
              <a:rPr lang="de-CH" dirty="0"/>
              <a:t>console.log(x);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CH" dirty="0">
                <a:sym typeface="Wingdings" panose="05000000000000000000" pitchFamily="2" charset="2"/>
              </a:rPr>
              <a:t>Gibt 1 aus</a:t>
            </a:r>
          </a:p>
          <a:p>
            <a:r>
              <a:rPr lang="de-CH" dirty="0">
                <a:sym typeface="Wingdings" panose="05000000000000000000" pitchFamily="2" charset="2"/>
              </a:rPr>
              <a:t>console.log(«x:» +x);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CH" dirty="0">
                <a:sym typeface="Wingdings" panose="05000000000000000000" pitchFamily="2" charset="2"/>
              </a:rPr>
              <a:t>x:1</a:t>
            </a:r>
          </a:p>
          <a:p>
            <a:r>
              <a:rPr lang="de-CH" dirty="0">
                <a:sym typeface="Wingdings" panose="05000000000000000000" pitchFamily="2" charset="2"/>
              </a:rPr>
              <a:t>console.log(«x», x);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CH" dirty="0">
                <a:sym typeface="Wingdings" panose="05000000000000000000" pitchFamily="2" charset="2"/>
              </a:rPr>
              <a:t>x-1</a:t>
            </a:r>
          </a:p>
          <a:p>
            <a:r>
              <a:rPr lang="de-CH" dirty="0" err="1">
                <a:sym typeface="Wingdings" panose="05000000000000000000" pitchFamily="2" charset="2"/>
              </a:rPr>
              <a:t>let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arr</a:t>
            </a:r>
            <a:r>
              <a:rPr lang="de-CH" dirty="0">
                <a:sym typeface="Wingdings" panose="05000000000000000000" pitchFamily="2" charset="2"/>
              </a:rPr>
              <a:t> = [1,2,3];</a:t>
            </a:r>
          </a:p>
          <a:p>
            <a:r>
              <a:rPr lang="de-CH" dirty="0">
                <a:sym typeface="Wingdings" panose="05000000000000000000" pitchFamily="2" charset="2"/>
              </a:rPr>
              <a:t>console.log(</a:t>
            </a:r>
            <a:r>
              <a:rPr lang="de-CH" dirty="0" err="1">
                <a:sym typeface="Wingdings" panose="05000000000000000000" pitchFamily="2" charset="2"/>
              </a:rPr>
              <a:t>arr</a:t>
            </a:r>
            <a:r>
              <a:rPr lang="de-CH" dirty="0">
                <a:sym typeface="Wingdings" panose="05000000000000000000" pitchFamily="2" charset="2"/>
              </a:rPr>
              <a:t>);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CH" dirty="0">
                <a:sym typeface="Wingdings" panose="05000000000000000000" pitchFamily="2" charset="2"/>
              </a:rPr>
              <a:t>[1,2,3] (3)</a:t>
            </a:r>
          </a:p>
          <a:p>
            <a:endParaRPr lang="de-CH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de-CH" dirty="0"/>
          </a:p>
          <a:p>
            <a:endParaRPr lang="de-CH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de-CH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de-CH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de-CH" dirty="0"/>
          </a:p>
          <a:p>
            <a:endParaRPr lang="de-CH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30B54B2-BE2E-4E8A-9064-63D8323E4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499" y="622341"/>
            <a:ext cx="8561501" cy="281584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72FFAA49-671A-4E4F-9715-CBED42E49CCE}"/>
              </a:ext>
            </a:extLst>
          </p:cNvPr>
          <p:cNvSpPr txBox="1"/>
          <p:nvPr/>
        </p:nvSpPr>
        <p:spPr>
          <a:xfrm>
            <a:off x="3633951" y="3693318"/>
            <a:ext cx="4924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console.dir</a:t>
            </a:r>
            <a:r>
              <a:rPr lang="de-CH" dirty="0"/>
              <a:t>(</a:t>
            </a:r>
            <a:r>
              <a:rPr lang="de-CH" dirty="0" err="1"/>
              <a:t>arr</a:t>
            </a:r>
            <a:r>
              <a:rPr lang="de-CH" dirty="0"/>
              <a:t>);</a:t>
            </a:r>
          </a:p>
          <a:p>
            <a:endParaRPr lang="de-CH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5579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124D9C6-EBF6-4397-BD75-F0D551181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73" y="211218"/>
            <a:ext cx="6629400" cy="258127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05ED7C2-664E-4DBB-9C01-23484956D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73" y="2792493"/>
            <a:ext cx="8396451" cy="157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025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Breitbild</PresentationFormat>
  <Paragraphs>29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Valley Juliane (s)</dc:creator>
  <cp:lastModifiedBy>Valley Juliane (s)</cp:lastModifiedBy>
  <cp:revision>6</cp:revision>
  <dcterms:created xsi:type="dcterms:W3CDTF">2021-09-21T15:07:29Z</dcterms:created>
  <dcterms:modified xsi:type="dcterms:W3CDTF">2021-09-28T13:57:53Z</dcterms:modified>
</cp:coreProperties>
</file>