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60" d="100"/>
          <a:sy n="60" d="100"/>
        </p:scale>
        <p:origin x="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19.10.2021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AC7CE6DD-2A69-497B-AA86-21981592F48C}"/>
              </a:ext>
            </a:extLst>
          </p:cNvPr>
          <p:cNvSpPr txBox="1"/>
          <p:nvPr/>
        </p:nvSpPr>
        <p:spPr>
          <a:xfrm>
            <a:off x="504182" y="3158994"/>
            <a:ext cx="614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M(M) repliziert sich selbst</a:t>
            </a:r>
          </a:p>
          <a:p>
            <a:r>
              <a:rPr lang="de-CH" dirty="0">
                <a:sym typeface="Wingdings" panose="05000000000000000000" pitchFamily="2" charset="2"/>
              </a:rPr>
              <a:t>Im </a:t>
            </a:r>
            <a:r>
              <a:rPr lang="de-CH" dirty="0" err="1">
                <a:sym typeface="Wingdings" panose="05000000000000000000" pitchFamily="2" charset="2"/>
              </a:rPr>
              <a:t>Lamda</a:t>
            </a:r>
            <a:r>
              <a:rPr lang="de-CH" dirty="0">
                <a:sym typeface="Wingdings" panose="05000000000000000000" pitchFamily="2" charset="2"/>
              </a:rPr>
              <a:t>-Kalkül haben wir eine Replikation ausgedrückt!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1A86BF4-284E-4EB8-9537-E9E1F3BC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82" y="311040"/>
            <a:ext cx="3438525" cy="24003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8CDF9A9-CD8C-4648-924D-2CC4D99557AA}"/>
              </a:ext>
            </a:extLst>
          </p:cNvPr>
          <p:cNvSpPr txBox="1"/>
          <p:nvPr/>
        </p:nvSpPr>
        <p:spPr>
          <a:xfrm rot="1015970">
            <a:off x="6650182" y="1002475"/>
            <a:ext cx="222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/>
              <a:t>Einschub</a:t>
            </a:r>
          </a:p>
        </p:txBody>
      </p:sp>
    </p:spTree>
    <p:extLst>
      <p:ext uri="{BB962C8B-B14F-4D97-AF65-F5344CB8AC3E}">
        <p14:creationId xmlns:p14="http://schemas.microsoft.com/office/powerpoint/2010/main" val="340105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AC7CE6DD-2A69-497B-AA86-21981592F48C}"/>
              </a:ext>
            </a:extLst>
          </p:cNvPr>
          <p:cNvSpPr txBox="1"/>
          <p:nvPr/>
        </p:nvSpPr>
        <p:spPr>
          <a:xfrm>
            <a:off x="424172" y="655824"/>
            <a:ext cx="36334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u="sng" dirty="0" err="1">
                <a:sym typeface="Wingdings" panose="05000000000000000000" pitchFamily="2" charset="2"/>
              </a:rPr>
              <a:t>What</a:t>
            </a:r>
            <a:r>
              <a:rPr lang="de-CH" b="1" u="sng" dirty="0">
                <a:sym typeface="Wingdings" panose="05000000000000000000" pitchFamily="2" charset="2"/>
              </a:rPr>
              <a:t> </a:t>
            </a:r>
            <a:r>
              <a:rPr lang="de-CH" b="1" u="sng" dirty="0" err="1">
                <a:sym typeface="Wingdings" panose="05000000000000000000" pitchFamily="2" charset="2"/>
              </a:rPr>
              <a:t>is</a:t>
            </a:r>
            <a:r>
              <a:rPr lang="de-CH" b="1" u="sng" dirty="0">
                <a:sym typeface="Wingdings" panose="05000000000000000000" pitchFamily="2" charset="2"/>
              </a:rPr>
              <a:t> Scripting?</a:t>
            </a:r>
          </a:p>
          <a:p>
            <a:endParaRPr lang="de-CH" b="1" u="sng" dirty="0">
              <a:sym typeface="Wingdings" panose="05000000000000000000" pitchFamily="2" charset="2"/>
            </a:endParaRPr>
          </a:p>
          <a:p>
            <a:endParaRPr lang="de-CH" b="1" u="sng" dirty="0">
              <a:sym typeface="Wingdings" panose="05000000000000000000" pitchFamily="2" charset="2"/>
            </a:endParaRPr>
          </a:p>
          <a:p>
            <a:endParaRPr lang="de-CH" b="1" u="sng" dirty="0">
              <a:sym typeface="Wingdings" panose="05000000000000000000" pitchFamily="2" charset="2"/>
            </a:endParaRPr>
          </a:p>
          <a:p>
            <a:endParaRPr lang="de-CH" b="1" u="sng" dirty="0">
              <a:sym typeface="Wingdings" panose="05000000000000000000" pitchFamily="2" charset="2"/>
            </a:endParaRPr>
          </a:p>
          <a:p>
            <a:endParaRPr lang="de-CH" b="1" u="sng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Wird z.B. in Konsolen genutzt, SQL </a:t>
            </a:r>
            <a:r>
              <a:rPr lang="de-CH" dirty="0" err="1">
                <a:sym typeface="Wingdings" panose="05000000000000000000" pitchFamily="2" charset="2"/>
              </a:rPr>
              <a:t>injections</a:t>
            </a:r>
            <a:r>
              <a:rPr lang="de-CH" dirty="0">
                <a:sym typeface="Wingdings" panose="05000000000000000000" pitchFamily="2" charset="2"/>
              </a:rPr>
              <a:t>, bei unserem Quiz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B3168D-9CA3-4FC1-BEF1-13710675F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45" y="1220867"/>
            <a:ext cx="2987856" cy="87076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C5BF18D-3854-4A67-980D-13D8825D8CEB}"/>
              </a:ext>
            </a:extLst>
          </p:cNvPr>
          <p:cNvSpPr txBox="1"/>
          <p:nvPr/>
        </p:nvSpPr>
        <p:spPr>
          <a:xfrm>
            <a:off x="4490718" y="655824"/>
            <a:ext cx="7287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u="sng" dirty="0">
                <a:sym typeface="Wingdings" panose="05000000000000000000" pitchFamily="2" charset="2"/>
              </a:rPr>
              <a:t>Progressive Web App</a:t>
            </a:r>
          </a:p>
          <a:p>
            <a:endParaRPr lang="de-CH" b="1" u="sng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Was ich auf meinem Browser sehe, kann jeder auf der Welt sehen!</a:t>
            </a:r>
          </a:p>
          <a:p>
            <a:endParaRPr lang="de-CH" b="1" u="sng" dirty="0">
              <a:sym typeface="Wingdings" panose="05000000000000000000" pitchFamily="2" charset="2"/>
            </a:endParaRPr>
          </a:p>
          <a:p>
            <a:endParaRPr lang="de-CH" b="1" u="sng" dirty="0">
              <a:sym typeface="Wingdings" panose="05000000000000000000" pitchFamily="2" charset="2"/>
            </a:endParaRPr>
          </a:p>
          <a:p>
            <a:endParaRPr lang="de-CH" b="1" u="sng" dirty="0">
              <a:sym typeface="Wingdings" panose="05000000000000000000" pitchFamily="2" charset="2"/>
            </a:endParaRPr>
          </a:p>
          <a:p>
            <a:endParaRPr lang="de-CH" b="1" u="sng" dirty="0">
              <a:sym typeface="Wingdings" panose="05000000000000000000" pitchFamily="2" charset="2"/>
            </a:endParaRPr>
          </a:p>
          <a:p>
            <a:endParaRPr lang="de-CH" b="1" u="sng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B85285E-0B99-437D-908A-743670BBA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60" y="1779270"/>
            <a:ext cx="6802755" cy="239457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DBCB6CF-C4FB-4A44-B464-4A0E8B0181C1}"/>
              </a:ext>
            </a:extLst>
          </p:cNvPr>
          <p:cNvSpPr txBox="1"/>
          <p:nvPr/>
        </p:nvSpPr>
        <p:spPr>
          <a:xfrm>
            <a:off x="9829800" y="2737997"/>
            <a:ext cx="2485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Problem: Browser sieht &lt;/ als End-Tag und liest das danach nicht mehr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8D224CB-1FFB-49E8-9A0B-989613685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18" y="5195590"/>
            <a:ext cx="7486650" cy="3828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9D1FE07-D5C9-4673-9BE3-ECDDE8D5144C}"/>
              </a:ext>
            </a:extLst>
          </p:cNvPr>
          <p:cNvSpPr txBox="1"/>
          <p:nvPr/>
        </p:nvSpPr>
        <p:spPr>
          <a:xfrm>
            <a:off x="4490718" y="4722365"/>
            <a:ext cx="439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 Trick: String-Verkettung</a:t>
            </a:r>
          </a:p>
        </p:txBody>
      </p:sp>
    </p:spTree>
    <p:extLst>
      <p:ext uri="{BB962C8B-B14F-4D97-AF65-F5344CB8AC3E}">
        <p14:creationId xmlns:p14="http://schemas.microsoft.com/office/powerpoint/2010/main" val="191449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6881276-9C06-4625-A8B0-EF9DD876F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" y="218926"/>
            <a:ext cx="7402509" cy="255477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7FFE67-A751-47A6-97CE-A761F59D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" y="2881287"/>
            <a:ext cx="7402509" cy="367015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A721C66-1B50-491C-AB64-1259BBF3E1C9}"/>
              </a:ext>
            </a:extLst>
          </p:cNvPr>
          <p:cNvSpPr txBox="1"/>
          <p:nvPr/>
        </p:nvSpPr>
        <p:spPr>
          <a:xfrm>
            <a:off x="7996411" y="4404864"/>
            <a:ext cx="35297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Der Code wird nun dynamisch nachgeladen!  Progressiv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520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6A721C66-1B50-491C-AB64-1259BBF3E1C9}"/>
              </a:ext>
            </a:extLst>
          </p:cNvPr>
          <p:cNvSpPr txBox="1"/>
          <p:nvPr/>
        </p:nvSpPr>
        <p:spPr>
          <a:xfrm>
            <a:off x="5900823" y="557937"/>
            <a:ext cx="52496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sym typeface="Wingdings" panose="05000000000000000000" pitchFamily="2" charset="2"/>
              </a:rPr>
              <a:t>Eval</a:t>
            </a:r>
            <a:r>
              <a:rPr lang="de-CH" dirty="0">
                <a:sym typeface="Wingdings" panose="05000000000000000000" pitchFamily="2" charset="2"/>
              </a:rPr>
              <a:t> führt den Code so aus, als ob der Programmierer den Code direkt so hingeschrieben hätte  er hat Zugriff auf alle Variablen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17D98E4-C84B-4B7E-9CA4-97CB9E09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16898"/>
            <a:ext cx="4995863" cy="182680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948B2E5-69D8-4CEB-866E-AC92B6C9F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5" y="2272616"/>
            <a:ext cx="6572250" cy="20955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DAB1F5-B283-4D0E-B018-29308010C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98" y="4953000"/>
            <a:ext cx="5705475" cy="9906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58568D2-FD8C-4F43-8087-854CA0A46CA4}"/>
              </a:ext>
            </a:extLst>
          </p:cNvPr>
          <p:cNvSpPr txBox="1"/>
          <p:nvPr/>
        </p:nvSpPr>
        <p:spPr>
          <a:xfrm>
            <a:off x="6675522" y="4964430"/>
            <a:ext cx="37002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sym typeface="Wingdings" panose="05000000000000000000" pitchFamily="2" charset="2"/>
              </a:rPr>
              <a:t>Eval</a:t>
            </a:r>
            <a:r>
              <a:rPr lang="de-CH" dirty="0">
                <a:sym typeface="Wingdings" panose="05000000000000000000" pitchFamily="2" charset="2"/>
              </a:rPr>
              <a:t> ist sicherheitstechnisch sehr kritisch!</a:t>
            </a:r>
          </a:p>
        </p:txBody>
      </p:sp>
    </p:spTree>
    <p:extLst>
      <p:ext uri="{BB962C8B-B14F-4D97-AF65-F5344CB8AC3E}">
        <p14:creationId xmlns:p14="http://schemas.microsoft.com/office/powerpoint/2010/main" val="86142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9C37348-2D59-4724-8897-555848FE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1" y="443361"/>
            <a:ext cx="4824434" cy="191001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371F22C-24CD-4189-9EFC-0958E59968C8}"/>
              </a:ext>
            </a:extLst>
          </p:cNvPr>
          <p:cNvSpPr txBox="1"/>
          <p:nvPr/>
        </p:nvSpPr>
        <p:spPr>
          <a:xfrm>
            <a:off x="6096000" y="1294163"/>
            <a:ext cx="37002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Hiermit werden Seiteneffekte vermieden!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66C462E-A735-4256-83D7-BDFEC46EB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" y="2990916"/>
            <a:ext cx="5886450" cy="13144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2396B0-BF79-4702-A498-13715107F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9" y="4426969"/>
            <a:ext cx="76866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0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31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Valley Juliane (s)</cp:lastModifiedBy>
  <cp:revision>37</cp:revision>
  <dcterms:created xsi:type="dcterms:W3CDTF">2021-09-21T15:07:29Z</dcterms:created>
  <dcterms:modified xsi:type="dcterms:W3CDTF">2021-10-19T15:04:41Z</dcterms:modified>
</cp:coreProperties>
</file>