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301422" y="2234432"/>
            <a:ext cx="48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Statements müssen mit ; beendet werden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D4B125-1371-4E8D-B207-91744BE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22"/>
            <a:ext cx="6384175" cy="116001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CB2EA4-37A3-4EE7-8CD0-816D8DA3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2" y="1506331"/>
            <a:ext cx="5151727" cy="5216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94E834-7ECD-49CA-B9B6-815C0F45C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22" y="2972980"/>
            <a:ext cx="5862551" cy="6648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16BAA9-8D81-41B1-9414-C2D58CE00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22" y="3625336"/>
            <a:ext cx="9657225" cy="72408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301422" y="4559935"/>
            <a:ext cx="85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Ohne ; ist es ein Ausdruck, kein Statement. Das funktioniert so nicht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10</cp:revision>
  <dcterms:created xsi:type="dcterms:W3CDTF">2021-09-21T15:07:29Z</dcterms:created>
  <dcterms:modified xsi:type="dcterms:W3CDTF">2021-10-19T13:30:16Z</dcterms:modified>
</cp:coreProperties>
</file>