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05.10.2021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6AF116A-DE56-4869-9B98-97A1F748C405}"/>
              </a:ext>
            </a:extLst>
          </p:cNvPr>
          <p:cNvSpPr txBox="1"/>
          <p:nvPr/>
        </p:nvSpPr>
        <p:spPr>
          <a:xfrm>
            <a:off x="362609" y="2935663"/>
            <a:ext cx="482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Alles wird rausgeloggt</a:t>
            </a:r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58B2A2-DE1F-4439-A15B-2C858D50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4" y="93989"/>
            <a:ext cx="5133975" cy="2695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5A6545-171E-4AEE-88EB-43900A59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69" y="93989"/>
            <a:ext cx="2662385" cy="20989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53557A1-6C97-41D0-8436-9523B3607302}"/>
              </a:ext>
            </a:extLst>
          </p:cNvPr>
          <p:cNvSpPr txBox="1"/>
          <p:nvPr/>
        </p:nvSpPr>
        <p:spPr>
          <a:xfrm>
            <a:off x="5848570" y="2413402"/>
            <a:ext cx="278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Alles kleiner oder gleich 3 soll ausgeloggt werden bei Log-Level = 3</a:t>
            </a:r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22C868-075A-44A7-AB54-66E9FE0DA0EB}"/>
              </a:ext>
            </a:extLst>
          </p:cNvPr>
          <p:cNvSpPr txBox="1"/>
          <p:nvPr/>
        </p:nvSpPr>
        <p:spPr>
          <a:xfrm>
            <a:off x="6639915" y="4471283"/>
            <a:ext cx="482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Debug</a:t>
            </a:r>
            <a:r>
              <a:rPr lang="de-CH" dirty="0">
                <a:sym typeface="Wingdings" panose="05000000000000000000" pitchFamily="2" charset="2"/>
              </a:rPr>
              <a:t> wird immer noch ausgeloggt.</a:t>
            </a:r>
          </a:p>
          <a:p>
            <a:r>
              <a:rPr lang="de-CH" dirty="0">
                <a:sym typeface="Wingdings" panose="05000000000000000000" pitchFamily="2" charset="2"/>
              </a:rPr>
              <a:t>Problem: Es werden erst Argumente und dann die Funktion evaluiert!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20C5743-4DA6-40FC-BD83-356CFD266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16" y="3707914"/>
            <a:ext cx="5724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CDB74CD-02FE-40DF-BF5B-12D98DD9DA3A}"/>
              </a:ext>
            </a:extLst>
          </p:cNvPr>
          <p:cNvSpPr txBox="1"/>
          <p:nvPr/>
        </p:nvSpPr>
        <p:spPr>
          <a:xfrm>
            <a:off x="6096000" y="3191123"/>
            <a:ext cx="482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Debug</a:t>
            </a:r>
            <a:r>
              <a:rPr lang="de-CH" dirty="0">
                <a:sym typeface="Wingdings" panose="05000000000000000000" pitchFamily="2" charset="2"/>
              </a:rPr>
              <a:t> wird immer noch ausgeloggt.</a:t>
            </a:r>
          </a:p>
          <a:p>
            <a:r>
              <a:rPr lang="de-CH" dirty="0">
                <a:sym typeface="Wingdings" panose="05000000000000000000" pitchFamily="2" charset="2"/>
              </a:rPr>
              <a:t>Problem: Es werden erst Argumente und dann die Funktion evaluiert!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C2C80F-F767-4E4D-9C4E-6D4CC4BF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77" y="564861"/>
            <a:ext cx="10555330" cy="39930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B0E7F8-40A3-405C-B0E8-8EDEDB26AD2C}"/>
              </a:ext>
            </a:extLst>
          </p:cNvPr>
          <p:cNvSpPr txBox="1"/>
          <p:nvPr/>
        </p:nvSpPr>
        <p:spPr>
          <a:xfrm>
            <a:off x="1267631" y="5216871"/>
            <a:ext cx="48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Bei Level-log = 3 wird </a:t>
            </a:r>
            <a:r>
              <a:rPr lang="de-CH" dirty="0" err="1">
                <a:sym typeface="Wingdings" panose="05000000000000000000" pitchFamily="2" charset="2"/>
              </a:rPr>
              <a:t>debug</a:t>
            </a:r>
            <a:r>
              <a:rPr lang="de-CH" dirty="0">
                <a:sym typeface="Wingdings" panose="05000000000000000000" pitchFamily="2" charset="2"/>
              </a:rPr>
              <a:t> nun nicht </a:t>
            </a:r>
            <a:r>
              <a:rPr lang="de-CH">
                <a:sym typeface="Wingdings" panose="05000000000000000000" pitchFamily="2" charset="2"/>
              </a:rPr>
              <a:t>mehr ausgeloggt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402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8</cp:revision>
  <dcterms:created xsi:type="dcterms:W3CDTF">2021-09-21T15:07:29Z</dcterms:created>
  <dcterms:modified xsi:type="dcterms:W3CDTF">2021-10-05T13:54:25Z</dcterms:modified>
</cp:coreProperties>
</file>