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CEB8E-EDB9-4F32-AB4B-9C3350EE3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98A90B-F094-4F45-A8A0-C4CAB8628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022850-9987-4839-B2BB-4E09C2B6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11.01.2022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DFD40C-A973-4FAE-8210-2278A4C5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343AE7-FA0D-4799-9789-FEE3927F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375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D471E-6EB0-43E2-94B7-73AD38CB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D028EA-E187-4383-8DFD-C0C726BE5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075EB7-5745-479B-BFB0-C0D45757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11.01.2022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21803A-1C29-492F-8C75-D67EB624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1688F7-EE5B-4414-A786-9912CC07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280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BAF31D-84D9-4E0C-81A2-6117B5AC0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D1CEA6-5D8A-489C-9D2B-0A2657EBD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63E181-B858-4EEB-B25B-3693E364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11.01.2022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A5C3B2-6B79-4714-B334-381DE6DB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665D51-3DCA-4F14-80DC-BC8C9454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481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2F1CD-9F5A-469D-A00B-073FC2E9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4A3198-02E0-4647-BF77-E668B3989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08844D-5FC6-4B78-A3B8-F5B22B0D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11.01.2022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46AC3B-775E-4C63-B6CF-B5754E34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721A65-AE2B-4BA8-8FF7-F5A8FE1C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571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0F6F8-2162-434E-A349-C2BE4B50C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AD98E7-BEA8-4485-8618-8B4A1A54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C5A456-70E7-4052-AB23-A6A21EE2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11.01.2022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23E45E-D811-4D06-AEDB-C1B7EBA2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669816-EFCF-484A-9315-45693B37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873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8C9C3-BF67-4579-91ED-8CDEBC15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1B7D6F-48A7-418A-AC72-53B3DD831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36D141-788F-4472-8447-74C823EF7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AFFAD0-2F4B-4F3A-83B8-1969A622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11.01.2022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47B5EA-EB7A-4EC1-8998-13882635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2ADD25-86BC-4ED0-9A6A-DDC87BAE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514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FF470-4B97-4DD8-BCC1-D9829C33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A02F17-29AE-4A74-8091-823E2A48C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EC6702-3200-4A38-965B-B587E81B9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B1A486-732C-464F-8AFF-18125431C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DB139A6-4B69-44F2-9E43-D03D0C1E2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48F390-4BD7-4520-8F3F-DBCA9BEC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11.01.2022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68CBFD-143A-4D35-89C3-20051FD7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B6E4E1-0AA8-46F0-B1E8-82E1395C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426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0B890-3DE4-4E08-8F0F-04AC5B50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6EBDAB-02BD-4B31-B429-6C44003F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11.01.2022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9822CD-A8AF-4DFE-B3A2-D6B037FE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073CA6-FAAC-4F3D-BFC3-25EF2AF2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413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D328FB-9DD2-4350-B11E-B0D16FED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11.01.2022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5249CA-623A-48F0-AE05-BD97AF80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35BBDE-0559-43F3-AB3C-272E93CB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823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8ED44-F407-4D92-B2C3-FEB9E293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456E2-1EDC-4EBE-A48E-51FF41889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73BFC9-214C-4801-83EC-EEF4B631B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5E7A2E-EB90-4E75-9B2C-2F59A0F1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11.01.2022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59AF11-14A6-42BA-80FE-6C43D242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F3A05A-270D-4EA8-8625-96E21653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817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A2E3D-4C07-42A6-901D-BDADAC8A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255C8B-59C6-40B0-BF7D-C46A8F49A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A36F78-553A-4E62-8C0D-5DEAA1895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0054D8-3041-4493-A7DF-F250C443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11.01.2022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D50423-DE35-4823-A662-4BEBD191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59382C-0CCC-48BE-B983-19D17210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883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CEA2F1-9603-493F-9121-D805137C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7F1D39-9462-43B3-B476-4AB8285F3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0C45EA-358D-4722-B0EC-394CD9B37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AF068-3F40-4E9D-AEA9-5E28DA8C1E82}" type="datetimeFigureOut">
              <a:rPr lang="de-CH" smtClean="0"/>
              <a:t>11.01.2022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0746F7-5719-4AFE-B2AD-32C6B0F78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79F9A5-E6D2-4545-A2FB-112B3BE19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344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C1BE9A5-4BB3-47EA-BB1D-BA9677891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97" y="205819"/>
            <a:ext cx="4400550" cy="214312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E27CACE-AD44-4AE6-BB57-112AD2763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97" y="2300035"/>
            <a:ext cx="5229225" cy="159067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53471A31-8AEB-4A73-97C8-2068129E4329}"/>
              </a:ext>
            </a:extLst>
          </p:cNvPr>
          <p:cNvSpPr txBox="1"/>
          <p:nvPr/>
        </p:nvSpPr>
        <p:spPr>
          <a:xfrm>
            <a:off x="5911274" y="3013363"/>
            <a:ext cx="224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Mühsam, das immer hinzuschreiben.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10B6BFD-E912-4271-B4A2-1C0B6F1F8783}"/>
              </a:ext>
            </a:extLst>
          </p:cNvPr>
          <p:cNvSpPr txBox="1"/>
          <p:nvPr/>
        </p:nvSpPr>
        <p:spPr>
          <a:xfrm>
            <a:off x="358197" y="3916290"/>
            <a:ext cx="4620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Abkürzung: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EB119564-E7CA-425F-8D87-A13DCBCA7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34" y="4195989"/>
            <a:ext cx="2543175" cy="158115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3DE731E-94AA-4A57-A774-0687E0A42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634" y="5723720"/>
            <a:ext cx="2295525" cy="102870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5BD6F515-E92F-4479-8639-7D6DE01E41F8}"/>
              </a:ext>
            </a:extLst>
          </p:cNvPr>
          <p:cNvSpPr txBox="1"/>
          <p:nvPr/>
        </p:nvSpPr>
        <p:spPr>
          <a:xfrm>
            <a:off x="2972809" y="5723720"/>
            <a:ext cx="4765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0 wird als </a:t>
            </a:r>
            <a:r>
              <a:rPr lang="de-CH" dirty="0" err="1"/>
              <a:t>false</a:t>
            </a:r>
            <a:r>
              <a:rPr lang="de-CH" dirty="0"/>
              <a:t> erkannt</a:t>
            </a:r>
          </a:p>
          <a:p>
            <a:r>
              <a:rPr lang="de-CH" dirty="0"/>
              <a:t>Problem: es kann korrekte Werte geben, die als </a:t>
            </a:r>
            <a:r>
              <a:rPr lang="de-CH" dirty="0" err="1"/>
              <a:t>boolscher</a:t>
            </a:r>
            <a:r>
              <a:rPr lang="de-CH" dirty="0"/>
              <a:t> Wert als </a:t>
            </a:r>
            <a:r>
              <a:rPr lang="de-CH" dirty="0" err="1"/>
              <a:t>false</a:t>
            </a:r>
            <a:r>
              <a:rPr lang="de-CH" dirty="0"/>
              <a:t> angesehen werden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3459DF56-61C7-4771-8C44-231D741D30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8448" y="5723720"/>
            <a:ext cx="2238375" cy="390525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A223907F-8912-4C04-B58A-32AA8DD46553}"/>
              </a:ext>
            </a:extLst>
          </p:cNvPr>
          <p:cNvSpPr txBox="1"/>
          <p:nvPr/>
        </p:nvSpPr>
        <p:spPr>
          <a:xfrm>
            <a:off x="8948448" y="5160817"/>
            <a:ext cx="2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Stattdessen: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7B85110-CE45-4BA4-986F-918B35FAA9D7}"/>
              </a:ext>
            </a:extLst>
          </p:cNvPr>
          <p:cNvSpPr txBox="1"/>
          <p:nvPr/>
        </p:nvSpPr>
        <p:spPr>
          <a:xfrm>
            <a:off x="8565138" y="6211669"/>
            <a:ext cx="3516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Wenn x null oder </a:t>
            </a:r>
            <a:r>
              <a:rPr lang="de-CH" dirty="0" err="1"/>
              <a:t>undefined</a:t>
            </a:r>
            <a:r>
              <a:rPr lang="de-CH" dirty="0"/>
              <a:t>: </a:t>
            </a:r>
            <a:r>
              <a:rPr lang="de-CH" dirty="0" err="1"/>
              <a:t>default</a:t>
            </a:r>
            <a:r>
              <a:rPr lang="de-CH" dirty="0"/>
              <a:t> Wert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2D55633-92AE-49C2-8B15-CFF894B698C6}"/>
              </a:ext>
            </a:extLst>
          </p:cNvPr>
          <p:cNvCxnSpPr>
            <a:endCxn id="20" idx="1"/>
          </p:cNvCxnSpPr>
          <p:nvPr/>
        </p:nvCxnSpPr>
        <p:spPr>
          <a:xfrm flipV="1">
            <a:off x="7647709" y="5345483"/>
            <a:ext cx="1163782" cy="7687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79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Valley Juliane (s)</dc:creator>
  <cp:lastModifiedBy>Juliane Valley (s)</cp:lastModifiedBy>
  <cp:revision>37</cp:revision>
  <dcterms:created xsi:type="dcterms:W3CDTF">2021-09-21T15:07:29Z</dcterms:created>
  <dcterms:modified xsi:type="dcterms:W3CDTF">2022-01-11T14:33:23Z</dcterms:modified>
</cp:coreProperties>
</file>