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8" r:id="rId1"/>
    <p:sldMasterId id="2147483689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715000" type="screen16x10"/>
  <p:notesSz cx="6858000" cy="9144000"/>
  <p:embeddedFontLs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Rubik" panose="020B0604020202020204" charset="-79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6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d657b8553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d657b8553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d657b8553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d657b8553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a3ae745a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7a3ae745a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95f4db1ad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95f4db1ad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6172c7bd4_1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6172c7bd4_1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9fa83f1cb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9fa83f1cb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657b8553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657b8553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b171d8b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b171d8b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657b8553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657b8553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d3a884958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d3a884958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657b8553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657b8553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d657b8553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d657b8553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 type="title">
  <p:cSld name="TITLE">
    <p:bg>
      <p:bgPr>
        <a:noFill/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-18075"/>
            <a:ext cx="9171300" cy="54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1182442" y="976885"/>
            <a:ext cx="45600" cy="749700"/>
          </a:xfrm>
          <a:prstGeom prst="rect">
            <a:avLst/>
          </a:prstGeom>
          <a:solidFill>
            <a:srgbClr val="59C9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9450" y="1469389"/>
            <a:ext cx="7688100" cy="8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29625" y="4288457"/>
            <a:ext cx="43485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 b="1">
                <a:solidFill>
                  <a:srgbClr val="0000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 b="1">
                <a:solidFill>
                  <a:srgbClr val="000000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 b="1">
                <a:solidFill>
                  <a:srgbClr val="000000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 b="1">
                <a:solidFill>
                  <a:srgbClr val="000000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 b="1">
                <a:solidFill>
                  <a:srgbClr val="000000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 b="1">
                <a:solidFill>
                  <a:srgbClr val="000000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 b="1">
                <a:solidFill>
                  <a:srgbClr val="000000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 b="1">
                <a:solidFill>
                  <a:srgbClr val="000000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 b="1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 idx="2"/>
          </p:nvPr>
        </p:nvSpPr>
        <p:spPr>
          <a:xfrm>
            <a:off x="729450" y="2236771"/>
            <a:ext cx="7688100" cy="12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0" y="5682071"/>
            <a:ext cx="9142225" cy="51000"/>
            <a:chOff x="0" y="5682071"/>
            <a:chExt cx="9142225" cy="51000"/>
          </a:xfrm>
        </p:grpSpPr>
        <p:sp>
          <p:nvSpPr>
            <p:cNvPr id="17" name="Google Shape;17;p2"/>
            <p:cNvSpPr/>
            <p:nvPr/>
          </p:nvSpPr>
          <p:spPr>
            <a:xfrm rot="-5400000">
              <a:off x="2260500" y="3421571"/>
              <a:ext cx="51000" cy="4572000"/>
            </a:xfrm>
            <a:prstGeom prst="rect">
              <a:avLst/>
            </a:prstGeom>
            <a:solidFill>
              <a:srgbClr val="59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6830725" y="3421571"/>
              <a:ext cx="51000" cy="4572000"/>
            </a:xfrm>
            <a:prstGeom prst="rect">
              <a:avLst/>
            </a:prstGeom>
            <a:solidFill>
              <a:srgbClr val="B9E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gráficas">
  <p:cSld name="TITLE_AND_BODY_2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1"/>
          </p:nvPr>
        </p:nvSpPr>
        <p:spPr>
          <a:xfrm>
            <a:off x="4745650" y="1928850"/>
            <a:ext cx="39891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⯀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2"/>
          </p:nvPr>
        </p:nvSpPr>
        <p:spPr>
          <a:xfrm>
            <a:off x="424650" y="1928850"/>
            <a:ext cx="39891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⯀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title"/>
          </p:nvPr>
        </p:nvSpPr>
        <p:spPr>
          <a:xfrm>
            <a:off x="424650" y="1388150"/>
            <a:ext cx="3986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title" idx="3"/>
          </p:nvPr>
        </p:nvSpPr>
        <p:spPr>
          <a:xfrm>
            <a:off x="4741837" y="1388150"/>
            <a:ext cx="3986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title" idx="4"/>
          </p:nvPr>
        </p:nvSpPr>
        <p:spPr>
          <a:xfrm>
            <a:off x="424650" y="143875"/>
            <a:ext cx="82677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200"/>
              <a:buNone/>
              <a:defRPr>
                <a:solidFill>
                  <a:srgbClr val="59C9A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1"/>
          <p:cNvSpPr/>
          <p:nvPr/>
        </p:nvSpPr>
        <p:spPr>
          <a:xfrm rot="-5400000">
            <a:off x="877642" y="672085"/>
            <a:ext cx="45600" cy="749700"/>
          </a:xfrm>
          <a:prstGeom prst="rect">
            <a:avLst/>
          </a:prstGeom>
          <a:solidFill>
            <a:srgbClr val="59C9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1"/>
          <p:cNvGrpSpPr/>
          <p:nvPr/>
        </p:nvGrpSpPr>
        <p:grpSpPr>
          <a:xfrm>
            <a:off x="0" y="5682071"/>
            <a:ext cx="9142225" cy="51000"/>
            <a:chOff x="0" y="5682071"/>
            <a:chExt cx="9142225" cy="51000"/>
          </a:xfrm>
        </p:grpSpPr>
        <p:sp>
          <p:nvSpPr>
            <p:cNvPr id="104" name="Google Shape;104;p11"/>
            <p:cNvSpPr/>
            <p:nvPr/>
          </p:nvSpPr>
          <p:spPr>
            <a:xfrm rot="-5400000">
              <a:off x="2260500" y="3421571"/>
              <a:ext cx="51000" cy="4572000"/>
            </a:xfrm>
            <a:prstGeom prst="rect">
              <a:avLst/>
            </a:prstGeom>
            <a:solidFill>
              <a:srgbClr val="59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 rot="-5400000">
              <a:off x="6830725" y="3421571"/>
              <a:ext cx="51000" cy="4572000"/>
            </a:xfrm>
            <a:prstGeom prst="rect">
              <a:avLst/>
            </a:prstGeom>
            <a:solidFill>
              <a:srgbClr val="B9E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AND_BODY_1">
    <p:bg>
      <p:bgPr>
        <a:solidFill>
          <a:schemeClr val="dk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>
            <a:spLocks noGrp="1"/>
          </p:cNvSpPr>
          <p:nvPr>
            <p:ph type="ctrTitle"/>
          </p:nvPr>
        </p:nvSpPr>
        <p:spPr>
          <a:xfrm>
            <a:off x="932590" y="2102975"/>
            <a:ext cx="76881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ctrTitle" idx="2"/>
          </p:nvPr>
        </p:nvSpPr>
        <p:spPr>
          <a:xfrm>
            <a:off x="932590" y="2619112"/>
            <a:ext cx="76881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ctrTitle" idx="3"/>
          </p:nvPr>
        </p:nvSpPr>
        <p:spPr>
          <a:xfrm>
            <a:off x="932590" y="3156862"/>
            <a:ext cx="76881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ctrTitle" idx="4"/>
          </p:nvPr>
        </p:nvSpPr>
        <p:spPr>
          <a:xfrm>
            <a:off x="932590" y="3655737"/>
            <a:ext cx="76881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ctrTitle" idx="5"/>
          </p:nvPr>
        </p:nvSpPr>
        <p:spPr>
          <a:xfrm>
            <a:off x="932590" y="4184912"/>
            <a:ext cx="76881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13" name="Google Shape;113;p12"/>
          <p:cNvCxnSpPr/>
          <p:nvPr/>
        </p:nvCxnSpPr>
        <p:spPr>
          <a:xfrm>
            <a:off x="-12450" y="1158163"/>
            <a:ext cx="9172500" cy="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2"/>
          <p:cNvSpPr txBox="1"/>
          <p:nvPr/>
        </p:nvSpPr>
        <p:spPr>
          <a:xfrm>
            <a:off x="940325" y="709942"/>
            <a:ext cx="12696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Agenda</a:t>
            </a:r>
            <a:endParaRPr sz="1800" b="1">
              <a:solidFill>
                <a:srgbClr val="59C9A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3"/>
          <p:cNvGrpSpPr/>
          <p:nvPr/>
        </p:nvGrpSpPr>
        <p:grpSpPr>
          <a:xfrm>
            <a:off x="830392" y="4632482"/>
            <a:ext cx="745763" cy="50919"/>
            <a:chOff x="4580561" y="2589004"/>
            <a:chExt cx="1064464" cy="25200"/>
          </a:xfrm>
        </p:grpSpPr>
        <p:sp>
          <p:nvSpPr>
            <p:cNvPr id="117" name="Google Shape;117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729450" y="960333"/>
            <a:ext cx="7021200" cy="33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1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/>
          <p:nvPr/>
        </p:nvSpPr>
        <p:spPr>
          <a:xfrm>
            <a:off x="0" y="0"/>
            <a:ext cx="28122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730000" y="1465167"/>
            <a:ext cx="3300900" cy="18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body" idx="1"/>
          </p:nvPr>
        </p:nvSpPr>
        <p:spPr>
          <a:xfrm>
            <a:off x="2974925" y="1502925"/>
            <a:ext cx="5970300" cy="33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54F59"/>
              </a:buClr>
              <a:buSzPts val="1600"/>
              <a:buChar char="⯀"/>
              <a:defRPr sz="1600">
                <a:solidFill>
                  <a:srgbClr val="454F59"/>
                </a:solidFill>
              </a:defRPr>
            </a:lvl1pPr>
            <a:lvl2pPr marL="914400" lvl="1" indent="-330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54F59"/>
              </a:buClr>
              <a:buSzPts val="1600"/>
              <a:buChar char="—"/>
              <a:defRPr sz="1600">
                <a:solidFill>
                  <a:srgbClr val="454F59"/>
                </a:solidFill>
              </a:defRPr>
            </a:lvl2pPr>
            <a:lvl3pPr marL="1371600" lvl="2" indent="-330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54F59"/>
              </a:buClr>
              <a:buSzPts val="1600"/>
              <a:buChar char="●"/>
              <a:defRPr sz="1600">
                <a:solidFill>
                  <a:srgbClr val="454F59"/>
                </a:solidFill>
              </a:defRPr>
            </a:lvl3pPr>
            <a:lvl4pPr marL="1828800" lvl="3" indent="-330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54F59"/>
              </a:buClr>
              <a:buSzPts val="1600"/>
              <a:buChar char="○"/>
              <a:defRPr sz="1600">
                <a:solidFill>
                  <a:srgbClr val="454F59"/>
                </a:solidFill>
              </a:defRPr>
            </a:lvl4pPr>
            <a:lvl5pPr marL="2286000" lvl="4" indent="-330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54F59"/>
              </a:buClr>
              <a:buSzPts val="1600"/>
              <a:buChar char="○"/>
              <a:defRPr sz="1600">
                <a:solidFill>
                  <a:srgbClr val="454F59"/>
                </a:solidFill>
              </a:defRPr>
            </a:lvl5pPr>
            <a:lvl6pPr marL="2743200" lvl="5" indent="-330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54F59"/>
              </a:buClr>
              <a:buSzPts val="1600"/>
              <a:buChar char="■"/>
              <a:defRPr sz="1600">
                <a:solidFill>
                  <a:srgbClr val="454F59"/>
                </a:solidFill>
              </a:defRPr>
            </a:lvl6pPr>
            <a:lvl7pPr marL="3200400" lvl="6" indent="-330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54F59"/>
              </a:buClr>
              <a:buSzPts val="1600"/>
              <a:buChar char="●"/>
              <a:defRPr sz="1600">
                <a:solidFill>
                  <a:srgbClr val="454F59"/>
                </a:solidFill>
              </a:defRPr>
            </a:lvl7pPr>
            <a:lvl8pPr marL="3657600" lvl="7" indent="-330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54F59"/>
              </a:buClr>
              <a:buSzPts val="1600"/>
              <a:buChar char="○"/>
              <a:defRPr sz="1600">
                <a:solidFill>
                  <a:srgbClr val="454F59"/>
                </a:solidFill>
              </a:defRPr>
            </a:lvl8pPr>
            <a:lvl9pPr marL="4114800" lvl="8" indent="-33020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54F59"/>
              </a:buClr>
              <a:buSzPts val="1600"/>
              <a:buChar char="■"/>
              <a:defRPr sz="1600">
                <a:solidFill>
                  <a:srgbClr val="454F59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6" name="Google Shape;126;p14"/>
          <p:cNvSpPr/>
          <p:nvPr/>
        </p:nvSpPr>
        <p:spPr>
          <a:xfrm rot="-5400000">
            <a:off x="1182442" y="976885"/>
            <a:ext cx="45600" cy="749700"/>
          </a:xfrm>
          <a:prstGeom prst="rect">
            <a:avLst/>
          </a:prstGeom>
          <a:solidFill>
            <a:srgbClr val="59C9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" name="Google Shape;127;p14"/>
          <p:cNvGrpSpPr/>
          <p:nvPr/>
        </p:nvGrpSpPr>
        <p:grpSpPr>
          <a:xfrm>
            <a:off x="0" y="5682071"/>
            <a:ext cx="9163224" cy="51000"/>
            <a:chOff x="0" y="5682071"/>
            <a:chExt cx="9163224" cy="51000"/>
          </a:xfrm>
        </p:grpSpPr>
        <p:sp>
          <p:nvSpPr>
            <p:cNvPr id="128" name="Google Shape;128;p14"/>
            <p:cNvSpPr/>
            <p:nvPr/>
          </p:nvSpPr>
          <p:spPr>
            <a:xfrm rot="-5400000">
              <a:off x="1382700" y="4299371"/>
              <a:ext cx="51000" cy="2816400"/>
            </a:xfrm>
            <a:prstGeom prst="rect">
              <a:avLst/>
            </a:prstGeom>
            <a:solidFill>
              <a:srgbClr val="59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 rot="-5400000">
              <a:off x="5964774" y="2534621"/>
              <a:ext cx="51000" cy="6345900"/>
            </a:xfrm>
            <a:prstGeom prst="rect">
              <a:avLst/>
            </a:prstGeom>
            <a:solidFill>
              <a:srgbClr val="B9E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>
            <a:spLocks noGrp="1"/>
          </p:cNvSpPr>
          <p:nvPr>
            <p:ph type="body" idx="1"/>
          </p:nvPr>
        </p:nvSpPr>
        <p:spPr>
          <a:xfrm>
            <a:off x="424575" y="5386200"/>
            <a:ext cx="8267700" cy="292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/>
            </a:lvl1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33" name="Google Shape;133;p15"/>
          <p:cNvGrpSpPr/>
          <p:nvPr/>
        </p:nvGrpSpPr>
        <p:grpSpPr>
          <a:xfrm>
            <a:off x="0" y="5682071"/>
            <a:ext cx="9142225" cy="51000"/>
            <a:chOff x="0" y="5682071"/>
            <a:chExt cx="9142225" cy="51000"/>
          </a:xfrm>
        </p:grpSpPr>
        <p:sp>
          <p:nvSpPr>
            <p:cNvPr id="134" name="Google Shape;134;p15"/>
            <p:cNvSpPr/>
            <p:nvPr/>
          </p:nvSpPr>
          <p:spPr>
            <a:xfrm rot="-5400000">
              <a:off x="2260500" y="3421571"/>
              <a:ext cx="51000" cy="4572000"/>
            </a:xfrm>
            <a:prstGeom prst="rect">
              <a:avLst/>
            </a:prstGeom>
            <a:solidFill>
              <a:srgbClr val="59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 rot="-5400000">
              <a:off x="6830725" y="3421571"/>
              <a:ext cx="51000" cy="4572000"/>
            </a:xfrm>
            <a:prstGeom prst="rect">
              <a:avLst/>
            </a:prstGeom>
            <a:solidFill>
              <a:srgbClr val="B9E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6"/>
          <p:cNvGrpSpPr/>
          <p:nvPr/>
        </p:nvGrpSpPr>
        <p:grpSpPr>
          <a:xfrm>
            <a:off x="830392" y="4632482"/>
            <a:ext cx="745763" cy="50919"/>
            <a:chOff x="4580561" y="2589004"/>
            <a:chExt cx="1064464" cy="25200"/>
          </a:xfrm>
        </p:grpSpPr>
        <p:sp>
          <p:nvSpPr>
            <p:cNvPr id="138" name="Google Shape;138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16"/>
          <p:cNvSpPr txBox="1">
            <a:spLocks noGrp="1"/>
          </p:cNvSpPr>
          <p:nvPr>
            <p:ph type="title" hasCustomPrompt="1"/>
          </p:nvPr>
        </p:nvSpPr>
        <p:spPr>
          <a:xfrm>
            <a:off x="729450" y="815500"/>
            <a:ext cx="7688400" cy="13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1"/>
          </p:nvPr>
        </p:nvSpPr>
        <p:spPr>
          <a:xfrm>
            <a:off x="729450" y="2295025"/>
            <a:ext cx="7688400" cy="20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⯀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—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45" name="Google Shape;145;p17"/>
          <p:cNvGrpSpPr/>
          <p:nvPr/>
        </p:nvGrpSpPr>
        <p:grpSpPr>
          <a:xfrm>
            <a:off x="0" y="5682071"/>
            <a:ext cx="9142225" cy="51000"/>
            <a:chOff x="0" y="5682071"/>
            <a:chExt cx="9142225" cy="51000"/>
          </a:xfrm>
        </p:grpSpPr>
        <p:sp>
          <p:nvSpPr>
            <p:cNvPr id="146" name="Google Shape;146;p17"/>
            <p:cNvSpPr/>
            <p:nvPr/>
          </p:nvSpPr>
          <p:spPr>
            <a:xfrm rot="-5400000">
              <a:off x="2260500" y="3421571"/>
              <a:ext cx="51000" cy="4572000"/>
            </a:xfrm>
            <a:prstGeom prst="rect">
              <a:avLst/>
            </a:prstGeom>
            <a:solidFill>
              <a:srgbClr val="59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 rot="-5400000">
              <a:off x="6830725" y="3421571"/>
              <a:ext cx="51000" cy="4572000"/>
            </a:xfrm>
            <a:prstGeom prst="rect">
              <a:avLst/>
            </a:prstGeom>
            <a:solidFill>
              <a:srgbClr val="B9E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erre 1">
  <p:cSld name="BLANK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8"/>
          <p:cNvGrpSpPr/>
          <p:nvPr/>
        </p:nvGrpSpPr>
        <p:grpSpPr>
          <a:xfrm>
            <a:off x="0" y="5682071"/>
            <a:ext cx="9142225" cy="51000"/>
            <a:chOff x="0" y="5682071"/>
            <a:chExt cx="9142225" cy="51000"/>
          </a:xfrm>
        </p:grpSpPr>
        <p:sp>
          <p:nvSpPr>
            <p:cNvPr id="150" name="Google Shape;150;p18"/>
            <p:cNvSpPr/>
            <p:nvPr/>
          </p:nvSpPr>
          <p:spPr>
            <a:xfrm rot="-5400000">
              <a:off x="2260500" y="3421571"/>
              <a:ext cx="51000" cy="4572000"/>
            </a:xfrm>
            <a:prstGeom prst="rect">
              <a:avLst/>
            </a:prstGeom>
            <a:solidFill>
              <a:srgbClr val="59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 rot="-5400000">
              <a:off x="6830725" y="3421571"/>
              <a:ext cx="51000" cy="4572000"/>
            </a:xfrm>
            <a:prstGeom prst="rect">
              <a:avLst/>
            </a:prstGeom>
            <a:solidFill>
              <a:srgbClr val="B9E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74550" y="2603425"/>
            <a:ext cx="1793126" cy="5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erre 2">
  <p:cSld name="BLANK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4291589" y="2395716"/>
            <a:ext cx="566175" cy="923575"/>
          </a:xfrm>
          <a:custGeom>
            <a:avLst/>
            <a:gdLst/>
            <a:ahLst/>
            <a:cxnLst/>
            <a:rect l="l" t="t" r="r" b="b"/>
            <a:pathLst>
              <a:path w="22647" h="36943" extrusionOk="0">
                <a:moveTo>
                  <a:pt x="3869" y="0"/>
                </a:moveTo>
                <a:cubicBezTo>
                  <a:pt x="3069" y="0"/>
                  <a:pt x="2269" y="304"/>
                  <a:pt x="1655" y="911"/>
                </a:cubicBezTo>
                <a:lnTo>
                  <a:pt x="1" y="2566"/>
                </a:lnTo>
                <a:lnTo>
                  <a:pt x="13693" y="16258"/>
                </a:lnTo>
                <a:cubicBezTo>
                  <a:pt x="14919" y="17484"/>
                  <a:pt x="14919" y="19461"/>
                  <a:pt x="13693" y="20675"/>
                </a:cubicBezTo>
                <a:lnTo>
                  <a:pt x="1" y="34379"/>
                </a:lnTo>
                <a:lnTo>
                  <a:pt x="1655" y="36022"/>
                </a:lnTo>
                <a:cubicBezTo>
                  <a:pt x="2269" y="36636"/>
                  <a:pt x="3069" y="36942"/>
                  <a:pt x="3869" y="36942"/>
                </a:cubicBezTo>
                <a:cubicBezTo>
                  <a:pt x="4668" y="36942"/>
                  <a:pt x="5465" y="36636"/>
                  <a:pt x="6073" y="36022"/>
                </a:cubicBezTo>
                <a:lnTo>
                  <a:pt x="21420" y="20675"/>
                </a:lnTo>
                <a:cubicBezTo>
                  <a:pt x="22646" y="19461"/>
                  <a:pt x="22646" y="17484"/>
                  <a:pt x="21420" y="16258"/>
                </a:cubicBezTo>
                <a:lnTo>
                  <a:pt x="6073" y="911"/>
                </a:lnTo>
                <a:cubicBezTo>
                  <a:pt x="5465" y="304"/>
                  <a:pt x="4668" y="0"/>
                  <a:pt x="3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4358864" y="2708228"/>
            <a:ext cx="171775" cy="298550"/>
          </a:xfrm>
          <a:custGeom>
            <a:avLst/>
            <a:gdLst/>
            <a:ahLst/>
            <a:cxnLst/>
            <a:rect l="l" t="t" r="r" b="b"/>
            <a:pathLst>
              <a:path w="6871" h="11942" extrusionOk="0">
                <a:moveTo>
                  <a:pt x="1501" y="0"/>
                </a:moveTo>
                <a:cubicBezTo>
                  <a:pt x="737" y="0"/>
                  <a:pt x="0" y="597"/>
                  <a:pt x="0" y="1500"/>
                </a:cubicBezTo>
                <a:lnTo>
                  <a:pt x="0" y="10453"/>
                </a:lnTo>
                <a:cubicBezTo>
                  <a:pt x="0" y="11347"/>
                  <a:pt x="736" y="11942"/>
                  <a:pt x="1499" y="11942"/>
                </a:cubicBezTo>
                <a:cubicBezTo>
                  <a:pt x="1864" y="11942"/>
                  <a:pt x="2236" y="11806"/>
                  <a:pt x="2536" y="11501"/>
                </a:cubicBezTo>
                <a:lnTo>
                  <a:pt x="5382" y="8656"/>
                </a:lnTo>
                <a:cubicBezTo>
                  <a:pt x="6870" y="7179"/>
                  <a:pt x="6870" y="4774"/>
                  <a:pt x="5382" y="3286"/>
                </a:cubicBezTo>
                <a:lnTo>
                  <a:pt x="2536" y="440"/>
                </a:lnTo>
                <a:cubicBezTo>
                  <a:pt x="2236" y="136"/>
                  <a:pt x="1865" y="0"/>
                  <a:pt x="15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" name="Google Shape;156;p19"/>
          <p:cNvGrpSpPr/>
          <p:nvPr/>
        </p:nvGrpSpPr>
        <p:grpSpPr>
          <a:xfrm>
            <a:off x="0" y="5682071"/>
            <a:ext cx="9142225" cy="51000"/>
            <a:chOff x="0" y="5682071"/>
            <a:chExt cx="9142225" cy="51000"/>
          </a:xfrm>
        </p:grpSpPr>
        <p:sp>
          <p:nvSpPr>
            <p:cNvPr id="157" name="Google Shape;157;p19"/>
            <p:cNvSpPr/>
            <p:nvPr/>
          </p:nvSpPr>
          <p:spPr>
            <a:xfrm rot="-5400000">
              <a:off x="2260500" y="3421571"/>
              <a:ext cx="51000" cy="4572000"/>
            </a:xfrm>
            <a:prstGeom prst="rect">
              <a:avLst/>
            </a:prstGeom>
            <a:solidFill>
              <a:srgbClr val="59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 rot="-5400000">
              <a:off x="6830725" y="3421571"/>
              <a:ext cx="51000" cy="4572000"/>
            </a:xfrm>
            <a:prstGeom prst="rect">
              <a:avLst/>
            </a:prstGeom>
            <a:solidFill>
              <a:srgbClr val="B9E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9" name="Google Shape;15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6638" y="2603438"/>
            <a:ext cx="1793126" cy="5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2">
  <p:cSld name="TITLE_AND_BODY_1_2">
    <p:bg>
      <p:bgPr>
        <a:solidFill>
          <a:schemeClr val="dk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ctrTitle"/>
          </p:nvPr>
        </p:nvSpPr>
        <p:spPr>
          <a:xfrm>
            <a:off x="932590" y="2102975"/>
            <a:ext cx="76881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ctrTitle" idx="2"/>
          </p:nvPr>
        </p:nvSpPr>
        <p:spPr>
          <a:xfrm>
            <a:off x="932590" y="2619112"/>
            <a:ext cx="76881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ctrTitle" idx="3"/>
          </p:nvPr>
        </p:nvSpPr>
        <p:spPr>
          <a:xfrm>
            <a:off x="932590" y="3156862"/>
            <a:ext cx="76881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ctrTitle" idx="4"/>
          </p:nvPr>
        </p:nvSpPr>
        <p:spPr>
          <a:xfrm>
            <a:off x="932590" y="3655737"/>
            <a:ext cx="76881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ctrTitle" idx="5"/>
          </p:nvPr>
        </p:nvSpPr>
        <p:spPr>
          <a:xfrm>
            <a:off x="932590" y="4184912"/>
            <a:ext cx="76881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67" name="Google Shape;167;p20"/>
          <p:cNvCxnSpPr/>
          <p:nvPr/>
        </p:nvCxnSpPr>
        <p:spPr>
          <a:xfrm>
            <a:off x="-12450" y="1158163"/>
            <a:ext cx="9172500" cy="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20"/>
          <p:cNvSpPr txBox="1"/>
          <p:nvPr/>
        </p:nvSpPr>
        <p:spPr>
          <a:xfrm>
            <a:off x="940325" y="709942"/>
            <a:ext cx="12696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Agenda</a:t>
            </a:r>
            <a:endParaRPr sz="1800" b="1">
              <a:solidFill>
                <a:srgbClr val="59C9A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 1">
  <p:cSld name="SECTION_HEADER_1">
    <p:bg>
      <p:bgPr>
        <a:solidFill>
          <a:schemeClr val="dk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830392" y="1323732"/>
            <a:ext cx="745763" cy="50919"/>
            <a:chOff x="4580561" y="2589004"/>
            <a:chExt cx="1064464" cy="25200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29450" y="1469389"/>
            <a:ext cx="76884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5682071"/>
            <a:ext cx="9142225" cy="51000"/>
            <a:chOff x="0" y="5682071"/>
            <a:chExt cx="9142225" cy="51000"/>
          </a:xfrm>
        </p:grpSpPr>
        <p:sp>
          <p:nvSpPr>
            <p:cNvPr id="26" name="Google Shape;26;p3"/>
            <p:cNvSpPr/>
            <p:nvPr/>
          </p:nvSpPr>
          <p:spPr>
            <a:xfrm rot="-5400000">
              <a:off x="2260500" y="3421571"/>
              <a:ext cx="51000" cy="4572000"/>
            </a:xfrm>
            <a:prstGeom prst="rect">
              <a:avLst/>
            </a:prstGeom>
            <a:solidFill>
              <a:srgbClr val="59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830725" y="3421571"/>
              <a:ext cx="51000" cy="4572000"/>
            </a:xfrm>
            <a:prstGeom prst="rect">
              <a:avLst/>
            </a:prstGeom>
            <a:solidFill>
              <a:srgbClr val="B9E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 type="title">
  <p:cSld name="TITLE">
    <p:bg>
      <p:bgPr>
        <a:noFill/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-13650" y="-18075"/>
            <a:ext cx="9171300" cy="54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 rot="-5400000">
            <a:off x="1182442" y="976885"/>
            <a:ext cx="45600" cy="749700"/>
          </a:xfrm>
          <a:prstGeom prst="rect">
            <a:avLst/>
          </a:prstGeom>
          <a:solidFill>
            <a:srgbClr val="59C9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ctrTitle"/>
          </p:nvPr>
        </p:nvSpPr>
        <p:spPr>
          <a:xfrm>
            <a:off x="729450" y="1469389"/>
            <a:ext cx="7688100" cy="8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1"/>
          </p:nvPr>
        </p:nvSpPr>
        <p:spPr>
          <a:xfrm>
            <a:off x="729625" y="4288457"/>
            <a:ext cx="43485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 b="1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 b="1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 b="1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 b="1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 b="1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 b="1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 b="1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 b="1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 b="1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ctrTitle" idx="2"/>
          </p:nvPr>
        </p:nvSpPr>
        <p:spPr>
          <a:xfrm>
            <a:off x="729450" y="2236771"/>
            <a:ext cx="7688100" cy="12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80" name="Google Shape;180;p22"/>
          <p:cNvGrpSpPr/>
          <p:nvPr/>
        </p:nvGrpSpPr>
        <p:grpSpPr>
          <a:xfrm>
            <a:off x="0" y="5682071"/>
            <a:ext cx="9142225" cy="51000"/>
            <a:chOff x="0" y="5682071"/>
            <a:chExt cx="9142225" cy="51000"/>
          </a:xfrm>
        </p:grpSpPr>
        <p:sp>
          <p:nvSpPr>
            <p:cNvPr id="181" name="Google Shape;181;p22"/>
            <p:cNvSpPr/>
            <p:nvPr/>
          </p:nvSpPr>
          <p:spPr>
            <a:xfrm rot="-5400000">
              <a:off x="2260500" y="3421571"/>
              <a:ext cx="51000" cy="4572000"/>
            </a:xfrm>
            <a:prstGeom prst="rect">
              <a:avLst/>
            </a:prstGeom>
            <a:solidFill>
              <a:srgbClr val="59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 rot="-5400000">
              <a:off x="6830725" y="3421571"/>
              <a:ext cx="51000" cy="4572000"/>
            </a:xfrm>
            <a:prstGeom prst="rect">
              <a:avLst/>
            </a:prstGeom>
            <a:solidFill>
              <a:srgbClr val="B9E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 1">
  <p:cSld name="SECTION_HEADER_1">
    <p:bg>
      <p:bgPr>
        <a:solidFill>
          <a:schemeClr val="dk2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3"/>
          <p:cNvGrpSpPr/>
          <p:nvPr/>
        </p:nvGrpSpPr>
        <p:grpSpPr>
          <a:xfrm>
            <a:off x="830392" y="1323732"/>
            <a:ext cx="745763" cy="50919"/>
            <a:chOff x="4580561" y="2589004"/>
            <a:chExt cx="1064464" cy="25200"/>
          </a:xfrm>
        </p:grpSpPr>
        <p:sp>
          <p:nvSpPr>
            <p:cNvPr id="185" name="Google Shape;185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729450" y="1469389"/>
            <a:ext cx="76884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89" name="Google Shape;189;p23"/>
          <p:cNvGrpSpPr/>
          <p:nvPr/>
        </p:nvGrpSpPr>
        <p:grpSpPr>
          <a:xfrm>
            <a:off x="0" y="5682071"/>
            <a:ext cx="9142225" cy="51000"/>
            <a:chOff x="0" y="5682071"/>
            <a:chExt cx="9142225" cy="51000"/>
          </a:xfrm>
        </p:grpSpPr>
        <p:sp>
          <p:nvSpPr>
            <p:cNvPr id="190" name="Google Shape;190;p23"/>
            <p:cNvSpPr/>
            <p:nvPr/>
          </p:nvSpPr>
          <p:spPr>
            <a:xfrm rot="-5400000">
              <a:off x="2260500" y="3421571"/>
              <a:ext cx="51000" cy="4572000"/>
            </a:xfrm>
            <a:prstGeom prst="rect">
              <a:avLst/>
            </a:prstGeom>
            <a:solidFill>
              <a:srgbClr val="59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 rot="-5400000">
              <a:off x="6830725" y="3421571"/>
              <a:ext cx="51000" cy="4572000"/>
            </a:xfrm>
            <a:prstGeom prst="rect">
              <a:avLst/>
            </a:prstGeom>
            <a:solidFill>
              <a:srgbClr val="B9E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 2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4"/>
          <p:cNvGrpSpPr/>
          <p:nvPr/>
        </p:nvGrpSpPr>
        <p:grpSpPr>
          <a:xfrm>
            <a:off x="830392" y="1323732"/>
            <a:ext cx="745763" cy="50919"/>
            <a:chOff x="4580561" y="2589004"/>
            <a:chExt cx="1064464" cy="25200"/>
          </a:xfrm>
        </p:grpSpPr>
        <p:sp>
          <p:nvSpPr>
            <p:cNvPr id="194" name="Google Shape;194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729450" y="1469389"/>
            <a:ext cx="76884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 3">
  <p:cSld name="SECTION_HEADER_1_1">
    <p:bg>
      <p:bgPr>
        <a:solidFill>
          <a:schemeClr val="dk2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729450" y="1469389"/>
            <a:ext cx="76884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01" name="Google Shape;201;p25"/>
          <p:cNvGrpSpPr/>
          <p:nvPr/>
        </p:nvGrpSpPr>
        <p:grpSpPr>
          <a:xfrm>
            <a:off x="0" y="5682071"/>
            <a:ext cx="9142225" cy="51000"/>
            <a:chOff x="0" y="5682071"/>
            <a:chExt cx="9142225" cy="51000"/>
          </a:xfrm>
        </p:grpSpPr>
        <p:sp>
          <p:nvSpPr>
            <p:cNvPr id="202" name="Google Shape;202;p25"/>
            <p:cNvSpPr/>
            <p:nvPr/>
          </p:nvSpPr>
          <p:spPr>
            <a:xfrm rot="-5400000">
              <a:off x="2260500" y="3421571"/>
              <a:ext cx="51000" cy="4572000"/>
            </a:xfrm>
            <a:prstGeom prst="rect">
              <a:avLst/>
            </a:prstGeom>
            <a:solidFill>
              <a:srgbClr val="59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 rot="-5400000">
              <a:off x="6830725" y="3421571"/>
              <a:ext cx="51000" cy="4572000"/>
            </a:xfrm>
            <a:prstGeom prst="rect">
              <a:avLst/>
            </a:prstGeom>
            <a:solidFill>
              <a:srgbClr val="B9E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y cuerpo" type="tx">
  <p:cSld name="TITLE_AND_BOD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>
            <a:spLocks noGrp="1"/>
          </p:cNvSpPr>
          <p:nvPr>
            <p:ph type="title"/>
          </p:nvPr>
        </p:nvSpPr>
        <p:spPr>
          <a:xfrm>
            <a:off x="424650" y="143875"/>
            <a:ext cx="82677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200"/>
              <a:buNone/>
              <a:defRPr>
                <a:solidFill>
                  <a:srgbClr val="59C9A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body" idx="1"/>
          </p:nvPr>
        </p:nvSpPr>
        <p:spPr>
          <a:xfrm>
            <a:off x="424650" y="1928855"/>
            <a:ext cx="82677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⯀"/>
              <a:defRPr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—"/>
              <a:defRPr sz="1400"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08" name="Google Shape;208;p26"/>
          <p:cNvSpPr/>
          <p:nvPr/>
        </p:nvSpPr>
        <p:spPr>
          <a:xfrm rot="-5400000">
            <a:off x="877642" y="672085"/>
            <a:ext cx="45600" cy="749700"/>
          </a:xfrm>
          <a:prstGeom prst="rect">
            <a:avLst/>
          </a:prstGeom>
          <a:solidFill>
            <a:srgbClr val="59C9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title" idx="2"/>
          </p:nvPr>
        </p:nvSpPr>
        <p:spPr>
          <a:xfrm>
            <a:off x="424650" y="1388150"/>
            <a:ext cx="8267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210" name="Google Shape;210;p26"/>
          <p:cNvGrpSpPr/>
          <p:nvPr/>
        </p:nvGrpSpPr>
        <p:grpSpPr>
          <a:xfrm>
            <a:off x="0" y="5682071"/>
            <a:ext cx="9142225" cy="51000"/>
            <a:chOff x="0" y="5682071"/>
            <a:chExt cx="9142225" cy="51000"/>
          </a:xfrm>
        </p:grpSpPr>
        <p:sp>
          <p:nvSpPr>
            <p:cNvPr id="211" name="Google Shape;211;p26"/>
            <p:cNvSpPr/>
            <p:nvPr/>
          </p:nvSpPr>
          <p:spPr>
            <a:xfrm rot="-5400000">
              <a:off x="2260500" y="3421571"/>
              <a:ext cx="51000" cy="4572000"/>
            </a:xfrm>
            <a:prstGeom prst="rect">
              <a:avLst/>
            </a:prstGeom>
            <a:solidFill>
              <a:srgbClr val="59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 rot="-5400000">
              <a:off x="6830725" y="3421571"/>
              <a:ext cx="51000" cy="4572000"/>
            </a:xfrm>
            <a:prstGeom prst="rect">
              <a:avLst/>
            </a:prstGeom>
            <a:solidFill>
              <a:srgbClr val="B9E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título">
  <p:cSld name="TITLE_AND_BODY_3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>
            <a:spLocks noGrp="1"/>
          </p:cNvSpPr>
          <p:nvPr>
            <p:ph type="title"/>
          </p:nvPr>
        </p:nvSpPr>
        <p:spPr>
          <a:xfrm>
            <a:off x="424650" y="143877"/>
            <a:ext cx="8267700" cy="5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400"/>
              <a:buNone/>
              <a:defRPr sz="2400">
                <a:solidFill>
                  <a:srgbClr val="59C9A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6" name="Google Shape;216;p27"/>
          <p:cNvSpPr/>
          <p:nvPr/>
        </p:nvSpPr>
        <p:spPr>
          <a:xfrm rot="-5400000">
            <a:off x="877642" y="314152"/>
            <a:ext cx="45600" cy="749700"/>
          </a:xfrm>
          <a:prstGeom prst="rect">
            <a:avLst/>
          </a:prstGeom>
          <a:solidFill>
            <a:srgbClr val="59C9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" name="Google Shape;217;p27"/>
          <p:cNvGrpSpPr/>
          <p:nvPr/>
        </p:nvGrpSpPr>
        <p:grpSpPr>
          <a:xfrm>
            <a:off x="0" y="5682071"/>
            <a:ext cx="9142225" cy="51000"/>
            <a:chOff x="0" y="5682071"/>
            <a:chExt cx="9142225" cy="51000"/>
          </a:xfrm>
        </p:grpSpPr>
        <p:sp>
          <p:nvSpPr>
            <p:cNvPr id="218" name="Google Shape;218;p27"/>
            <p:cNvSpPr/>
            <p:nvPr/>
          </p:nvSpPr>
          <p:spPr>
            <a:xfrm rot="-5400000">
              <a:off x="2260500" y="3421571"/>
              <a:ext cx="51000" cy="4572000"/>
            </a:xfrm>
            <a:prstGeom prst="rect">
              <a:avLst/>
            </a:prstGeom>
            <a:solidFill>
              <a:srgbClr val="59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 rot="-5400000">
              <a:off x="6830725" y="3421571"/>
              <a:ext cx="51000" cy="4572000"/>
            </a:xfrm>
            <a:prstGeom prst="rect">
              <a:avLst/>
            </a:prstGeom>
            <a:solidFill>
              <a:srgbClr val="B9E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bloques 1">
  <p:cSld name="TITLE_AND_BODY_2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/>
        </p:nvSpPr>
        <p:spPr>
          <a:xfrm>
            <a:off x="0" y="-18071"/>
            <a:ext cx="29718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8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23" name="Google Shape;223;p28"/>
          <p:cNvSpPr txBox="1">
            <a:spLocks noGrp="1"/>
          </p:cNvSpPr>
          <p:nvPr>
            <p:ph type="title"/>
          </p:nvPr>
        </p:nvSpPr>
        <p:spPr>
          <a:xfrm>
            <a:off x="3144723" y="143875"/>
            <a:ext cx="57567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200"/>
              <a:buNone/>
              <a:defRPr>
                <a:solidFill>
                  <a:srgbClr val="59C9A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28"/>
          <p:cNvSpPr txBox="1">
            <a:spLocks noGrp="1"/>
          </p:cNvSpPr>
          <p:nvPr>
            <p:ph type="body" idx="1"/>
          </p:nvPr>
        </p:nvSpPr>
        <p:spPr>
          <a:xfrm>
            <a:off x="3144719" y="1928850"/>
            <a:ext cx="57567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⯀"/>
              <a:defRPr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—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title" idx="2"/>
          </p:nvPr>
        </p:nvSpPr>
        <p:spPr>
          <a:xfrm>
            <a:off x="3144719" y="1129940"/>
            <a:ext cx="5756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body" idx="3"/>
          </p:nvPr>
        </p:nvSpPr>
        <p:spPr>
          <a:xfrm>
            <a:off x="222025" y="1928850"/>
            <a:ext cx="27366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⯀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—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title" idx="4"/>
          </p:nvPr>
        </p:nvSpPr>
        <p:spPr>
          <a:xfrm>
            <a:off x="222025" y="1129940"/>
            <a:ext cx="27366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title" idx="5"/>
          </p:nvPr>
        </p:nvSpPr>
        <p:spPr>
          <a:xfrm>
            <a:off x="226083" y="143875"/>
            <a:ext cx="27366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200"/>
              <a:buNone/>
              <a:defRPr>
                <a:solidFill>
                  <a:srgbClr val="59C9A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28"/>
          <p:cNvSpPr/>
          <p:nvPr/>
        </p:nvSpPr>
        <p:spPr>
          <a:xfrm rot="-5400000">
            <a:off x="678859" y="672085"/>
            <a:ext cx="45600" cy="749700"/>
          </a:xfrm>
          <a:prstGeom prst="rect">
            <a:avLst/>
          </a:prstGeom>
          <a:solidFill>
            <a:srgbClr val="59C9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28"/>
          <p:cNvGrpSpPr/>
          <p:nvPr/>
        </p:nvGrpSpPr>
        <p:grpSpPr>
          <a:xfrm>
            <a:off x="0" y="5682071"/>
            <a:ext cx="9163224" cy="51000"/>
            <a:chOff x="0" y="5682071"/>
            <a:chExt cx="9163224" cy="51000"/>
          </a:xfrm>
        </p:grpSpPr>
        <p:sp>
          <p:nvSpPr>
            <p:cNvPr id="231" name="Google Shape;231;p28"/>
            <p:cNvSpPr/>
            <p:nvPr/>
          </p:nvSpPr>
          <p:spPr>
            <a:xfrm rot="-5400000">
              <a:off x="5964774" y="2534621"/>
              <a:ext cx="51000" cy="6345900"/>
            </a:xfrm>
            <a:prstGeom prst="rect">
              <a:avLst/>
            </a:prstGeom>
            <a:solidFill>
              <a:srgbClr val="B9E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 rot="-5400000">
              <a:off x="1460400" y="4221671"/>
              <a:ext cx="51000" cy="2971800"/>
            </a:xfrm>
            <a:prstGeom prst="rect">
              <a:avLst/>
            </a:prstGeom>
            <a:solidFill>
              <a:srgbClr val="59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bloques 2">
  <p:cSld name="TITLE_AND_BODY_2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/>
        </p:nvSpPr>
        <p:spPr>
          <a:xfrm>
            <a:off x="6172200" y="0"/>
            <a:ext cx="29718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1"/>
          </p:nvPr>
        </p:nvSpPr>
        <p:spPr>
          <a:xfrm>
            <a:off x="424902" y="1928850"/>
            <a:ext cx="57567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⯀"/>
              <a:defRPr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—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29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2"/>
          </p:nvPr>
        </p:nvSpPr>
        <p:spPr>
          <a:xfrm>
            <a:off x="6234000" y="1928850"/>
            <a:ext cx="25920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⯀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—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38" name="Google Shape;238;p29"/>
          <p:cNvGrpSpPr/>
          <p:nvPr/>
        </p:nvGrpSpPr>
        <p:grpSpPr>
          <a:xfrm>
            <a:off x="0" y="5678171"/>
            <a:ext cx="9142225" cy="54900"/>
            <a:chOff x="-1600200" y="5678171"/>
            <a:chExt cx="9142225" cy="54900"/>
          </a:xfrm>
        </p:grpSpPr>
        <p:sp>
          <p:nvSpPr>
            <p:cNvPr id="239" name="Google Shape;239;p29"/>
            <p:cNvSpPr/>
            <p:nvPr/>
          </p:nvSpPr>
          <p:spPr>
            <a:xfrm rot="-5400000">
              <a:off x="1467600" y="2610371"/>
              <a:ext cx="54900" cy="6190500"/>
            </a:xfrm>
            <a:prstGeom prst="rect">
              <a:avLst/>
            </a:prstGeom>
            <a:solidFill>
              <a:srgbClr val="59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 rot="-5400000">
              <a:off x="6030625" y="4221671"/>
              <a:ext cx="51000" cy="2971800"/>
            </a:xfrm>
            <a:prstGeom prst="rect">
              <a:avLst/>
            </a:prstGeom>
            <a:solidFill>
              <a:srgbClr val="B9E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424650" y="143875"/>
            <a:ext cx="57567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200"/>
              <a:buNone/>
              <a:defRPr>
                <a:solidFill>
                  <a:srgbClr val="59C9A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29"/>
          <p:cNvSpPr/>
          <p:nvPr/>
        </p:nvSpPr>
        <p:spPr>
          <a:xfrm rot="-5400000">
            <a:off x="877642" y="672085"/>
            <a:ext cx="45600" cy="749700"/>
          </a:xfrm>
          <a:prstGeom prst="rect">
            <a:avLst/>
          </a:prstGeom>
          <a:solidFill>
            <a:srgbClr val="59C9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3"/>
          </p:nvPr>
        </p:nvSpPr>
        <p:spPr>
          <a:xfrm>
            <a:off x="424775" y="1129940"/>
            <a:ext cx="5756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4" name="Google Shape;244;p29"/>
          <p:cNvSpPr txBox="1">
            <a:spLocks noGrp="1"/>
          </p:cNvSpPr>
          <p:nvPr>
            <p:ph type="title" idx="4"/>
          </p:nvPr>
        </p:nvSpPr>
        <p:spPr>
          <a:xfrm>
            <a:off x="6234000" y="1129940"/>
            <a:ext cx="25920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bloques 3">
  <p:cSld name="TITLE_AND_BODY_2_1_1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/>
        </p:nvSpPr>
        <p:spPr>
          <a:xfrm>
            <a:off x="4572000" y="0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30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body" idx="1"/>
          </p:nvPr>
        </p:nvSpPr>
        <p:spPr>
          <a:xfrm>
            <a:off x="4745650" y="1928850"/>
            <a:ext cx="39891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⯀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—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424650" y="143875"/>
            <a:ext cx="39891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200"/>
              <a:buNone/>
              <a:defRPr>
                <a:solidFill>
                  <a:srgbClr val="59C9A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title" idx="2"/>
          </p:nvPr>
        </p:nvSpPr>
        <p:spPr>
          <a:xfrm>
            <a:off x="4745646" y="143875"/>
            <a:ext cx="39891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200"/>
              <a:buNone/>
              <a:defRPr>
                <a:solidFill>
                  <a:srgbClr val="59C9A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30"/>
          <p:cNvSpPr/>
          <p:nvPr/>
        </p:nvSpPr>
        <p:spPr>
          <a:xfrm rot="-5400000">
            <a:off x="877642" y="672085"/>
            <a:ext cx="45600" cy="749700"/>
          </a:xfrm>
          <a:prstGeom prst="rect">
            <a:avLst/>
          </a:prstGeom>
          <a:solidFill>
            <a:srgbClr val="59C9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0"/>
          <p:cNvSpPr/>
          <p:nvPr/>
        </p:nvSpPr>
        <p:spPr>
          <a:xfrm rot="-5400000">
            <a:off x="8252384" y="672085"/>
            <a:ext cx="45600" cy="749700"/>
          </a:xfrm>
          <a:prstGeom prst="rect">
            <a:avLst/>
          </a:prstGeom>
          <a:solidFill>
            <a:srgbClr val="59C9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0"/>
          <p:cNvSpPr txBox="1">
            <a:spLocks noGrp="1"/>
          </p:cNvSpPr>
          <p:nvPr>
            <p:ph type="body" idx="3"/>
          </p:nvPr>
        </p:nvSpPr>
        <p:spPr>
          <a:xfrm>
            <a:off x="435244" y="1928850"/>
            <a:ext cx="39891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⯀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title" idx="4"/>
          </p:nvPr>
        </p:nvSpPr>
        <p:spPr>
          <a:xfrm>
            <a:off x="435244" y="1388150"/>
            <a:ext cx="3986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5" name="Google Shape;255;p30"/>
          <p:cNvSpPr txBox="1">
            <a:spLocks noGrp="1"/>
          </p:cNvSpPr>
          <p:nvPr>
            <p:ph type="title" idx="5"/>
          </p:nvPr>
        </p:nvSpPr>
        <p:spPr>
          <a:xfrm>
            <a:off x="4741837" y="1388150"/>
            <a:ext cx="3986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56" name="Google Shape;256;p30"/>
          <p:cNvGrpSpPr/>
          <p:nvPr/>
        </p:nvGrpSpPr>
        <p:grpSpPr>
          <a:xfrm>
            <a:off x="0" y="5682071"/>
            <a:ext cx="9142225" cy="51000"/>
            <a:chOff x="0" y="5682071"/>
            <a:chExt cx="9142225" cy="51000"/>
          </a:xfrm>
        </p:grpSpPr>
        <p:sp>
          <p:nvSpPr>
            <p:cNvPr id="257" name="Google Shape;257;p30"/>
            <p:cNvSpPr/>
            <p:nvPr/>
          </p:nvSpPr>
          <p:spPr>
            <a:xfrm rot="-5400000">
              <a:off x="2260500" y="3421571"/>
              <a:ext cx="51000" cy="4572000"/>
            </a:xfrm>
            <a:prstGeom prst="rect">
              <a:avLst/>
            </a:prstGeom>
            <a:solidFill>
              <a:srgbClr val="59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 rot="-5400000">
              <a:off x="6830725" y="3421571"/>
              <a:ext cx="51000" cy="4572000"/>
            </a:xfrm>
            <a:prstGeom prst="rect">
              <a:avLst/>
            </a:prstGeom>
            <a:solidFill>
              <a:srgbClr val="B9E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gráficas">
  <p:cSld name="TITLE_AND_BODY_2_1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61" name="Google Shape;261;p31"/>
          <p:cNvSpPr txBox="1">
            <a:spLocks noGrp="1"/>
          </p:cNvSpPr>
          <p:nvPr>
            <p:ph type="body" idx="1"/>
          </p:nvPr>
        </p:nvSpPr>
        <p:spPr>
          <a:xfrm>
            <a:off x="4745650" y="1928850"/>
            <a:ext cx="39891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⯀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2" name="Google Shape;262;p31"/>
          <p:cNvSpPr txBox="1">
            <a:spLocks noGrp="1"/>
          </p:cNvSpPr>
          <p:nvPr>
            <p:ph type="body" idx="2"/>
          </p:nvPr>
        </p:nvSpPr>
        <p:spPr>
          <a:xfrm>
            <a:off x="424650" y="1928850"/>
            <a:ext cx="39891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⯀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3" name="Google Shape;263;p31"/>
          <p:cNvSpPr txBox="1">
            <a:spLocks noGrp="1"/>
          </p:cNvSpPr>
          <p:nvPr>
            <p:ph type="title"/>
          </p:nvPr>
        </p:nvSpPr>
        <p:spPr>
          <a:xfrm>
            <a:off x="424650" y="1388150"/>
            <a:ext cx="3986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 idx="3"/>
          </p:nvPr>
        </p:nvSpPr>
        <p:spPr>
          <a:xfrm>
            <a:off x="4741837" y="1388150"/>
            <a:ext cx="3986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5" name="Google Shape;265;p31"/>
          <p:cNvSpPr txBox="1">
            <a:spLocks noGrp="1"/>
          </p:cNvSpPr>
          <p:nvPr>
            <p:ph type="title" idx="4"/>
          </p:nvPr>
        </p:nvSpPr>
        <p:spPr>
          <a:xfrm>
            <a:off x="424650" y="143875"/>
            <a:ext cx="82677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200"/>
              <a:buNone/>
              <a:defRPr>
                <a:solidFill>
                  <a:srgbClr val="59C9A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9pPr>
          </a:lstStyle>
          <a:p>
            <a:endParaRPr/>
          </a:p>
        </p:txBody>
      </p:sp>
      <p:sp>
        <p:nvSpPr>
          <p:cNvPr id="266" name="Google Shape;266;p31"/>
          <p:cNvSpPr/>
          <p:nvPr/>
        </p:nvSpPr>
        <p:spPr>
          <a:xfrm rot="-5400000">
            <a:off x="877642" y="672085"/>
            <a:ext cx="45600" cy="749700"/>
          </a:xfrm>
          <a:prstGeom prst="rect">
            <a:avLst/>
          </a:prstGeom>
          <a:solidFill>
            <a:srgbClr val="59C9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31"/>
          <p:cNvGrpSpPr/>
          <p:nvPr/>
        </p:nvGrpSpPr>
        <p:grpSpPr>
          <a:xfrm>
            <a:off x="0" y="5682071"/>
            <a:ext cx="9142225" cy="51000"/>
            <a:chOff x="0" y="5682071"/>
            <a:chExt cx="9142225" cy="51000"/>
          </a:xfrm>
        </p:grpSpPr>
        <p:sp>
          <p:nvSpPr>
            <p:cNvPr id="268" name="Google Shape;268;p31"/>
            <p:cNvSpPr/>
            <p:nvPr/>
          </p:nvSpPr>
          <p:spPr>
            <a:xfrm rot="-5400000">
              <a:off x="2260500" y="3421571"/>
              <a:ext cx="51000" cy="4572000"/>
            </a:xfrm>
            <a:prstGeom prst="rect">
              <a:avLst/>
            </a:prstGeom>
            <a:solidFill>
              <a:srgbClr val="59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 rot="-5400000">
              <a:off x="6830725" y="3421571"/>
              <a:ext cx="51000" cy="4572000"/>
            </a:xfrm>
            <a:prstGeom prst="rect">
              <a:avLst/>
            </a:prstGeom>
            <a:solidFill>
              <a:srgbClr val="B9E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 2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830392" y="1323732"/>
            <a:ext cx="745763" cy="50919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9450" y="1469389"/>
            <a:ext cx="76884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AND_BODY_1">
    <p:bg>
      <p:bgPr>
        <a:solidFill>
          <a:schemeClr val="dk2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>
            <a:spLocks noGrp="1"/>
          </p:cNvSpPr>
          <p:nvPr>
            <p:ph type="ctrTitle"/>
          </p:nvPr>
        </p:nvSpPr>
        <p:spPr>
          <a:xfrm>
            <a:off x="932590" y="2102975"/>
            <a:ext cx="76881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32"/>
          <p:cNvSpPr txBox="1">
            <a:spLocks noGrp="1"/>
          </p:cNvSpPr>
          <p:nvPr>
            <p:ph type="ctrTitle" idx="2"/>
          </p:nvPr>
        </p:nvSpPr>
        <p:spPr>
          <a:xfrm>
            <a:off x="932590" y="2619112"/>
            <a:ext cx="76881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32"/>
          <p:cNvSpPr txBox="1">
            <a:spLocks noGrp="1"/>
          </p:cNvSpPr>
          <p:nvPr>
            <p:ph type="ctrTitle" idx="3"/>
          </p:nvPr>
        </p:nvSpPr>
        <p:spPr>
          <a:xfrm>
            <a:off x="932590" y="3156862"/>
            <a:ext cx="76881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32"/>
          <p:cNvSpPr txBox="1">
            <a:spLocks noGrp="1"/>
          </p:cNvSpPr>
          <p:nvPr>
            <p:ph type="ctrTitle" idx="4"/>
          </p:nvPr>
        </p:nvSpPr>
        <p:spPr>
          <a:xfrm>
            <a:off x="932590" y="3655737"/>
            <a:ext cx="76881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32"/>
          <p:cNvSpPr txBox="1">
            <a:spLocks noGrp="1"/>
          </p:cNvSpPr>
          <p:nvPr>
            <p:ph type="ctrTitle" idx="5"/>
          </p:nvPr>
        </p:nvSpPr>
        <p:spPr>
          <a:xfrm>
            <a:off x="932590" y="4184912"/>
            <a:ext cx="76881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32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77" name="Google Shape;277;p32"/>
          <p:cNvCxnSpPr/>
          <p:nvPr/>
        </p:nvCxnSpPr>
        <p:spPr>
          <a:xfrm>
            <a:off x="-12450" y="1158163"/>
            <a:ext cx="9172500" cy="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Google Shape;278;p32"/>
          <p:cNvSpPr txBox="1"/>
          <p:nvPr/>
        </p:nvSpPr>
        <p:spPr>
          <a:xfrm>
            <a:off x="940325" y="709942"/>
            <a:ext cx="12696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Agenda</a:t>
            </a:r>
            <a:endParaRPr sz="1800" b="1">
              <a:solidFill>
                <a:srgbClr val="59C9A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3"/>
          <p:cNvGrpSpPr/>
          <p:nvPr/>
        </p:nvGrpSpPr>
        <p:grpSpPr>
          <a:xfrm>
            <a:off x="830392" y="4632482"/>
            <a:ext cx="745763" cy="50919"/>
            <a:chOff x="4580561" y="2589004"/>
            <a:chExt cx="1064464" cy="25200"/>
          </a:xfrm>
        </p:grpSpPr>
        <p:sp>
          <p:nvSpPr>
            <p:cNvPr id="281" name="Google Shape;281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3"/>
          <p:cNvSpPr txBox="1">
            <a:spLocks noGrp="1"/>
          </p:cNvSpPr>
          <p:nvPr>
            <p:ph type="title"/>
          </p:nvPr>
        </p:nvSpPr>
        <p:spPr>
          <a:xfrm>
            <a:off x="729450" y="960333"/>
            <a:ext cx="7021200" cy="33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33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1">
  <p:cSld name="SECTION_TITLE_AND_DESCRIPTION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/>
          <p:nvPr/>
        </p:nvSpPr>
        <p:spPr>
          <a:xfrm>
            <a:off x="0" y="0"/>
            <a:ext cx="28122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4"/>
          <p:cNvSpPr txBox="1">
            <a:spLocks noGrp="1"/>
          </p:cNvSpPr>
          <p:nvPr>
            <p:ph type="title"/>
          </p:nvPr>
        </p:nvSpPr>
        <p:spPr>
          <a:xfrm>
            <a:off x="525600" y="1465175"/>
            <a:ext cx="2196300" cy="18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34"/>
          <p:cNvSpPr txBox="1">
            <a:spLocks noGrp="1"/>
          </p:cNvSpPr>
          <p:nvPr>
            <p:ph type="body" idx="1"/>
          </p:nvPr>
        </p:nvSpPr>
        <p:spPr>
          <a:xfrm>
            <a:off x="2974925" y="1502925"/>
            <a:ext cx="5970300" cy="33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54F59"/>
              </a:buClr>
              <a:buSzPts val="1600"/>
              <a:buChar char="⯀"/>
              <a:defRPr sz="1600">
                <a:solidFill>
                  <a:srgbClr val="454F59"/>
                </a:solidFill>
              </a:defRPr>
            </a:lvl1pPr>
            <a:lvl2pPr marL="914400" lvl="1" indent="-330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54F59"/>
              </a:buClr>
              <a:buSzPts val="1600"/>
              <a:buChar char="—"/>
              <a:defRPr sz="1600">
                <a:solidFill>
                  <a:srgbClr val="454F59"/>
                </a:solidFill>
              </a:defRPr>
            </a:lvl2pPr>
            <a:lvl3pPr marL="1371600" lvl="2" indent="-330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54F59"/>
              </a:buClr>
              <a:buSzPts val="1600"/>
              <a:buChar char="●"/>
              <a:defRPr sz="1600">
                <a:solidFill>
                  <a:srgbClr val="454F59"/>
                </a:solidFill>
              </a:defRPr>
            </a:lvl3pPr>
            <a:lvl4pPr marL="1828800" lvl="3" indent="-330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54F59"/>
              </a:buClr>
              <a:buSzPts val="1600"/>
              <a:buChar char="○"/>
              <a:defRPr sz="1600">
                <a:solidFill>
                  <a:srgbClr val="454F59"/>
                </a:solidFill>
              </a:defRPr>
            </a:lvl4pPr>
            <a:lvl5pPr marL="2286000" lvl="4" indent="-330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54F59"/>
              </a:buClr>
              <a:buSzPts val="1600"/>
              <a:buChar char="○"/>
              <a:defRPr sz="1600">
                <a:solidFill>
                  <a:srgbClr val="454F59"/>
                </a:solidFill>
              </a:defRPr>
            </a:lvl5pPr>
            <a:lvl6pPr marL="2743200" lvl="5" indent="-330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54F59"/>
              </a:buClr>
              <a:buSzPts val="1600"/>
              <a:buChar char="■"/>
              <a:defRPr sz="1600">
                <a:solidFill>
                  <a:srgbClr val="454F59"/>
                </a:solidFill>
              </a:defRPr>
            </a:lvl6pPr>
            <a:lvl7pPr marL="3200400" lvl="6" indent="-330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54F59"/>
              </a:buClr>
              <a:buSzPts val="1600"/>
              <a:buChar char="●"/>
              <a:defRPr sz="1600">
                <a:solidFill>
                  <a:srgbClr val="454F59"/>
                </a:solidFill>
              </a:defRPr>
            </a:lvl7pPr>
            <a:lvl8pPr marL="3657600" lvl="7" indent="-330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54F59"/>
              </a:buClr>
              <a:buSzPts val="1600"/>
              <a:buChar char="○"/>
              <a:defRPr sz="1600">
                <a:solidFill>
                  <a:srgbClr val="454F59"/>
                </a:solidFill>
              </a:defRPr>
            </a:lvl8pPr>
            <a:lvl9pPr marL="4114800" lvl="8" indent="-330200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54F59"/>
              </a:buClr>
              <a:buSzPts val="1600"/>
              <a:buChar char="■"/>
              <a:defRPr sz="1600">
                <a:solidFill>
                  <a:srgbClr val="454F59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34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90" name="Google Shape;290;p34"/>
          <p:cNvGrpSpPr/>
          <p:nvPr/>
        </p:nvGrpSpPr>
        <p:grpSpPr>
          <a:xfrm>
            <a:off x="0" y="5682071"/>
            <a:ext cx="9163224" cy="51000"/>
            <a:chOff x="0" y="5682071"/>
            <a:chExt cx="9163224" cy="51000"/>
          </a:xfrm>
        </p:grpSpPr>
        <p:sp>
          <p:nvSpPr>
            <p:cNvPr id="291" name="Google Shape;291;p34"/>
            <p:cNvSpPr/>
            <p:nvPr/>
          </p:nvSpPr>
          <p:spPr>
            <a:xfrm rot="-5400000">
              <a:off x="1382700" y="4299371"/>
              <a:ext cx="51000" cy="2816400"/>
            </a:xfrm>
            <a:prstGeom prst="rect">
              <a:avLst/>
            </a:prstGeom>
            <a:solidFill>
              <a:srgbClr val="59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4"/>
            <p:cNvSpPr/>
            <p:nvPr/>
          </p:nvSpPr>
          <p:spPr>
            <a:xfrm rot="-5400000">
              <a:off x="5964774" y="2534621"/>
              <a:ext cx="51000" cy="6345900"/>
            </a:xfrm>
            <a:prstGeom prst="rect">
              <a:avLst/>
            </a:prstGeom>
            <a:solidFill>
              <a:srgbClr val="B9E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34"/>
          <p:cNvSpPr/>
          <p:nvPr/>
        </p:nvSpPr>
        <p:spPr>
          <a:xfrm rot="-5400000">
            <a:off x="877642" y="672085"/>
            <a:ext cx="45600" cy="749700"/>
          </a:xfrm>
          <a:prstGeom prst="rect">
            <a:avLst/>
          </a:prstGeom>
          <a:solidFill>
            <a:srgbClr val="59C9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>
            <a:spLocks noGrp="1"/>
          </p:cNvSpPr>
          <p:nvPr>
            <p:ph type="body" idx="1"/>
          </p:nvPr>
        </p:nvSpPr>
        <p:spPr>
          <a:xfrm>
            <a:off x="424575" y="5386200"/>
            <a:ext cx="8267700" cy="292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/>
            </a:lvl1pPr>
          </a:lstStyle>
          <a:p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97" name="Google Shape;297;p35"/>
          <p:cNvGrpSpPr/>
          <p:nvPr/>
        </p:nvGrpSpPr>
        <p:grpSpPr>
          <a:xfrm>
            <a:off x="0" y="5682071"/>
            <a:ext cx="9142225" cy="51000"/>
            <a:chOff x="0" y="5682071"/>
            <a:chExt cx="9142225" cy="51000"/>
          </a:xfrm>
        </p:grpSpPr>
        <p:sp>
          <p:nvSpPr>
            <p:cNvPr id="298" name="Google Shape;298;p35"/>
            <p:cNvSpPr/>
            <p:nvPr/>
          </p:nvSpPr>
          <p:spPr>
            <a:xfrm rot="-5400000">
              <a:off x="2260500" y="3421571"/>
              <a:ext cx="51000" cy="4572000"/>
            </a:xfrm>
            <a:prstGeom prst="rect">
              <a:avLst/>
            </a:prstGeom>
            <a:solidFill>
              <a:srgbClr val="59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 rot="-5400000">
              <a:off x="6830725" y="3421571"/>
              <a:ext cx="51000" cy="4572000"/>
            </a:xfrm>
            <a:prstGeom prst="rect">
              <a:avLst/>
            </a:prstGeom>
            <a:solidFill>
              <a:srgbClr val="B9E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36"/>
          <p:cNvGrpSpPr/>
          <p:nvPr/>
        </p:nvGrpSpPr>
        <p:grpSpPr>
          <a:xfrm>
            <a:off x="830392" y="4632482"/>
            <a:ext cx="745763" cy="50919"/>
            <a:chOff x="4580561" y="2589004"/>
            <a:chExt cx="1064464" cy="25200"/>
          </a:xfrm>
        </p:grpSpPr>
        <p:sp>
          <p:nvSpPr>
            <p:cNvPr id="302" name="Google Shape;302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36"/>
          <p:cNvSpPr txBox="1">
            <a:spLocks noGrp="1"/>
          </p:cNvSpPr>
          <p:nvPr>
            <p:ph type="title" hasCustomPrompt="1"/>
          </p:nvPr>
        </p:nvSpPr>
        <p:spPr>
          <a:xfrm>
            <a:off x="729450" y="815500"/>
            <a:ext cx="7688400" cy="13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5" name="Google Shape;305;p36"/>
          <p:cNvSpPr txBox="1">
            <a:spLocks noGrp="1"/>
          </p:cNvSpPr>
          <p:nvPr>
            <p:ph type="body" idx="1"/>
          </p:nvPr>
        </p:nvSpPr>
        <p:spPr>
          <a:xfrm>
            <a:off x="729450" y="2295025"/>
            <a:ext cx="7688400" cy="20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⯀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—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09" name="Google Shape;309;p37"/>
          <p:cNvGrpSpPr/>
          <p:nvPr/>
        </p:nvGrpSpPr>
        <p:grpSpPr>
          <a:xfrm>
            <a:off x="0" y="5682071"/>
            <a:ext cx="9142225" cy="51000"/>
            <a:chOff x="0" y="5682071"/>
            <a:chExt cx="9142225" cy="51000"/>
          </a:xfrm>
        </p:grpSpPr>
        <p:sp>
          <p:nvSpPr>
            <p:cNvPr id="310" name="Google Shape;310;p37"/>
            <p:cNvSpPr/>
            <p:nvPr/>
          </p:nvSpPr>
          <p:spPr>
            <a:xfrm rot="-5400000">
              <a:off x="2260500" y="3421571"/>
              <a:ext cx="51000" cy="4572000"/>
            </a:xfrm>
            <a:prstGeom prst="rect">
              <a:avLst/>
            </a:prstGeom>
            <a:solidFill>
              <a:srgbClr val="59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7"/>
            <p:cNvSpPr/>
            <p:nvPr/>
          </p:nvSpPr>
          <p:spPr>
            <a:xfrm rot="-5400000">
              <a:off x="6830725" y="3421571"/>
              <a:ext cx="51000" cy="4572000"/>
            </a:xfrm>
            <a:prstGeom prst="rect">
              <a:avLst/>
            </a:prstGeom>
            <a:solidFill>
              <a:srgbClr val="B9E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erre 1">
  <p:cSld name="BLANK_1_1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38"/>
          <p:cNvGrpSpPr/>
          <p:nvPr/>
        </p:nvGrpSpPr>
        <p:grpSpPr>
          <a:xfrm>
            <a:off x="0" y="5682071"/>
            <a:ext cx="9142225" cy="51000"/>
            <a:chOff x="0" y="5682071"/>
            <a:chExt cx="9142225" cy="51000"/>
          </a:xfrm>
        </p:grpSpPr>
        <p:sp>
          <p:nvSpPr>
            <p:cNvPr id="314" name="Google Shape;314;p38"/>
            <p:cNvSpPr/>
            <p:nvPr/>
          </p:nvSpPr>
          <p:spPr>
            <a:xfrm rot="-5400000">
              <a:off x="2260500" y="3421571"/>
              <a:ext cx="51000" cy="4572000"/>
            </a:xfrm>
            <a:prstGeom prst="rect">
              <a:avLst/>
            </a:prstGeom>
            <a:solidFill>
              <a:srgbClr val="59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 rot="-5400000">
              <a:off x="6830725" y="3421571"/>
              <a:ext cx="51000" cy="4572000"/>
            </a:xfrm>
            <a:prstGeom prst="rect">
              <a:avLst/>
            </a:prstGeom>
            <a:solidFill>
              <a:srgbClr val="B9E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6" name="Google Shape;31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74550" y="2603425"/>
            <a:ext cx="1793126" cy="5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erre 2">
  <p:cSld name="BLANK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/>
          <p:nvPr/>
        </p:nvSpPr>
        <p:spPr>
          <a:xfrm>
            <a:off x="4291589" y="2395716"/>
            <a:ext cx="566175" cy="923575"/>
          </a:xfrm>
          <a:custGeom>
            <a:avLst/>
            <a:gdLst/>
            <a:ahLst/>
            <a:cxnLst/>
            <a:rect l="l" t="t" r="r" b="b"/>
            <a:pathLst>
              <a:path w="22647" h="36943" extrusionOk="0">
                <a:moveTo>
                  <a:pt x="3869" y="0"/>
                </a:moveTo>
                <a:cubicBezTo>
                  <a:pt x="3069" y="0"/>
                  <a:pt x="2269" y="304"/>
                  <a:pt x="1655" y="911"/>
                </a:cubicBezTo>
                <a:lnTo>
                  <a:pt x="1" y="2566"/>
                </a:lnTo>
                <a:lnTo>
                  <a:pt x="13693" y="16258"/>
                </a:lnTo>
                <a:cubicBezTo>
                  <a:pt x="14919" y="17484"/>
                  <a:pt x="14919" y="19461"/>
                  <a:pt x="13693" y="20675"/>
                </a:cubicBezTo>
                <a:lnTo>
                  <a:pt x="1" y="34379"/>
                </a:lnTo>
                <a:lnTo>
                  <a:pt x="1655" y="36022"/>
                </a:lnTo>
                <a:cubicBezTo>
                  <a:pt x="2269" y="36636"/>
                  <a:pt x="3069" y="36942"/>
                  <a:pt x="3869" y="36942"/>
                </a:cubicBezTo>
                <a:cubicBezTo>
                  <a:pt x="4668" y="36942"/>
                  <a:pt x="5465" y="36636"/>
                  <a:pt x="6073" y="36022"/>
                </a:cubicBezTo>
                <a:lnTo>
                  <a:pt x="21420" y="20675"/>
                </a:lnTo>
                <a:cubicBezTo>
                  <a:pt x="22646" y="19461"/>
                  <a:pt x="22646" y="17484"/>
                  <a:pt x="21420" y="16258"/>
                </a:cubicBezTo>
                <a:lnTo>
                  <a:pt x="6073" y="911"/>
                </a:lnTo>
                <a:cubicBezTo>
                  <a:pt x="5465" y="304"/>
                  <a:pt x="4668" y="0"/>
                  <a:pt x="3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4358864" y="2708228"/>
            <a:ext cx="171775" cy="298550"/>
          </a:xfrm>
          <a:custGeom>
            <a:avLst/>
            <a:gdLst/>
            <a:ahLst/>
            <a:cxnLst/>
            <a:rect l="l" t="t" r="r" b="b"/>
            <a:pathLst>
              <a:path w="6871" h="11942" extrusionOk="0">
                <a:moveTo>
                  <a:pt x="1501" y="0"/>
                </a:moveTo>
                <a:cubicBezTo>
                  <a:pt x="737" y="0"/>
                  <a:pt x="0" y="597"/>
                  <a:pt x="0" y="1500"/>
                </a:cubicBezTo>
                <a:lnTo>
                  <a:pt x="0" y="10453"/>
                </a:lnTo>
                <a:cubicBezTo>
                  <a:pt x="0" y="11347"/>
                  <a:pt x="736" y="11942"/>
                  <a:pt x="1499" y="11942"/>
                </a:cubicBezTo>
                <a:cubicBezTo>
                  <a:pt x="1864" y="11942"/>
                  <a:pt x="2236" y="11806"/>
                  <a:pt x="2536" y="11501"/>
                </a:cubicBezTo>
                <a:lnTo>
                  <a:pt x="5382" y="8656"/>
                </a:lnTo>
                <a:cubicBezTo>
                  <a:pt x="6870" y="7179"/>
                  <a:pt x="6870" y="4774"/>
                  <a:pt x="5382" y="3286"/>
                </a:cubicBezTo>
                <a:lnTo>
                  <a:pt x="2536" y="440"/>
                </a:lnTo>
                <a:cubicBezTo>
                  <a:pt x="2236" y="136"/>
                  <a:pt x="1865" y="0"/>
                  <a:pt x="15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" name="Google Shape;320;p39"/>
          <p:cNvGrpSpPr/>
          <p:nvPr/>
        </p:nvGrpSpPr>
        <p:grpSpPr>
          <a:xfrm>
            <a:off x="0" y="5682071"/>
            <a:ext cx="9142225" cy="51000"/>
            <a:chOff x="0" y="5682071"/>
            <a:chExt cx="9142225" cy="51000"/>
          </a:xfrm>
        </p:grpSpPr>
        <p:sp>
          <p:nvSpPr>
            <p:cNvPr id="321" name="Google Shape;321;p39"/>
            <p:cNvSpPr/>
            <p:nvPr/>
          </p:nvSpPr>
          <p:spPr>
            <a:xfrm rot="-5400000">
              <a:off x="2260500" y="3421571"/>
              <a:ext cx="51000" cy="4572000"/>
            </a:xfrm>
            <a:prstGeom prst="rect">
              <a:avLst/>
            </a:prstGeom>
            <a:solidFill>
              <a:srgbClr val="59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9"/>
            <p:cNvSpPr/>
            <p:nvPr/>
          </p:nvSpPr>
          <p:spPr>
            <a:xfrm rot="-5400000">
              <a:off x="6830725" y="3421571"/>
              <a:ext cx="51000" cy="4572000"/>
            </a:xfrm>
            <a:prstGeom prst="rect">
              <a:avLst/>
            </a:prstGeom>
            <a:solidFill>
              <a:srgbClr val="B9E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3" name="Google Shape;323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6638" y="2603438"/>
            <a:ext cx="1793126" cy="5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2">
  <p:cSld name="TITLE_AND_BODY_1_2">
    <p:bg>
      <p:bgPr>
        <a:solidFill>
          <a:schemeClr val="dk2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>
            <a:spLocks noGrp="1"/>
          </p:cNvSpPr>
          <p:nvPr>
            <p:ph type="ctrTitle"/>
          </p:nvPr>
        </p:nvSpPr>
        <p:spPr>
          <a:xfrm>
            <a:off x="932590" y="2102975"/>
            <a:ext cx="76881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6" name="Google Shape;326;p40"/>
          <p:cNvSpPr txBox="1">
            <a:spLocks noGrp="1"/>
          </p:cNvSpPr>
          <p:nvPr>
            <p:ph type="ctrTitle" idx="2"/>
          </p:nvPr>
        </p:nvSpPr>
        <p:spPr>
          <a:xfrm>
            <a:off x="932590" y="2619112"/>
            <a:ext cx="76881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7" name="Google Shape;327;p40"/>
          <p:cNvSpPr txBox="1">
            <a:spLocks noGrp="1"/>
          </p:cNvSpPr>
          <p:nvPr>
            <p:ph type="ctrTitle" idx="3"/>
          </p:nvPr>
        </p:nvSpPr>
        <p:spPr>
          <a:xfrm>
            <a:off x="932590" y="3156862"/>
            <a:ext cx="76881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8" name="Google Shape;328;p40"/>
          <p:cNvSpPr txBox="1">
            <a:spLocks noGrp="1"/>
          </p:cNvSpPr>
          <p:nvPr>
            <p:ph type="ctrTitle" idx="4"/>
          </p:nvPr>
        </p:nvSpPr>
        <p:spPr>
          <a:xfrm>
            <a:off x="932590" y="3655737"/>
            <a:ext cx="76881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40"/>
          <p:cNvSpPr txBox="1">
            <a:spLocks noGrp="1"/>
          </p:cNvSpPr>
          <p:nvPr>
            <p:ph type="ctrTitle" idx="5"/>
          </p:nvPr>
        </p:nvSpPr>
        <p:spPr>
          <a:xfrm>
            <a:off x="932590" y="4184912"/>
            <a:ext cx="76881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0" name="Google Shape;330;p40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331" name="Google Shape;331;p40"/>
          <p:cNvCxnSpPr/>
          <p:nvPr/>
        </p:nvCxnSpPr>
        <p:spPr>
          <a:xfrm>
            <a:off x="-12450" y="1158163"/>
            <a:ext cx="9172500" cy="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2" name="Google Shape;332;p40"/>
          <p:cNvSpPr txBox="1"/>
          <p:nvPr/>
        </p:nvSpPr>
        <p:spPr>
          <a:xfrm>
            <a:off x="940325" y="709942"/>
            <a:ext cx="12696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Agenda</a:t>
            </a:r>
            <a:endParaRPr sz="1800" b="1">
              <a:solidFill>
                <a:srgbClr val="59C9A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uerpo 2">
  <p:cSld name="TITLE_AND_BODY_2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 txBox="1">
            <a:spLocks noGrp="1"/>
          </p:cNvSpPr>
          <p:nvPr>
            <p:ph type="title"/>
          </p:nvPr>
        </p:nvSpPr>
        <p:spPr>
          <a:xfrm>
            <a:off x="424650" y="143877"/>
            <a:ext cx="8267700" cy="5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41"/>
          <p:cNvSpPr txBox="1">
            <a:spLocks noGrp="1"/>
          </p:cNvSpPr>
          <p:nvPr>
            <p:ph type="body" idx="1"/>
          </p:nvPr>
        </p:nvSpPr>
        <p:spPr>
          <a:xfrm>
            <a:off x="729450" y="1928846"/>
            <a:ext cx="76887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⯀"/>
              <a:defRPr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—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41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37" name="Google Shape;337;p41"/>
          <p:cNvSpPr txBox="1">
            <a:spLocks noGrp="1"/>
          </p:cNvSpPr>
          <p:nvPr>
            <p:ph type="title" idx="2"/>
          </p:nvPr>
        </p:nvSpPr>
        <p:spPr>
          <a:xfrm>
            <a:off x="424650" y="666202"/>
            <a:ext cx="8267700" cy="5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338" name="Google Shape;338;p41"/>
          <p:cNvGrpSpPr/>
          <p:nvPr/>
        </p:nvGrpSpPr>
        <p:grpSpPr>
          <a:xfrm>
            <a:off x="-4975" y="5677543"/>
            <a:ext cx="9154600" cy="51000"/>
            <a:chOff x="-4975" y="5664000"/>
            <a:chExt cx="9154600" cy="51000"/>
          </a:xfrm>
        </p:grpSpPr>
        <p:sp>
          <p:nvSpPr>
            <p:cNvPr id="339" name="Google Shape;339;p41"/>
            <p:cNvSpPr/>
            <p:nvPr/>
          </p:nvSpPr>
          <p:spPr>
            <a:xfrm rot="-5400000">
              <a:off x="2241125" y="3417900"/>
              <a:ext cx="51000" cy="454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1"/>
            <p:cNvSpPr/>
            <p:nvPr/>
          </p:nvSpPr>
          <p:spPr>
            <a:xfrm rot="-5400000">
              <a:off x="6816375" y="3381750"/>
              <a:ext cx="51000" cy="4615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 3">
  <p:cSld name="SECTION_HEADER_1_1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9450" y="1469389"/>
            <a:ext cx="76884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0" y="5682071"/>
            <a:ext cx="9142225" cy="51000"/>
            <a:chOff x="0" y="5682071"/>
            <a:chExt cx="9142225" cy="510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2260500" y="3421571"/>
              <a:ext cx="51000" cy="4572000"/>
            </a:xfrm>
            <a:prstGeom prst="rect">
              <a:avLst/>
            </a:prstGeom>
            <a:solidFill>
              <a:srgbClr val="59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6830725" y="3421571"/>
              <a:ext cx="51000" cy="4572000"/>
            </a:xfrm>
            <a:prstGeom prst="rect">
              <a:avLst/>
            </a:prstGeom>
            <a:solidFill>
              <a:srgbClr val="B9E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uerpo 2 1">
  <p:cSld name="TITLE_AND_BODY_2_3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>
            <a:spLocks noGrp="1"/>
          </p:cNvSpPr>
          <p:nvPr>
            <p:ph type="title"/>
          </p:nvPr>
        </p:nvSpPr>
        <p:spPr>
          <a:xfrm>
            <a:off x="424650" y="143877"/>
            <a:ext cx="8267700" cy="5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body" idx="1"/>
          </p:nvPr>
        </p:nvSpPr>
        <p:spPr>
          <a:xfrm>
            <a:off x="729450" y="1928846"/>
            <a:ext cx="76887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⯀"/>
              <a:defRPr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—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45" name="Google Shape;345;p42"/>
          <p:cNvSpPr txBox="1">
            <a:spLocks noGrp="1"/>
          </p:cNvSpPr>
          <p:nvPr>
            <p:ph type="title" idx="2"/>
          </p:nvPr>
        </p:nvSpPr>
        <p:spPr>
          <a:xfrm>
            <a:off x="424650" y="666202"/>
            <a:ext cx="8267700" cy="5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346" name="Google Shape;346;p42"/>
          <p:cNvGrpSpPr/>
          <p:nvPr/>
        </p:nvGrpSpPr>
        <p:grpSpPr>
          <a:xfrm>
            <a:off x="-612" y="5664071"/>
            <a:ext cx="9153962" cy="50919"/>
            <a:chOff x="4580561" y="2589004"/>
            <a:chExt cx="1064464" cy="25200"/>
          </a:xfrm>
        </p:grpSpPr>
        <p:sp>
          <p:nvSpPr>
            <p:cNvPr id="347" name="Google Shape;347;p4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y cuerpo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24650" y="143875"/>
            <a:ext cx="82677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200"/>
              <a:buNone/>
              <a:defRPr>
                <a:solidFill>
                  <a:srgbClr val="59C9A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24650" y="1928855"/>
            <a:ext cx="82677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⯀"/>
              <a:defRPr>
                <a:solidFill>
                  <a:schemeClr val="dk2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—"/>
              <a:defRPr sz="1400">
                <a:solidFill>
                  <a:schemeClr val="dk2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 rot="-5400000">
            <a:off x="877642" y="672085"/>
            <a:ext cx="45600" cy="749700"/>
          </a:xfrm>
          <a:prstGeom prst="rect">
            <a:avLst/>
          </a:prstGeom>
          <a:solidFill>
            <a:srgbClr val="59C9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 idx="2"/>
          </p:nvPr>
        </p:nvSpPr>
        <p:spPr>
          <a:xfrm>
            <a:off x="424650" y="1388150"/>
            <a:ext cx="8267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0" y="5682071"/>
            <a:ext cx="9142225" cy="51000"/>
            <a:chOff x="0" y="5682071"/>
            <a:chExt cx="9142225" cy="510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2260500" y="3421571"/>
              <a:ext cx="51000" cy="4572000"/>
            </a:xfrm>
            <a:prstGeom prst="rect">
              <a:avLst/>
            </a:prstGeom>
            <a:solidFill>
              <a:srgbClr val="59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6830725" y="3421571"/>
              <a:ext cx="51000" cy="4572000"/>
            </a:xfrm>
            <a:prstGeom prst="rect">
              <a:avLst/>
            </a:prstGeom>
            <a:solidFill>
              <a:srgbClr val="B9E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título">
  <p:cSld name="TITLE_AND_BODY_3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24650" y="143877"/>
            <a:ext cx="8267700" cy="5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400"/>
              <a:buNone/>
              <a:defRPr sz="2400">
                <a:solidFill>
                  <a:srgbClr val="59C9A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2" name="Google Shape;52;p7"/>
          <p:cNvSpPr/>
          <p:nvPr/>
        </p:nvSpPr>
        <p:spPr>
          <a:xfrm rot="-5400000">
            <a:off x="877642" y="314152"/>
            <a:ext cx="45600" cy="749700"/>
          </a:xfrm>
          <a:prstGeom prst="rect">
            <a:avLst/>
          </a:prstGeom>
          <a:solidFill>
            <a:srgbClr val="59C9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0" y="5682071"/>
            <a:ext cx="9142225" cy="51000"/>
            <a:chOff x="0" y="5682071"/>
            <a:chExt cx="9142225" cy="510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2260500" y="3421571"/>
              <a:ext cx="51000" cy="4572000"/>
            </a:xfrm>
            <a:prstGeom prst="rect">
              <a:avLst/>
            </a:prstGeom>
            <a:solidFill>
              <a:srgbClr val="59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6830725" y="3421571"/>
              <a:ext cx="51000" cy="4572000"/>
            </a:xfrm>
            <a:prstGeom prst="rect">
              <a:avLst/>
            </a:prstGeom>
            <a:solidFill>
              <a:srgbClr val="B9E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bloques 1">
  <p:cSld name="TITLE_AND_BODY_2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/>
        </p:nvSpPr>
        <p:spPr>
          <a:xfrm>
            <a:off x="0" y="-18071"/>
            <a:ext cx="29718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3144723" y="143875"/>
            <a:ext cx="57567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200"/>
              <a:buNone/>
              <a:defRPr>
                <a:solidFill>
                  <a:srgbClr val="59C9A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1"/>
          </p:nvPr>
        </p:nvSpPr>
        <p:spPr>
          <a:xfrm>
            <a:off x="3144719" y="1928850"/>
            <a:ext cx="57567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⯀"/>
              <a:defRPr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—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title" idx="2"/>
          </p:nvPr>
        </p:nvSpPr>
        <p:spPr>
          <a:xfrm>
            <a:off x="3144719" y="1129940"/>
            <a:ext cx="5756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3"/>
          </p:nvPr>
        </p:nvSpPr>
        <p:spPr>
          <a:xfrm>
            <a:off x="222025" y="1928850"/>
            <a:ext cx="27366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⯀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—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 idx="4"/>
          </p:nvPr>
        </p:nvSpPr>
        <p:spPr>
          <a:xfrm>
            <a:off x="222025" y="1129940"/>
            <a:ext cx="27366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title" idx="5"/>
          </p:nvPr>
        </p:nvSpPr>
        <p:spPr>
          <a:xfrm>
            <a:off x="226083" y="143875"/>
            <a:ext cx="27366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200"/>
              <a:buNone/>
              <a:defRPr>
                <a:solidFill>
                  <a:srgbClr val="59C9A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/>
          <p:nvPr/>
        </p:nvSpPr>
        <p:spPr>
          <a:xfrm rot="-5400000">
            <a:off x="678859" y="672085"/>
            <a:ext cx="45600" cy="749700"/>
          </a:xfrm>
          <a:prstGeom prst="rect">
            <a:avLst/>
          </a:prstGeom>
          <a:solidFill>
            <a:srgbClr val="59C9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0" y="5682071"/>
            <a:ext cx="9163224" cy="51000"/>
            <a:chOff x="0" y="5682071"/>
            <a:chExt cx="9163224" cy="51000"/>
          </a:xfrm>
        </p:grpSpPr>
        <p:sp>
          <p:nvSpPr>
            <p:cNvPr id="67" name="Google Shape;67;p8"/>
            <p:cNvSpPr/>
            <p:nvPr/>
          </p:nvSpPr>
          <p:spPr>
            <a:xfrm rot="-5400000">
              <a:off x="5964774" y="2534621"/>
              <a:ext cx="51000" cy="6345900"/>
            </a:xfrm>
            <a:prstGeom prst="rect">
              <a:avLst/>
            </a:prstGeom>
            <a:solidFill>
              <a:srgbClr val="B9E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 rot="-5400000">
              <a:off x="1460400" y="4221671"/>
              <a:ext cx="51000" cy="2971800"/>
            </a:xfrm>
            <a:prstGeom prst="rect">
              <a:avLst/>
            </a:prstGeom>
            <a:solidFill>
              <a:srgbClr val="59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bloques 2">
  <p:cSld name="TITLE_AND_BODY_2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/>
        </p:nvSpPr>
        <p:spPr>
          <a:xfrm>
            <a:off x="6172200" y="0"/>
            <a:ext cx="29718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424902" y="1928850"/>
            <a:ext cx="57567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⯀"/>
              <a:defRPr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—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6234000" y="1928850"/>
            <a:ext cx="25920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⯀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—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4" name="Google Shape;74;p9"/>
          <p:cNvGrpSpPr/>
          <p:nvPr/>
        </p:nvGrpSpPr>
        <p:grpSpPr>
          <a:xfrm>
            <a:off x="0" y="5678171"/>
            <a:ext cx="9142225" cy="54900"/>
            <a:chOff x="-1600200" y="5678171"/>
            <a:chExt cx="9142225" cy="54900"/>
          </a:xfrm>
        </p:grpSpPr>
        <p:sp>
          <p:nvSpPr>
            <p:cNvPr id="75" name="Google Shape;75;p9"/>
            <p:cNvSpPr/>
            <p:nvPr/>
          </p:nvSpPr>
          <p:spPr>
            <a:xfrm rot="-5400000">
              <a:off x="1467600" y="2610371"/>
              <a:ext cx="54900" cy="6190500"/>
            </a:xfrm>
            <a:prstGeom prst="rect">
              <a:avLst/>
            </a:prstGeom>
            <a:solidFill>
              <a:srgbClr val="59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 rot="-5400000">
              <a:off x="6030625" y="4221671"/>
              <a:ext cx="51000" cy="2971800"/>
            </a:xfrm>
            <a:prstGeom prst="rect">
              <a:avLst/>
            </a:prstGeom>
            <a:solidFill>
              <a:srgbClr val="B9E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424650" y="143875"/>
            <a:ext cx="57567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200"/>
              <a:buNone/>
              <a:defRPr>
                <a:solidFill>
                  <a:srgbClr val="59C9A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9"/>
          <p:cNvSpPr/>
          <p:nvPr/>
        </p:nvSpPr>
        <p:spPr>
          <a:xfrm rot="-5400000">
            <a:off x="877642" y="672085"/>
            <a:ext cx="45600" cy="749700"/>
          </a:xfrm>
          <a:prstGeom prst="rect">
            <a:avLst/>
          </a:prstGeom>
          <a:solidFill>
            <a:srgbClr val="59C9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title" idx="3"/>
          </p:nvPr>
        </p:nvSpPr>
        <p:spPr>
          <a:xfrm>
            <a:off x="424775" y="1129940"/>
            <a:ext cx="5756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 idx="4"/>
          </p:nvPr>
        </p:nvSpPr>
        <p:spPr>
          <a:xfrm>
            <a:off x="6234000" y="1129940"/>
            <a:ext cx="25920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bloques 3">
  <p:cSld name="TITLE_AND_BODY_2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/>
        </p:nvSpPr>
        <p:spPr>
          <a:xfrm>
            <a:off x="4572000" y="0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>
            <a:off x="4745650" y="1928850"/>
            <a:ext cx="39891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⯀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—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424650" y="143875"/>
            <a:ext cx="39891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200"/>
              <a:buNone/>
              <a:defRPr>
                <a:solidFill>
                  <a:srgbClr val="59C9A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title" idx="2"/>
          </p:nvPr>
        </p:nvSpPr>
        <p:spPr>
          <a:xfrm>
            <a:off x="4745646" y="143875"/>
            <a:ext cx="39891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200"/>
              <a:buNone/>
              <a:defRPr>
                <a:solidFill>
                  <a:srgbClr val="59C9A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59C9A5"/>
              </a:buClr>
              <a:buSzPts val="2600"/>
              <a:buNone/>
              <a:defRPr sz="2600">
                <a:solidFill>
                  <a:srgbClr val="59C9A5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/>
          <p:nvPr/>
        </p:nvSpPr>
        <p:spPr>
          <a:xfrm rot="-5400000">
            <a:off x="877642" y="672085"/>
            <a:ext cx="45600" cy="749700"/>
          </a:xfrm>
          <a:prstGeom prst="rect">
            <a:avLst/>
          </a:prstGeom>
          <a:solidFill>
            <a:srgbClr val="59C9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/>
          <p:nvPr/>
        </p:nvSpPr>
        <p:spPr>
          <a:xfrm rot="-5400000">
            <a:off x="8252384" y="672085"/>
            <a:ext cx="45600" cy="749700"/>
          </a:xfrm>
          <a:prstGeom prst="rect">
            <a:avLst/>
          </a:prstGeom>
          <a:solidFill>
            <a:srgbClr val="59C9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body" idx="3"/>
          </p:nvPr>
        </p:nvSpPr>
        <p:spPr>
          <a:xfrm>
            <a:off x="435244" y="1928850"/>
            <a:ext cx="39891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⯀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title" idx="4"/>
          </p:nvPr>
        </p:nvSpPr>
        <p:spPr>
          <a:xfrm>
            <a:off x="435244" y="1388150"/>
            <a:ext cx="3986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title" idx="5"/>
          </p:nvPr>
        </p:nvSpPr>
        <p:spPr>
          <a:xfrm>
            <a:off x="4741837" y="1388150"/>
            <a:ext cx="3986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2" name="Google Shape;92;p10"/>
          <p:cNvGrpSpPr/>
          <p:nvPr/>
        </p:nvGrpSpPr>
        <p:grpSpPr>
          <a:xfrm>
            <a:off x="0" y="5682071"/>
            <a:ext cx="9142225" cy="51000"/>
            <a:chOff x="0" y="5682071"/>
            <a:chExt cx="9142225" cy="51000"/>
          </a:xfrm>
        </p:grpSpPr>
        <p:sp>
          <p:nvSpPr>
            <p:cNvPr id="93" name="Google Shape;93;p10"/>
            <p:cNvSpPr/>
            <p:nvPr/>
          </p:nvSpPr>
          <p:spPr>
            <a:xfrm rot="-5400000">
              <a:off x="2260500" y="3421571"/>
              <a:ext cx="51000" cy="4572000"/>
            </a:xfrm>
            <a:prstGeom prst="rect">
              <a:avLst/>
            </a:prstGeom>
            <a:solidFill>
              <a:srgbClr val="59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0"/>
            <p:cNvSpPr/>
            <p:nvPr/>
          </p:nvSpPr>
          <p:spPr>
            <a:xfrm rot="-5400000">
              <a:off x="6830725" y="3421571"/>
              <a:ext cx="51000" cy="4572000"/>
            </a:xfrm>
            <a:prstGeom prst="rect">
              <a:avLst/>
            </a:prstGeom>
            <a:solidFill>
              <a:srgbClr val="B9E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ato"/>
              <a:buNone/>
              <a:defRPr sz="22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⯀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—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ato"/>
              <a:buNone/>
              <a:defRPr sz="22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⯀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—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"/>
          <p:cNvSpPr txBox="1">
            <a:spLocks noGrp="1"/>
          </p:cNvSpPr>
          <p:nvPr>
            <p:ph type="ctrTitle"/>
          </p:nvPr>
        </p:nvSpPr>
        <p:spPr>
          <a:xfrm>
            <a:off x="729450" y="1469389"/>
            <a:ext cx="7688100" cy="8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Presentation</a:t>
            </a:r>
            <a:endParaRPr dirty="0"/>
          </a:p>
        </p:txBody>
      </p:sp>
      <p:sp>
        <p:nvSpPr>
          <p:cNvPr id="355" name="Google Shape;355;p43"/>
          <p:cNvSpPr txBox="1">
            <a:spLocks noGrp="1"/>
          </p:cNvSpPr>
          <p:nvPr>
            <p:ph type="subTitle" idx="1"/>
          </p:nvPr>
        </p:nvSpPr>
        <p:spPr>
          <a:xfrm>
            <a:off x="729625" y="4288457"/>
            <a:ext cx="2218527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54F59"/>
                </a:solidFill>
              </a:rPr>
              <a:t>Colombia</a:t>
            </a:r>
            <a:endParaRPr dirty="0">
              <a:solidFill>
                <a:srgbClr val="454F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54F59"/>
                </a:solidFill>
              </a:rPr>
              <a:t>Mayo, 2021</a:t>
            </a:r>
            <a:endParaRPr dirty="0">
              <a:solidFill>
                <a:srgbClr val="454F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56" name="Google Shape;356;p43"/>
          <p:cNvSpPr txBox="1">
            <a:spLocks noGrp="1"/>
          </p:cNvSpPr>
          <p:nvPr>
            <p:ph type="ctrTitle" idx="2"/>
          </p:nvPr>
        </p:nvSpPr>
        <p:spPr>
          <a:xfrm>
            <a:off x="729450" y="2236771"/>
            <a:ext cx="7688100" cy="12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Julián Rodríguez Cardona</a:t>
            </a:r>
            <a:br>
              <a:rPr lang="en" dirty="0"/>
            </a:br>
            <a:r>
              <a:rPr lang="en" sz="1600" i="1" dirty="0"/>
              <a:t>Senior Data Scientist</a:t>
            </a:r>
            <a:endParaRPr sz="1600" i="1" dirty="0"/>
          </a:p>
        </p:txBody>
      </p:sp>
      <p:pic>
        <p:nvPicPr>
          <p:cNvPr id="1030" name="Picture 6" descr="iFood Logo png image | Food png, Logo restaurant, Logos">
            <a:extLst>
              <a:ext uri="{FF2B5EF4-FFF2-40B4-BE49-F238E27FC236}">
                <a16:creationId xmlns:a16="http://schemas.microsoft.com/office/drawing/2014/main" id="{210CEA89-9B11-4A35-B468-FF5DB103F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594" y="3606250"/>
            <a:ext cx="1902378" cy="102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2"/>
          <p:cNvSpPr txBox="1">
            <a:spLocks noGrp="1"/>
          </p:cNvSpPr>
          <p:nvPr>
            <p:ph type="title"/>
          </p:nvPr>
        </p:nvSpPr>
        <p:spPr>
          <a:xfrm>
            <a:off x="481100" y="69525"/>
            <a:ext cx="84180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deben fidelizar los clientes Campeones con detalles para evitar su fuga</a:t>
            </a:r>
            <a:endParaRPr/>
          </a:p>
        </p:txBody>
      </p:sp>
      <p:sp>
        <p:nvSpPr>
          <p:cNvPr id="448" name="Google Shape;448;p52"/>
          <p:cNvSpPr txBox="1">
            <a:spLocks noGrp="1"/>
          </p:cNvSpPr>
          <p:nvPr>
            <p:ph type="body" idx="1"/>
          </p:nvPr>
        </p:nvSpPr>
        <p:spPr>
          <a:xfrm>
            <a:off x="481100" y="1409650"/>
            <a:ext cx="7826100" cy="3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4.         Fidelización de clientes </a:t>
            </a:r>
            <a:r>
              <a:rPr lang="en" b="1" i="1"/>
              <a:t>Campeones (108)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Enviar </a:t>
            </a:r>
            <a:r>
              <a:rPr lang="en" b="1"/>
              <a:t>detalles</a:t>
            </a:r>
            <a:r>
              <a:rPr lang="en"/>
              <a:t>, </a:t>
            </a:r>
            <a:r>
              <a:rPr lang="en" u="sng"/>
              <a:t>no descuentos</a:t>
            </a:r>
            <a:r>
              <a:rPr lang="en"/>
              <a:t>, tales como:</a:t>
            </a:r>
            <a:endParaRPr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Fertilizantes para clientes con productos SC</a:t>
            </a:r>
            <a:endParaRPr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Herramientas de trabajo para clientes con colecciones DIY</a:t>
            </a:r>
            <a:endParaRPr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Velas aromáticas y chocolates adicionales para clientes con productos RG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*¿Qué estrategias de fidelización se han implementado?</a:t>
            </a:r>
            <a:endParaRPr i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3"/>
          <p:cNvSpPr txBox="1">
            <a:spLocks noGrp="1"/>
          </p:cNvSpPr>
          <p:nvPr>
            <p:ph type="title"/>
          </p:nvPr>
        </p:nvSpPr>
        <p:spPr>
          <a:xfrm>
            <a:off x="481100" y="69525"/>
            <a:ext cx="84180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Podemos extraer clientes con ingresos característicos de segmentos valiosos y dirigir su compra</a:t>
            </a:r>
            <a:endParaRPr/>
          </a:p>
        </p:txBody>
      </p:sp>
      <p:sp>
        <p:nvSpPr>
          <p:cNvPr id="454" name="Google Shape;454;p53"/>
          <p:cNvSpPr txBox="1">
            <a:spLocks noGrp="1"/>
          </p:cNvSpPr>
          <p:nvPr>
            <p:ph type="body" idx="1"/>
          </p:nvPr>
        </p:nvSpPr>
        <p:spPr>
          <a:xfrm>
            <a:off x="481100" y="1409650"/>
            <a:ext cx="7826100" cy="3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5.         Extraer usuarios valiosos y dirigir compra en clientes </a:t>
            </a:r>
            <a:r>
              <a:rPr lang="en" b="1" i="1"/>
              <a:t>Recientes (2005)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b="1"/>
              <a:t>646 </a:t>
            </a:r>
            <a:r>
              <a:rPr lang="en"/>
              <a:t>(32%) clientes en zonas con </a:t>
            </a:r>
            <a:r>
              <a:rPr lang="en" b="1"/>
              <a:t>ingresos menores a 67k USD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	</a:t>
            </a:r>
            <a:r>
              <a:rPr lang="en" b="1"/>
              <a:t>Acción:</a:t>
            </a:r>
            <a:r>
              <a:rPr lang="en"/>
              <a:t> No invertir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b="1"/>
              <a:t>523 </a:t>
            </a:r>
            <a:r>
              <a:rPr lang="en"/>
              <a:t>(26%) clientes con </a:t>
            </a:r>
            <a:r>
              <a:rPr lang="en" b="1"/>
              <a:t>probabilidad </a:t>
            </a:r>
            <a:r>
              <a:rPr lang="en"/>
              <a:t>mayor al </a:t>
            </a:r>
            <a:r>
              <a:rPr lang="en" b="1"/>
              <a:t>30%</a:t>
            </a:r>
            <a:r>
              <a:rPr lang="en"/>
              <a:t> de comprar producto </a:t>
            </a:r>
            <a:r>
              <a:rPr lang="en" b="1"/>
              <a:t>no regalo renovable</a:t>
            </a:r>
            <a:endParaRPr b="1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Acción:</a:t>
            </a:r>
            <a:r>
              <a:rPr lang="en"/>
              <a:t> Ofrecer SC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b="1"/>
              <a:t>555 </a:t>
            </a:r>
            <a:r>
              <a:rPr lang="en"/>
              <a:t>(27%) clientes con </a:t>
            </a:r>
            <a:r>
              <a:rPr lang="en" b="1"/>
              <a:t>probabilidad </a:t>
            </a:r>
            <a:r>
              <a:rPr lang="en"/>
              <a:t>mayor al </a:t>
            </a:r>
            <a:r>
              <a:rPr lang="en" b="1"/>
              <a:t>30%</a:t>
            </a:r>
            <a:r>
              <a:rPr lang="en"/>
              <a:t> de comprar producto </a:t>
            </a:r>
            <a:r>
              <a:rPr lang="en" b="1"/>
              <a:t>regalo renovable</a:t>
            </a:r>
            <a:endParaRPr b="1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Acción:</a:t>
            </a:r>
            <a:r>
              <a:rPr lang="en"/>
              <a:t> Ofrecer RG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b="1"/>
              <a:t>833 </a:t>
            </a:r>
            <a:r>
              <a:rPr lang="en"/>
              <a:t>(40%) clientes con </a:t>
            </a:r>
            <a:r>
              <a:rPr lang="en" b="1"/>
              <a:t>probabilidad </a:t>
            </a:r>
            <a:r>
              <a:rPr lang="en"/>
              <a:t>mayor al </a:t>
            </a:r>
            <a:r>
              <a:rPr lang="en" b="1"/>
              <a:t>40%</a:t>
            </a:r>
            <a:r>
              <a:rPr lang="en"/>
              <a:t> de comprar productos </a:t>
            </a:r>
            <a:r>
              <a:rPr lang="en" b="1"/>
              <a:t>no regalos no renovables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		Acción: </a:t>
            </a:r>
            <a:r>
              <a:rPr lang="en"/>
              <a:t>Ofrecer OTP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4"/>
          <p:cNvSpPr txBox="1">
            <a:spLocks noGrp="1"/>
          </p:cNvSpPr>
          <p:nvPr>
            <p:ph type="body" idx="1"/>
          </p:nvPr>
        </p:nvSpPr>
        <p:spPr>
          <a:xfrm>
            <a:off x="368850" y="1287175"/>
            <a:ext cx="8241600" cy="26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Integración de modelo de propensión de compra por colección (DIY, Farm Fresh, Signature)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Creación de audiencias definitivas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Estrategias a usar de acuerdo a las audiencias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Organización de audiencias en Klaviyo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Planeación de primera prueba piloto</a:t>
            </a:r>
            <a:endParaRPr/>
          </a:p>
        </p:txBody>
      </p:sp>
      <p:sp>
        <p:nvSpPr>
          <p:cNvPr id="460" name="Google Shape;460;p54"/>
          <p:cNvSpPr txBox="1">
            <a:spLocks noGrp="1"/>
          </p:cNvSpPr>
          <p:nvPr>
            <p:ph type="title"/>
          </p:nvPr>
        </p:nvSpPr>
        <p:spPr>
          <a:xfrm>
            <a:off x="368839" y="143875"/>
            <a:ext cx="86604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Pasos a seguir</a:t>
            </a:r>
            <a:endParaRPr/>
          </a:p>
        </p:txBody>
      </p:sp>
      <p:sp>
        <p:nvSpPr>
          <p:cNvPr id="461" name="Google Shape;461;p54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000" y="1827583"/>
            <a:ext cx="2059825" cy="20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4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64" name="Google Shape;364;p44"/>
          <p:cNvSpPr txBox="1">
            <a:spLocks noGrp="1"/>
          </p:cNvSpPr>
          <p:nvPr>
            <p:ph type="ctrTitle"/>
          </p:nvPr>
        </p:nvSpPr>
        <p:spPr>
          <a:xfrm>
            <a:off x="932590" y="2102975"/>
            <a:ext cx="76881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Cronograma</a:t>
            </a:r>
            <a:endParaRPr/>
          </a:p>
        </p:txBody>
      </p:sp>
      <p:sp>
        <p:nvSpPr>
          <p:cNvPr id="365" name="Google Shape;365;p44"/>
          <p:cNvSpPr txBox="1">
            <a:spLocks noGrp="1"/>
          </p:cNvSpPr>
          <p:nvPr>
            <p:ph type="ctrTitle" idx="2"/>
          </p:nvPr>
        </p:nvSpPr>
        <p:spPr>
          <a:xfrm>
            <a:off x="932590" y="3152512"/>
            <a:ext cx="76881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Segmentación con variables de productos comprados</a:t>
            </a:r>
            <a:endParaRPr/>
          </a:p>
        </p:txBody>
      </p:sp>
      <p:cxnSp>
        <p:nvCxnSpPr>
          <p:cNvPr id="366" name="Google Shape;366;p44"/>
          <p:cNvCxnSpPr/>
          <p:nvPr/>
        </p:nvCxnSpPr>
        <p:spPr>
          <a:xfrm>
            <a:off x="927825" y="3135250"/>
            <a:ext cx="7442400" cy="0"/>
          </a:xfrm>
          <a:prstGeom prst="straightConnector1">
            <a:avLst/>
          </a:prstGeom>
          <a:noFill/>
          <a:ln w="9525" cap="flat" cmpd="sng">
            <a:solidFill>
              <a:srgbClr val="59C9A5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44"/>
          <p:cNvCxnSpPr/>
          <p:nvPr/>
        </p:nvCxnSpPr>
        <p:spPr>
          <a:xfrm>
            <a:off x="927825" y="2601850"/>
            <a:ext cx="7442400" cy="0"/>
          </a:xfrm>
          <a:prstGeom prst="straightConnector1">
            <a:avLst/>
          </a:prstGeom>
          <a:noFill/>
          <a:ln w="9525" cap="flat" cmpd="sng">
            <a:solidFill>
              <a:srgbClr val="59C9A5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44"/>
          <p:cNvCxnSpPr/>
          <p:nvPr/>
        </p:nvCxnSpPr>
        <p:spPr>
          <a:xfrm>
            <a:off x="927825" y="2105675"/>
            <a:ext cx="7442400" cy="0"/>
          </a:xfrm>
          <a:prstGeom prst="straightConnector1">
            <a:avLst/>
          </a:prstGeom>
          <a:noFill/>
          <a:ln w="9525" cap="flat" cmpd="sng">
            <a:solidFill>
              <a:srgbClr val="59C9A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69" name="Google Shape;369;p44"/>
          <p:cNvSpPr txBox="1">
            <a:spLocks noGrp="1"/>
          </p:cNvSpPr>
          <p:nvPr>
            <p:ph type="ctrTitle" idx="2"/>
          </p:nvPr>
        </p:nvSpPr>
        <p:spPr>
          <a:xfrm>
            <a:off x="932590" y="3685912"/>
            <a:ext cx="76881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Caracterización según modelos de propensión de compra</a:t>
            </a:r>
            <a:endParaRPr/>
          </a:p>
        </p:txBody>
      </p:sp>
      <p:cxnSp>
        <p:nvCxnSpPr>
          <p:cNvPr id="370" name="Google Shape;370;p44"/>
          <p:cNvCxnSpPr/>
          <p:nvPr/>
        </p:nvCxnSpPr>
        <p:spPr>
          <a:xfrm>
            <a:off x="927825" y="3668650"/>
            <a:ext cx="7442400" cy="0"/>
          </a:xfrm>
          <a:prstGeom prst="straightConnector1">
            <a:avLst/>
          </a:prstGeom>
          <a:noFill/>
          <a:ln w="9525" cap="flat" cmpd="sng">
            <a:solidFill>
              <a:srgbClr val="59C9A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1" name="Google Shape;371;p44"/>
          <p:cNvSpPr txBox="1">
            <a:spLocks noGrp="1"/>
          </p:cNvSpPr>
          <p:nvPr>
            <p:ph type="ctrTitle" idx="2"/>
          </p:nvPr>
        </p:nvSpPr>
        <p:spPr>
          <a:xfrm>
            <a:off x="932590" y="4219312"/>
            <a:ext cx="76881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Propuestas de estrategias de mercadeo</a:t>
            </a:r>
            <a:endParaRPr/>
          </a:p>
        </p:txBody>
      </p:sp>
      <p:cxnSp>
        <p:nvCxnSpPr>
          <p:cNvPr id="372" name="Google Shape;372;p44"/>
          <p:cNvCxnSpPr/>
          <p:nvPr/>
        </p:nvCxnSpPr>
        <p:spPr>
          <a:xfrm>
            <a:off x="927825" y="4202050"/>
            <a:ext cx="7442400" cy="0"/>
          </a:xfrm>
          <a:prstGeom prst="straightConnector1">
            <a:avLst/>
          </a:prstGeom>
          <a:noFill/>
          <a:ln w="9525" cap="flat" cmpd="sng">
            <a:solidFill>
              <a:srgbClr val="59C9A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3" name="Google Shape;373;p44"/>
          <p:cNvSpPr txBox="1">
            <a:spLocks noGrp="1"/>
          </p:cNvSpPr>
          <p:nvPr>
            <p:ph type="ctrTitle" idx="2"/>
          </p:nvPr>
        </p:nvSpPr>
        <p:spPr>
          <a:xfrm>
            <a:off x="932590" y="2619112"/>
            <a:ext cx="76881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de segmentos valiosos</a:t>
            </a:r>
            <a:endParaRPr/>
          </a:p>
        </p:txBody>
      </p:sp>
      <p:cxnSp>
        <p:nvCxnSpPr>
          <p:cNvPr id="374" name="Google Shape;374;p44"/>
          <p:cNvCxnSpPr/>
          <p:nvPr/>
        </p:nvCxnSpPr>
        <p:spPr>
          <a:xfrm>
            <a:off x="927825" y="4735450"/>
            <a:ext cx="7442400" cy="0"/>
          </a:xfrm>
          <a:prstGeom prst="straightConnector1">
            <a:avLst/>
          </a:prstGeom>
          <a:noFill/>
          <a:ln w="9525" cap="flat" cmpd="sng">
            <a:solidFill>
              <a:srgbClr val="59C9A5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5"/>
          <p:cNvSpPr txBox="1">
            <a:spLocks noGrp="1"/>
          </p:cNvSpPr>
          <p:nvPr>
            <p:ph type="title"/>
          </p:nvPr>
        </p:nvSpPr>
        <p:spPr>
          <a:xfrm>
            <a:off x="368839" y="143875"/>
            <a:ext cx="86604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desarrollo del proyecto se encuentra alineado con el cronograma, incluso un poco adelantado en ciertos aspectos</a:t>
            </a:r>
            <a:endParaRPr/>
          </a:p>
        </p:txBody>
      </p:sp>
      <p:sp>
        <p:nvSpPr>
          <p:cNvPr id="380" name="Google Shape;380;p45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81" name="Google Shape;381;p45"/>
          <p:cNvSpPr/>
          <p:nvPr/>
        </p:nvSpPr>
        <p:spPr>
          <a:xfrm>
            <a:off x="803900" y="2638275"/>
            <a:ext cx="7402800" cy="275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54F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5"/>
          <p:cNvSpPr/>
          <p:nvPr/>
        </p:nvSpPr>
        <p:spPr>
          <a:xfrm>
            <a:off x="803900" y="1132875"/>
            <a:ext cx="7402800" cy="1520100"/>
          </a:xfrm>
          <a:prstGeom prst="rect">
            <a:avLst/>
          </a:prstGeom>
          <a:solidFill>
            <a:srgbClr val="454F59"/>
          </a:solidFill>
          <a:ln w="9525" cap="flat" cmpd="sng">
            <a:solidFill>
              <a:srgbClr val="454F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C9A5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C9A5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C9A5"/>
                </a:solidFill>
                <a:latin typeface="Lato"/>
                <a:ea typeface="Lato"/>
                <a:cs typeface="Lato"/>
                <a:sym typeface="Lato"/>
              </a:rPr>
              <a:t>Mes	            Marzo   Abril			    Mayo			             Junio</a:t>
            </a:r>
            <a:endParaRPr>
              <a:solidFill>
                <a:srgbClr val="59C9A5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C9A5"/>
                </a:solidFill>
                <a:latin typeface="Lato"/>
                <a:ea typeface="Lato"/>
                <a:cs typeface="Lato"/>
                <a:sym typeface="Lato"/>
              </a:rPr>
              <a:t>Semana	</a:t>
            </a:r>
            <a:r>
              <a:rPr lang="en" sz="1000">
                <a:solidFill>
                  <a:srgbClr val="59C9A5"/>
                </a:solidFill>
                <a:latin typeface="Lato"/>
                <a:ea typeface="Lato"/>
                <a:cs typeface="Lato"/>
                <a:sym typeface="Lato"/>
              </a:rPr>
              <a:t>29/03	      5/04	   12/04	   19/04	    26/04	       3/05	   10/05	  17/05  	  24/05	 31/05	 7/06   14/06     21/06    28/06</a:t>
            </a:r>
            <a:endParaRPr sz="1000">
              <a:solidFill>
                <a:srgbClr val="59C9A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3" name="Google Shape;38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100" y="1307946"/>
            <a:ext cx="433455" cy="4423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4" name="Google Shape;384;p45"/>
          <p:cNvCxnSpPr/>
          <p:nvPr/>
        </p:nvCxnSpPr>
        <p:spPr>
          <a:xfrm>
            <a:off x="1767025" y="2173046"/>
            <a:ext cx="483600" cy="0"/>
          </a:xfrm>
          <a:prstGeom prst="straightConnector1">
            <a:avLst/>
          </a:prstGeom>
          <a:noFill/>
          <a:ln w="9525" cap="flat" cmpd="sng">
            <a:solidFill>
              <a:srgbClr val="59C9A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45"/>
          <p:cNvCxnSpPr/>
          <p:nvPr/>
        </p:nvCxnSpPr>
        <p:spPr>
          <a:xfrm>
            <a:off x="2385625" y="2173046"/>
            <a:ext cx="1677000" cy="0"/>
          </a:xfrm>
          <a:prstGeom prst="straightConnector1">
            <a:avLst/>
          </a:prstGeom>
          <a:noFill/>
          <a:ln w="9525" cap="flat" cmpd="sng">
            <a:solidFill>
              <a:srgbClr val="59C9A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45"/>
          <p:cNvCxnSpPr/>
          <p:nvPr/>
        </p:nvCxnSpPr>
        <p:spPr>
          <a:xfrm>
            <a:off x="4226325" y="2173198"/>
            <a:ext cx="2033400" cy="0"/>
          </a:xfrm>
          <a:prstGeom prst="straightConnector1">
            <a:avLst/>
          </a:prstGeom>
          <a:noFill/>
          <a:ln w="9525" cap="flat" cmpd="sng">
            <a:solidFill>
              <a:srgbClr val="59C9A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45"/>
          <p:cNvCxnSpPr/>
          <p:nvPr/>
        </p:nvCxnSpPr>
        <p:spPr>
          <a:xfrm>
            <a:off x="6385125" y="2173046"/>
            <a:ext cx="1734600" cy="0"/>
          </a:xfrm>
          <a:prstGeom prst="straightConnector1">
            <a:avLst/>
          </a:prstGeom>
          <a:noFill/>
          <a:ln w="9525" cap="flat" cmpd="sng">
            <a:solidFill>
              <a:srgbClr val="59C9A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8" name="Google Shape;388;p45"/>
          <p:cNvSpPr txBox="1"/>
          <p:nvPr/>
        </p:nvSpPr>
        <p:spPr>
          <a:xfrm rot="-5400000" flipH="1">
            <a:off x="619825" y="3823125"/>
            <a:ext cx="2645400" cy="381600"/>
          </a:xfrm>
          <a:prstGeom prst="rect">
            <a:avLst/>
          </a:prstGeom>
          <a:solidFill>
            <a:srgbClr val="ED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Entendimiento del negocio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45"/>
          <p:cNvSpPr txBox="1"/>
          <p:nvPr/>
        </p:nvSpPr>
        <p:spPr>
          <a:xfrm rot="-5400000" flipH="1">
            <a:off x="1779100" y="3090225"/>
            <a:ext cx="1312500" cy="514500"/>
          </a:xfrm>
          <a:prstGeom prst="rect">
            <a:avLst/>
          </a:prstGeom>
          <a:solidFill>
            <a:srgbClr val="ED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Recolección y conexión de información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45"/>
          <p:cNvSpPr txBox="1"/>
          <p:nvPr/>
        </p:nvSpPr>
        <p:spPr>
          <a:xfrm rot="-5400000" flipH="1">
            <a:off x="2417875" y="3024575"/>
            <a:ext cx="1303500" cy="654900"/>
          </a:xfrm>
          <a:prstGeom prst="rect">
            <a:avLst/>
          </a:prstGeom>
          <a:solidFill>
            <a:srgbClr val="ED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Visualización y análisis descriptivo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45"/>
          <p:cNvSpPr txBox="1"/>
          <p:nvPr/>
        </p:nvSpPr>
        <p:spPr>
          <a:xfrm flipH="1">
            <a:off x="2743875" y="4043925"/>
            <a:ext cx="1366200" cy="1292700"/>
          </a:xfrm>
          <a:prstGeom prst="rect">
            <a:avLst/>
          </a:prstGeom>
          <a:solidFill>
            <a:srgbClr val="ED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Creación de variables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45"/>
          <p:cNvSpPr txBox="1"/>
          <p:nvPr/>
        </p:nvSpPr>
        <p:spPr>
          <a:xfrm rot="-5400000" flipH="1">
            <a:off x="3125425" y="3016475"/>
            <a:ext cx="1301100" cy="668700"/>
          </a:xfrm>
          <a:prstGeom prst="rect">
            <a:avLst/>
          </a:prstGeom>
          <a:solidFill>
            <a:srgbClr val="ED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Creación pipeline ingeniería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45"/>
          <p:cNvSpPr txBox="1"/>
          <p:nvPr/>
        </p:nvSpPr>
        <p:spPr>
          <a:xfrm rot="-5400000" flipH="1">
            <a:off x="3058700" y="3787425"/>
            <a:ext cx="2645400" cy="453000"/>
          </a:xfrm>
          <a:prstGeom prst="rect">
            <a:avLst/>
          </a:prstGeom>
          <a:solidFill>
            <a:srgbClr val="ED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Estaimación modelo inicial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45"/>
          <p:cNvSpPr txBox="1"/>
          <p:nvPr/>
        </p:nvSpPr>
        <p:spPr>
          <a:xfrm flipH="1">
            <a:off x="4646700" y="2678325"/>
            <a:ext cx="2149500" cy="1309200"/>
          </a:xfrm>
          <a:prstGeom prst="rect">
            <a:avLst/>
          </a:prstGeom>
          <a:solidFill>
            <a:srgbClr val="ED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Refinamiento e iteración sobre el modelo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45"/>
          <p:cNvSpPr txBox="1"/>
          <p:nvPr/>
        </p:nvSpPr>
        <p:spPr>
          <a:xfrm flipH="1">
            <a:off x="5031000" y="4027425"/>
            <a:ext cx="891300" cy="1309200"/>
          </a:xfrm>
          <a:prstGeom prst="rect">
            <a:avLst/>
          </a:prstGeom>
          <a:solidFill>
            <a:srgbClr val="ED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Piloto I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45"/>
          <p:cNvSpPr txBox="1"/>
          <p:nvPr/>
        </p:nvSpPr>
        <p:spPr>
          <a:xfrm flipH="1">
            <a:off x="6836700" y="2683800"/>
            <a:ext cx="1297500" cy="1309200"/>
          </a:xfrm>
          <a:prstGeom prst="rect">
            <a:avLst/>
          </a:prstGeom>
          <a:solidFill>
            <a:srgbClr val="ED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Pre-producción: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Herramienta de visualización y automatización de mensajes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45"/>
          <p:cNvSpPr txBox="1"/>
          <p:nvPr/>
        </p:nvSpPr>
        <p:spPr>
          <a:xfrm rot="-5400000" flipH="1">
            <a:off x="7269475" y="4476600"/>
            <a:ext cx="1306200" cy="414000"/>
          </a:xfrm>
          <a:prstGeom prst="rect">
            <a:avLst/>
          </a:prstGeom>
          <a:solidFill>
            <a:srgbClr val="ED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Documentación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8" name="Google Shape;398;p45"/>
          <p:cNvSpPr txBox="1"/>
          <p:nvPr/>
        </p:nvSpPr>
        <p:spPr>
          <a:xfrm flipH="1">
            <a:off x="5958000" y="4027425"/>
            <a:ext cx="838200" cy="1309200"/>
          </a:xfrm>
          <a:prstGeom prst="rect">
            <a:avLst/>
          </a:prstGeom>
          <a:solidFill>
            <a:srgbClr val="ED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Piloto II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Google Shape;399;p45"/>
          <p:cNvSpPr txBox="1"/>
          <p:nvPr/>
        </p:nvSpPr>
        <p:spPr>
          <a:xfrm flipH="1">
            <a:off x="6836700" y="4027425"/>
            <a:ext cx="838200" cy="1309200"/>
          </a:xfrm>
          <a:prstGeom prst="rect">
            <a:avLst/>
          </a:prstGeom>
          <a:solidFill>
            <a:srgbClr val="ED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Piloto III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400;p45"/>
          <p:cNvSpPr txBox="1"/>
          <p:nvPr/>
        </p:nvSpPr>
        <p:spPr>
          <a:xfrm rot="-5400000" flipH="1">
            <a:off x="1787700" y="4427325"/>
            <a:ext cx="1292700" cy="516900"/>
          </a:xfrm>
          <a:prstGeom prst="rect">
            <a:avLst/>
          </a:prstGeom>
          <a:solidFill>
            <a:srgbClr val="ED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Limpieza información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p45"/>
          <p:cNvSpPr/>
          <p:nvPr/>
        </p:nvSpPr>
        <p:spPr>
          <a:xfrm>
            <a:off x="4600159" y="2469635"/>
            <a:ext cx="117900" cy="14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DF0F3"/>
          </a:solidFill>
          <a:ln w="9525" cap="flat" cmpd="sng">
            <a:solidFill>
              <a:srgbClr val="454F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5"/>
          <p:cNvSpPr txBox="1"/>
          <p:nvPr/>
        </p:nvSpPr>
        <p:spPr>
          <a:xfrm>
            <a:off x="4718075" y="2346775"/>
            <a:ext cx="10275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DF0F3"/>
                </a:solidFill>
                <a:latin typeface="Lato"/>
                <a:ea typeface="Lato"/>
                <a:cs typeface="Lato"/>
                <a:sym typeface="Lato"/>
              </a:rPr>
              <a:t>Acá vamos</a:t>
            </a:r>
            <a:endParaRPr sz="1200">
              <a:solidFill>
                <a:srgbClr val="EDF0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>
            <a:spLocks noGrp="1"/>
          </p:cNvSpPr>
          <p:nvPr>
            <p:ph type="title"/>
          </p:nvPr>
        </p:nvSpPr>
        <p:spPr>
          <a:xfrm>
            <a:off x="226225" y="89950"/>
            <a:ext cx="88587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usuarios valiosos se ubican en zonas con ingresos promedio superiores a 67k USD y edades entre los 37 a 42 años</a:t>
            </a:r>
            <a:endParaRPr/>
          </a:p>
        </p:txBody>
      </p:sp>
      <p:sp>
        <p:nvSpPr>
          <p:cNvPr id="408" name="Google Shape;408;p46"/>
          <p:cNvSpPr txBox="1">
            <a:spLocks noGrp="1"/>
          </p:cNvSpPr>
          <p:nvPr>
            <p:ph type="body" idx="1"/>
          </p:nvPr>
        </p:nvSpPr>
        <p:spPr>
          <a:xfrm>
            <a:off x="368850" y="1287175"/>
            <a:ext cx="8241600" cy="26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segmentos valiosos (</a:t>
            </a:r>
            <a:r>
              <a:rPr lang="en" i="1"/>
              <a:t>Alto Ingreso, Leales </a:t>
            </a:r>
            <a:r>
              <a:rPr lang="en"/>
              <a:t>y </a:t>
            </a:r>
            <a:r>
              <a:rPr lang="en" i="1"/>
              <a:t>Campeones</a:t>
            </a:r>
            <a:r>
              <a:rPr lang="en"/>
              <a:t>) cumplen con: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Descuento promedio menor a 7% 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Productos con más de 3 meses prepagados en su última compra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Zonas con edades promedio entre los 37-42 años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Zonas con concentración de razas blancas y asiáticas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Ingresos entre 67k-108k USD  (Campeones, Leales) 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Alto Ingreso entre 137k -190k USD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 txBox="1">
            <a:spLocks noGrp="1"/>
          </p:cNvSpPr>
          <p:nvPr>
            <p:ph type="title"/>
          </p:nvPr>
        </p:nvSpPr>
        <p:spPr>
          <a:xfrm>
            <a:off x="438150" y="89950"/>
            <a:ext cx="85035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logran identificar 5 segmentos de acuerdo a características del cliente y tipos de producto adquiridos</a:t>
            </a:r>
            <a:endParaRPr/>
          </a:p>
        </p:txBody>
      </p:sp>
      <p:sp>
        <p:nvSpPr>
          <p:cNvPr id="414" name="Google Shape;414;p47"/>
          <p:cNvSpPr txBox="1">
            <a:spLocks noGrp="1"/>
          </p:cNvSpPr>
          <p:nvPr>
            <p:ph type="sldNum" idx="12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15" name="Google Shape;415;p47"/>
          <p:cNvSpPr txBox="1"/>
          <p:nvPr/>
        </p:nvSpPr>
        <p:spPr>
          <a:xfrm>
            <a:off x="960350" y="3684375"/>
            <a:ext cx="68295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54F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54F59"/>
                </a:solidFill>
                <a:latin typeface="Lato"/>
                <a:ea typeface="Lato"/>
                <a:cs typeface="Lato"/>
                <a:sym typeface="Lato"/>
              </a:rPr>
              <a:t>Resumen de los grupos (Valores promedio)</a:t>
            </a:r>
            <a:endParaRPr b="1">
              <a:solidFill>
                <a:srgbClr val="454F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54F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" name="Google Shape;416;p47"/>
          <p:cNvSpPr txBox="1">
            <a:spLocks noGrp="1"/>
          </p:cNvSpPr>
          <p:nvPr>
            <p:ph type="body" idx="1"/>
          </p:nvPr>
        </p:nvSpPr>
        <p:spPr>
          <a:xfrm>
            <a:off x="270300" y="5277600"/>
            <a:ext cx="8409300" cy="3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*</a:t>
            </a:r>
            <a:r>
              <a:rPr lang="en" sz="1000" b="1"/>
              <a:t>La segmentación se hace con los usuarios activos en el último año de los que contamos con información </a:t>
            </a:r>
            <a:endParaRPr sz="1000"/>
          </a:p>
        </p:txBody>
      </p:sp>
      <p:pic>
        <p:nvPicPr>
          <p:cNvPr id="417" name="Google Shape;41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5" y="3991100"/>
            <a:ext cx="8980192" cy="11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750" y="1166950"/>
            <a:ext cx="4770414" cy="25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8"/>
          <p:cNvSpPr txBox="1">
            <a:spLocks noGrp="1"/>
          </p:cNvSpPr>
          <p:nvPr>
            <p:ph type="title"/>
          </p:nvPr>
        </p:nvSpPr>
        <p:spPr>
          <a:xfrm>
            <a:off x="306150" y="69525"/>
            <a:ext cx="87561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Integrando los modelos de propensión de compra (is gift y will renew) se logra direccionar su siguiente compra</a:t>
            </a:r>
            <a:endParaRPr/>
          </a:p>
        </p:txBody>
      </p:sp>
      <p:pic>
        <p:nvPicPr>
          <p:cNvPr id="424" name="Google Shape;42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725" y="1091975"/>
            <a:ext cx="6248326" cy="453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9"/>
          <p:cNvSpPr txBox="1">
            <a:spLocks noGrp="1"/>
          </p:cNvSpPr>
          <p:nvPr>
            <p:ph type="title"/>
          </p:nvPr>
        </p:nvSpPr>
        <p:spPr>
          <a:xfrm>
            <a:off x="316375" y="69525"/>
            <a:ext cx="87867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base en la segmentación y en los modelos de propensión de compra podemos definir estrategias de mercadeo</a:t>
            </a:r>
            <a:endParaRPr/>
          </a:p>
        </p:txBody>
      </p:sp>
      <p:sp>
        <p:nvSpPr>
          <p:cNvPr id="430" name="Google Shape;430;p49"/>
          <p:cNvSpPr txBox="1">
            <a:spLocks noGrp="1"/>
          </p:cNvSpPr>
          <p:nvPr>
            <p:ph type="body" idx="1"/>
          </p:nvPr>
        </p:nvSpPr>
        <p:spPr>
          <a:xfrm>
            <a:off x="571500" y="1287175"/>
            <a:ext cx="7572300" cy="39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acuerdo con lo observado, proponemos las siguientes estrategias: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Potenciar clientes de </a:t>
            </a:r>
            <a:r>
              <a:rPr lang="en" i="1"/>
              <a:t>Alto Ingreso</a:t>
            </a:r>
            <a:endParaRPr i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Lograr transición de </a:t>
            </a:r>
            <a:r>
              <a:rPr lang="en" i="1"/>
              <a:t>Leales </a:t>
            </a:r>
            <a:r>
              <a:rPr lang="en"/>
              <a:t>a </a:t>
            </a:r>
            <a:r>
              <a:rPr lang="en" i="1"/>
              <a:t>Campeones</a:t>
            </a:r>
            <a:endParaRPr i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Reactivar clientes </a:t>
            </a:r>
            <a:r>
              <a:rPr lang="en" i="1"/>
              <a:t>Estáticos</a:t>
            </a:r>
            <a:endParaRPr i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Fidelización de clientes </a:t>
            </a:r>
            <a:r>
              <a:rPr lang="en" i="1"/>
              <a:t>Campeones</a:t>
            </a:r>
            <a:endParaRPr i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Extraer usuarios valiosos y dirigir compra en clientes </a:t>
            </a:r>
            <a:r>
              <a:rPr lang="en" i="1"/>
              <a:t>Recientes</a:t>
            </a:r>
            <a:endParaRPr b="1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0"/>
          <p:cNvSpPr txBox="1">
            <a:spLocks noGrp="1"/>
          </p:cNvSpPr>
          <p:nvPr>
            <p:ph type="title"/>
          </p:nvPr>
        </p:nvSpPr>
        <p:spPr>
          <a:xfrm>
            <a:off x="316375" y="69525"/>
            <a:ext cx="87867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Dirigir la compra de los clientes de Alto Ingreso a productos renovables podrían aumentar el valor aportado</a:t>
            </a:r>
            <a:endParaRPr/>
          </a:p>
        </p:txBody>
      </p:sp>
      <p:sp>
        <p:nvSpPr>
          <p:cNvPr id="436" name="Google Shape;436;p50"/>
          <p:cNvSpPr txBox="1">
            <a:spLocks noGrp="1"/>
          </p:cNvSpPr>
          <p:nvPr>
            <p:ph type="body" idx="1"/>
          </p:nvPr>
        </p:nvSpPr>
        <p:spPr>
          <a:xfrm>
            <a:off x="489850" y="1552500"/>
            <a:ext cx="7807200" cy="3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b="1"/>
              <a:t>Potenciar clientes de </a:t>
            </a:r>
            <a:r>
              <a:rPr lang="en" b="1" i="1"/>
              <a:t>Alto Ingreso (573)</a:t>
            </a:r>
            <a:endParaRPr b="1" i="1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b="1"/>
              <a:t>287 </a:t>
            </a:r>
            <a:r>
              <a:rPr lang="en"/>
              <a:t>(50%) clientes con </a:t>
            </a:r>
            <a:r>
              <a:rPr lang="en" b="1"/>
              <a:t>probabilidad </a:t>
            </a:r>
            <a:r>
              <a:rPr lang="en"/>
              <a:t>mayor a </a:t>
            </a:r>
            <a:r>
              <a:rPr lang="en" b="1"/>
              <a:t>48%</a:t>
            </a:r>
            <a:r>
              <a:rPr lang="en"/>
              <a:t> de comprar producto </a:t>
            </a:r>
            <a:r>
              <a:rPr lang="en" b="1"/>
              <a:t>NO renovable</a:t>
            </a:r>
            <a:r>
              <a:rPr lang="en"/>
              <a:t>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(OTP: 228, NRG: 106)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Acción: </a:t>
            </a:r>
            <a:r>
              <a:rPr lang="en"/>
              <a:t>Branding de otros productos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b="1"/>
              <a:t>100 </a:t>
            </a:r>
            <a:r>
              <a:rPr lang="en"/>
              <a:t>(17.5%) clientes con </a:t>
            </a:r>
            <a:r>
              <a:rPr lang="en" b="1"/>
              <a:t>probabilidad </a:t>
            </a:r>
            <a:r>
              <a:rPr lang="en"/>
              <a:t>mayor al </a:t>
            </a:r>
            <a:r>
              <a:rPr lang="en" b="1"/>
              <a:t>33%</a:t>
            </a:r>
            <a:r>
              <a:rPr lang="en"/>
              <a:t> de comprar RG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Acción:</a:t>
            </a:r>
            <a:r>
              <a:rPr lang="en"/>
              <a:t> Ofrecer RG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b="1"/>
              <a:t>85 </a:t>
            </a:r>
            <a:r>
              <a:rPr lang="en"/>
              <a:t>(15%) clientes que </a:t>
            </a:r>
            <a:r>
              <a:rPr lang="en" b="1"/>
              <a:t>ya han comprado SC</a:t>
            </a:r>
            <a:r>
              <a:rPr lang="en"/>
              <a:t> y tienen </a:t>
            </a:r>
            <a:r>
              <a:rPr lang="en" b="1"/>
              <a:t>probabilidad </a:t>
            </a:r>
            <a:r>
              <a:rPr lang="en"/>
              <a:t>mayor a </a:t>
            </a:r>
            <a:r>
              <a:rPr lang="en" b="1"/>
              <a:t>30%</a:t>
            </a:r>
            <a:r>
              <a:rPr lang="en"/>
              <a:t> de comprar producto </a:t>
            </a:r>
            <a:r>
              <a:rPr lang="en" b="1"/>
              <a:t>renovable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Acción: </a:t>
            </a:r>
            <a:r>
              <a:rPr lang="en"/>
              <a:t>Ofrecer SC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>
            <a:spLocks noGrp="1"/>
          </p:cNvSpPr>
          <p:nvPr>
            <p:ph type="title"/>
          </p:nvPr>
        </p:nvSpPr>
        <p:spPr>
          <a:xfrm>
            <a:off x="316375" y="69525"/>
            <a:ext cx="87867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pueden convertir clientes Leales a Campeones incentivando su compra de productos Self Consumption/Signature</a:t>
            </a:r>
            <a:endParaRPr/>
          </a:p>
        </p:txBody>
      </p:sp>
      <p:sp>
        <p:nvSpPr>
          <p:cNvPr id="442" name="Google Shape;442;p51"/>
          <p:cNvSpPr txBox="1">
            <a:spLocks noGrp="1"/>
          </p:cNvSpPr>
          <p:nvPr>
            <p:ph type="body" idx="1"/>
          </p:nvPr>
        </p:nvSpPr>
        <p:spPr>
          <a:xfrm>
            <a:off x="481100" y="1409650"/>
            <a:ext cx="7826100" cy="3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2.         Lograr transición de </a:t>
            </a:r>
            <a:r>
              <a:rPr lang="en" b="1" i="1"/>
              <a:t>Leales </a:t>
            </a:r>
            <a:r>
              <a:rPr lang="en" b="1"/>
              <a:t>a </a:t>
            </a:r>
            <a:r>
              <a:rPr lang="en" b="1" i="1"/>
              <a:t>Campeones (624)</a:t>
            </a:r>
            <a:endParaRPr b="1" i="1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b="1"/>
              <a:t>106 </a:t>
            </a:r>
            <a:r>
              <a:rPr lang="en"/>
              <a:t>(17%) clientes que </a:t>
            </a:r>
            <a:r>
              <a:rPr lang="en" b="1"/>
              <a:t>han comprado regalos no renovables</a:t>
            </a:r>
            <a:r>
              <a:rPr lang="en"/>
              <a:t> y tiene </a:t>
            </a:r>
            <a:r>
              <a:rPr lang="en" b="1"/>
              <a:t>probabilidad </a:t>
            </a:r>
            <a:r>
              <a:rPr lang="en"/>
              <a:t>mayor al </a:t>
            </a:r>
            <a:r>
              <a:rPr lang="en" b="1"/>
              <a:t>33% </a:t>
            </a:r>
            <a:r>
              <a:rPr lang="en"/>
              <a:t>de comprar producto </a:t>
            </a:r>
            <a:r>
              <a:rPr lang="en" b="1"/>
              <a:t>no regalo renovable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Acción: </a:t>
            </a:r>
            <a:r>
              <a:rPr lang="en"/>
              <a:t>Incentivar compra de SC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Clientes que tienen suscripciones de colección </a:t>
            </a:r>
            <a:r>
              <a:rPr lang="en" b="1"/>
              <a:t>Farm Fresh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 b="1"/>
              <a:t>cción: </a:t>
            </a:r>
            <a:r>
              <a:rPr lang="en"/>
              <a:t>Brindar 1 envío con upgrade a Signature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3.         Reactivar clientes </a:t>
            </a:r>
            <a:r>
              <a:rPr lang="en" b="1" i="1"/>
              <a:t>Estáticos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Regalar accesorios de decoración (Self Indulgence)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*¿Qué estrategias de reactivación se han implementado?</a:t>
            </a:r>
            <a:endParaRPr i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umz">
  <a:themeElements>
    <a:clrScheme name="Streamline">
      <a:dk1>
        <a:srgbClr val="59C9A5"/>
      </a:dk1>
      <a:lt1>
        <a:srgbClr val="FFFFFF"/>
      </a:lt1>
      <a:dk2>
        <a:srgbClr val="454F59"/>
      </a:dk2>
      <a:lt2>
        <a:srgbClr val="EDF0F3"/>
      </a:lt2>
      <a:accent1>
        <a:srgbClr val="247BA0"/>
      </a:accent1>
      <a:accent2>
        <a:srgbClr val="59C9A5"/>
      </a:accent2>
      <a:accent3>
        <a:srgbClr val="B9E3C6"/>
      </a:accent3>
      <a:accent4>
        <a:srgbClr val="FFFD98"/>
      </a:accent4>
      <a:accent5>
        <a:srgbClr val="D81E5B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umz">
  <a:themeElements>
    <a:clrScheme name="Streamline">
      <a:dk1>
        <a:srgbClr val="59C9A5"/>
      </a:dk1>
      <a:lt1>
        <a:srgbClr val="FFFFFF"/>
      </a:lt1>
      <a:dk2>
        <a:srgbClr val="454F59"/>
      </a:dk2>
      <a:lt2>
        <a:srgbClr val="EDF0F3"/>
      </a:lt2>
      <a:accent1>
        <a:srgbClr val="247BA0"/>
      </a:accent1>
      <a:accent2>
        <a:srgbClr val="59C9A5"/>
      </a:accent2>
      <a:accent3>
        <a:srgbClr val="B9E3C6"/>
      </a:accent3>
      <a:accent4>
        <a:srgbClr val="FFFD98"/>
      </a:accent4>
      <a:accent5>
        <a:srgbClr val="D81E5B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772</Words>
  <Application>Microsoft Office PowerPoint</Application>
  <PresentationFormat>Presentación en pantalla (16:10)</PresentationFormat>
  <Paragraphs>116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Rubik</vt:lpstr>
      <vt:lpstr>Lato</vt:lpstr>
      <vt:lpstr>Sumz</vt:lpstr>
      <vt:lpstr>Sumz</vt:lpstr>
      <vt:lpstr>Business Presentation</vt:lpstr>
      <vt:lpstr>Cronograma</vt:lpstr>
      <vt:lpstr>El desarrollo del proyecto se encuentra alineado con el cronograma, incluso un poco adelantado en ciertos aspectos</vt:lpstr>
      <vt:lpstr>Los usuarios valiosos se ubican en zonas con ingresos promedio superiores a 67k USD y edades entre los 37 a 42 años</vt:lpstr>
      <vt:lpstr>Se logran identificar 5 segmentos de acuerdo a características del cliente y tipos de producto adquiridos</vt:lpstr>
      <vt:lpstr>Integrando los modelos de propensión de compra (is gift y will renew) se logra direccionar su siguiente compra</vt:lpstr>
      <vt:lpstr>Con base en la segmentación y en los modelos de propensión de compra podemos definir estrategias de mercadeo</vt:lpstr>
      <vt:lpstr>Dirigir la compra de los clientes de Alto Ingreso a productos renovables podrían aumentar el valor aportado</vt:lpstr>
      <vt:lpstr>Se pueden convertir clientes Leales a Campeones incentivando su compra de productos Self Consumption/Signature</vt:lpstr>
      <vt:lpstr>Se deben fidelizar los clientes Campeones con detalles para evitar su fuga</vt:lpstr>
      <vt:lpstr>Podemos extraer clientes con ingresos característicos de segmentos valiosos y dirigir su compra</vt:lpstr>
      <vt:lpstr>Pasos a seguir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Presentation</dc:title>
  <cp:lastModifiedBy>Julian Leandro Rodriguez Cardona</cp:lastModifiedBy>
  <cp:revision>3</cp:revision>
  <dcterms:modified xsi:type="dcterms:W3CDTF">2021-05-26T08:27:44Z</dcterms:modified>
</cp:coreProperties>
</file>