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3" r:id="rId7"/>
    <p:sldId id="330" r:id="rId8"/>
    <p:sldId id="324" r:id="rId9"/>
    <p:sldId id="285" r:id="rId10"/>
    <p:sldId id="267" r:id="rId11"/>
    <p:sldId id="335" r:id="rId12"/>
    <p:sldId id="327" r:id="rId13"/>
    <p:sldId id="334" r:id="rId14"/>
    <p:sldId id="370" r:id="rId15"/>
    <p:sldId id="337" r:id="rId16"/>
    <p:sldId id="340" r:id="rId17"/>
    <p:sldId id="338" r:id="rId18"/>
    <p:sldId id="339" r:id="rId19"/>
    <p:sldId id="345" r:id="rId20"/>
    <p:sldId id="342" r:id="rId21"/>
    <p:sldId id="356" r:id="rId22"/>
    <p:sldId id="357" r:id="rId23"/>
    <p:sldId id="371" r:id="rId24"/>
    <p:sldId id="372" r:id="rId25"/>
    <p:sldId id="373" r:id="rId26"/>
    <p:sldId id="374" r:id="rId27"/>
    <p:sldId id="375" r:id="rId28"/>
    <p:sldId id="360" r:id="rId29"/>
    <p:sldId id="355" r:id="rId30"/>
    <p:sldId id="362" r:id="rId31"/>
    <p:sldId id="364" r:id="rId32"/>
    <p:sldId id="361" r:id="rId33"/>
    <p:sldId id="27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59685C-1646-414A-A8EB-4757BEDAA8E9}">
          <p14:sldIdLst>
            <p14:sldId id="256"/>
          </p14:sldIdLst>
        </p14:section>
        <p14:section name="Seção sem Título" id="{A1C428A4-3CAF-704E-8918-9E115EB51A99}">
          <p14:sldIdLst>
            <p14:sldId id="257"/>
            <p14:sldId id="258"/>
            <p14:sldId id="280"/>
            <p14:sldId id="325"/>
            <p14:sldId id="333"/>
            <p14:sldId id="330"/>
            <p14:sldId id="324"/>
            <p14:sldId id="285"/>
            <p14:sldId id="267"/>
            <p14:sldId id="335"/>
            <p14:sldId id="327"/>
            <p14:sldId id="334"/>
            <p14:sldId id="370"/>
            <p14:sldId id="337"/>
            <p14:sldId id="340"/>
            <p14:sldId id="338"/>
            <p14:sldId id="339"/>
            <p14:sldId id="345"/>
            <p14:sldId id="342"/>
            <p14:sldId id="356"/>
            <p14:sldId id="357"/>
            <p14:sldId id="371"/>
            <p14:sldId id="372"/>
            <p14:sldId id="373"/>
            <p14:sldId id="374"/>
            <p14:sldId id="375"/>
            <p14:sldId id="360"/>
            <p14:sldId id="355"/>
            <p14:sldId id="362"/>
            <p14:sldId id="364"/>
            <p14:sldId id="36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2"/>
    <p:restoredTop sz="96197"/>
  </p:normalViewPr>
  <p:slideViewPr>
    <p:cSldViewPr snapToGrid="0">
      <p:cViewPr varScale="1">
        <p:scale>
          <a:sx n="110" d="100"/>
          <a:sy n="110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08720B0E-222E-8C4E-9727-464B3ED5A377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Recorrentes</a:t>
          </a:r>
          <a:endParaRPr lang="en-US" dirty="0"/>
        </a:p>
      </dgm:t>
    </dgm:pt>
    <dgm:pt modelId="{52AB83DC-1AC4-9A4C-8082-CC30E54A7D47}" type="parTrans" cxnId="{9CE67785-E9DA-0B48-A16E-AE9560069674}">
      <dgm:prSet/>
      <dgm:spPr/>
    </dgm:pt>
    <dgm:pt modelId="{B9207E71-9C4F-C540-8CD5-425BF7B9E263}" type="sibTrans" cxnId="{9CE67785-E9DA-0B48-A16E-AE9560069674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F1C17BF4-8430-1F4A-9471-29477C31F490}" type="pres">
      <dgm:prSet presAssocID="{08720B0E-222E-8C4E-9727-464B3ED5A377}" presName="thickLine" presStyleLbl="alignNode1" presStyleIdx="3" presStyleCnt="4"/>
      <dgm:spPr/>
    </dgm:pt>
    <dgm:pt modelId="{1052602B-0539-ED43-9E77-B57B5245C970}" type="pres">
      <dgm:prSet presAssocID="{08720B0E-222E-8C4E-9727-464B3ED5A377}" presName="horz1" presStyleCnt="0"/>
      <dgm:spPr/>
    </dgm:pt>
    <dgm:pt modelId="{EFAF4A6F-B7AC-5347-8129-7D3327FB5ECA}" type="pres">
      <dgm:prSet presAssocID="{08720B0E-222E-8C4E-9727-464B3ED5A377}" presName="tx1" presStyleLbl="revTx" presStyleIdx="3" presStyleCnt="4"/>
      <dgm:spPr/>
    </dgm:pt>
    <dgm:pt modelId="{4F309D8E-F659-2B4B-B0A7-D03CE91F5D81}" type="pres">
      <dgm:prSet presAssocID="{08720B0E-222E-8C4E-9727-464B3ED5A377}" presName="vert1" presStyleCnt="0"/>
      <dgm:spPr/>
    </dgm:pt>
  </dgm:ptLst>
  <dgm:cxnLst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FED5804C-67AE-D341-9CF2-9BAF29B9AEF8}" type="presOf" srcId="{08720B0E-222E-8C4E-9727-464B3ED5A377}" destId="{EFAF4A6F-B7AC-5347-8129-7D3327FB5ECA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9CE67785-E9DA-0B48-A16E-AE9560069674}" srcId="{AEFDA71F-0163-4378-B9B1-248E0325FB12}" destId="{08720B0E-222E-8C4E-9727-464B3ED5A377}" srcOrd="3" destOrd="0" parTransId="{52AB83DC-1AC4-9A4C-8082-CC30E54A7D47}" sibTransId="{B9207E71-9C4F-C540-8CD5-425BF7B9E263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37F19D9A-B82D-6143-BD30-F4F9F4BCEEE0}" type="presParOf" srcId="{345221F8-DC80-E246-89C4-D245A01C5D1D}" destId="{F1C17BF4-8430-1F4A-9471-29477C31F490}" srcOrd="6" destOrd="0" presId="urn:microsoft.com/office/officeart/2008/layout/LinedList"/>
    <dgm:cxn modelId="{418E2140-52E6-5C4B-9055-8E40524C3B7B}" type="presParOf" srcId="{345221F8-DC80-E246-89C4-D245A01C5D1D}" destId="{1052602B-0539-ED43-9E77-B57B5245C970}" srcOrd="7" destOrd="0" presId="urn:microsoft.com/office/officeart/2008/layout/LinedList"/>
    <dgm:cxn modelId="{82134A19-2AB7-BE42-A972-CAF8528CFFD2}" type="presParOf" srcId="{1052602B-0539-ED43-9E77-B57B5245C970}" destId="{EFAF4A6F-B7AC-5347-8129-7D3327FB5ECA}" srcOrd="0" destOrd="0" presId="urn:microsoft.com/office/officeart/2008/layout/LinedList"/>
    <dgm:cxn modelId="{3F43C64F-5B81-D24B-BDE8-86B2AFA1A1C3}" type="presParOf" srcId="{1052602B-0539-ED43-9E77-B57B5245C970}" destId="{4F309D8E-F659-2B4B-B0A7-D03CE91F5D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Objetivos</a:t>
          </a:r>
          <a:endParaRPr lang="en-US" sz="39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Redes </a:t>
          </a:r>
          <a:r>
            <a:rPr lang="en-US" sz="3900" kern="1200" dirty="0" err="1"/>
            <a:t>Neurais</a:t>
          </a:r>
          <a:r>
            <a:rPr lang="en-US" sz="3900" kern="1200" dirty="0"/>
            <a:t> </a:t>
          </a:r>
          <a:r>
            <a:rPr lang="en-US" sz="3900" kern="1200" dirty="0" err="1"/>
            <a:t>Artificiais</a:t>
          </a:r>
          <a:endParaRPr lang="en-US" sz="3900" kern="1200" dirty="0"/>
        </a:p>
      </dsp:txBody>
      <dsp:txXfrm>
        <a:off x="0" y="2659620"/>
        <a:ext cx="5889686" cy="1329810"/>
      </dsp:txXfrm>
    </dsp:sp>
    <dsp:sp modelId="{F1C17BF4-8430-1F4A-9471-29477C31F490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F4A6F-B7AC-5347-8129-7D3327FB5ECA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Redes </a:t>
          </a:r>
          <a:r>
            <a:rPr lang="en-US" sz="3900" kern="1200" dirty="0" err="1"/>
            <a:t>Neurais</a:t>
          </a:r>
          <a:r>
            <a:rPr lang="en-US" sz="3900" kern="1200" dirty="0"/>
            <a:t> </a:t>
          </a:r>
          <a:r>
            <a:rPr lang="en-US" sz="3900" kern="1200" dirty="0" err="1"/>
            <a:t>Recorrentes</a:t>
          </a:r>
          <a:endParaRPr lang="en-US" sz="3900" kern="1200" dirty="0"/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26:10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4901 12041 24575,'6'6'0,"8"2"0,16 2 0,18 3 0,-13-5 0,2-1 0,11 2 0,5 0 0,-5-3 0,3 0 0,2-1-411,5 0 1,2-1-1,2 0 411,-12-1 0,1-1 0,0 0 0,-2-1 0,8 1 0,-3-1 0,-3 1 0,5-2 0,-4 1 0,-11-1 0,-4 1 0,6 0 0,-1 0 0,-20-1 0,-15 1 0,-6-1 0</inkml:trace>
  <inkml:trace contextRef="#ctx0" brushRef="#br0" timeOffset="25218">21336 9181 24575,'28'-5'0,"18"-4"0,-8 3 0,6-1 0,14 0 0,5 2-516,-13 2 0,2 1 0,0 1 516,2 0 0,0 2 0,0 0 0,-3 1 0,-2 1 0,-1-1 251,10 2 0,-3-1-251,-15-1 0,-3 0 257,10-1-257,-25-1 0,-13 0 0,-9 0 0</inkml:trace>
  <inkml:trace contextRef="#ctx0" brushRef="#br0" timeOffset="26101">22413 8821 24575,'-5'13'0,"-2"4"0,-4 10 0,0 4 0,3-4 0,2 1 0,2-3 0,0 10 0,0 4 0,0 0 0,2-11 0,1-13 0,0-5 0,1-3 0,0 1 0,0-1 0,0 2 0,-1 4 0,0 1 0,0 0 0,-1-7 0,2-6 0,-1 0 0</inkml:trace>
  <inkml:trace contextRef="#ctx0" brushRef="#br0" timeOffset="27214">22677 8860 8191,'40'9'0,"9"2"5063,15 2-5063,-6-3 2818,-15-4-2818,-15-3 1719,-13-2-1719,-1 0 6784,-2 1-6784,-8 2 0,-9 6 0,-15 6 0,-16 6 0,-22 5 0,23-11 0,-3-1 0,-5 3 0,0 0 0,-2-1 0,1 0 0,-2-1 0,1-2 0,1-2 0,1-2 0,4-3 0,2-1 0,-23 2 0,16-3 0,9-1 0,6 1 0,3 1 0,7 1 0,7-1 0,7-3 0,2-1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0:10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9733 13263 24575,'22'-3'0,"36"-3"0,-4 0 0,9 0 0,-8 2 0,4 0 0,1 0-692,-7 1 1,1 0 0,1 1 0,-1 0 691,-3 0 0,0 1 0,0-1 0,-3 1 0,8 0 0,-3 1 0,-3 0 438,8-1 1,-5 2-439,-14 0 0,-2 2 227,7 2 1,-1 0-228,2 2 0,-2-1-1262,-4 0 0,-3-1 0,10 2 1,-31-6-1</inkml:trace>
  <inkml:trace contextRef="#ctx0" brushRef="#br0" timeOffset="901">13307 13000 24575,'5'0'0,"11"-2"0,31-4 0,-4 2 0,5 1 0,-3 0 0,4 1 0,2 0-546,12 1 1,2 0-1,1 0 546,-2 1 0,1-1 0,-4 1 132,-9 0 0,-2 0 1,-4 0-133,1 0 0,-10-1 0,-15 1 0,-21 0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0:3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11219 5210 24575,'-32'56'0,"14"-23"0,-1 2 0,-4 11 0,0 1 0,3-1 0,3-1 0,2-3 0,4-1 0,1 19 0,8-31 0,3-11 0</inkml:trace>
  <inkml:trace contextRef="#ctx0" brushRef="#br0" timeOffset="1184">19738 13153 8191,'-16'6'0,"-22"11"2429,2 0 0,-6 4-2429,4-3 0,-3 3 0,-2 2 0,-1 1 0,-2 3 0,-2 1 0,1-1 0,1 1 0,-1-1 0,1 0 0,1 0 0,-10 6 0,1 0 0,4-2 0,-9 5 0,9-5-514,8-6 0,22-13 1,13-6-1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1:5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23407 12574 8191,'41'0'0,"-1"0"0,20-1 0,6-1 1271,-7 0 1,4 0-1,1-1-1271,-13 1 0,1 0 0,1 0 0,-1 0 0,12-1 0,0 0 0,-5 1 1476,7-1 0,-9 1-1476,9 1 1866,-35 0-1866,-6 1 6304,7 1-6304,0-1 1448,-5 1-1448,-3-1 0,2 0 0,0 0 0,-6 0 0,-8 1 0,-11-1 0,-2 0 0,-1 0 0</inkml:trace>
  <inkml:trace contextRef="#ctx0" brushRef="#br0" timeOffset="2851">23576 7085 24575,'24'-1'0,"36"-1"0,-12 0 0,5 1 0,-9 0 0,3-1 0,5 2-984,10 2 1,6 2 0,0-1 0,-9 0 0,1-2 0,-3 1 0,0 3 0,0 0 0,1-1 0</inkml:trace>
  <inkml:trace contextRef="#ctx0" brushRef="#br0" timeOffset="9847">24068 14473 8191,'52'-7'0,"0"-1"0,4 1 0,5 0 0,4 0 733,-5 1 0,4-1 0,1 0 0,2 0-733,-9 2 0,2-1 0,1 0 0,-1 1 0,-2 0 0,6-1 0,-1 1 0,-2 0 0,-3 1 1003,4-1 1,-4 0-1,-5 1-1003,2-1 0,-9 1 0,-10 1 0,-22 1 0</inkml:trace>
  <inkml:trace contextRef="#ctx0" brushRef="#br0" timeOffset="39148">13374 12143 24575,'19'-5'0,"16"-3"0,-2 1 0,5-1 0,16-1 0,7 0 0,-4 1 0,5 0 0,2 0-947,-6 2 0,2 0 0,2 1 0,2-1 947,-3 1 0,2 0 0,2 1 0,0-1 0,2 0-486,-6 1 1,0 0 0,2-1 0,0 1 0,1 0 0,0 0 485,-4 1 0,1-1 0,0 1 0,1-1 0,0 1 0,1 0 0,0 0-437,-4 0 1,0 1 0,0-1-1,1 0 1,0 1 0,1 0-1,-1-1 1,0 1 436,0 0 0,0 1 0,1-1 0,-1 0 0,0 1 0,1 0 0,0-1 0,0 1 0,1 0 0,0 0 0,0 0 0,1 1 0,-1-1 0,1 0 0,-1 1 0,0 0 0,-2-1 0,0 1 0,0 0 0,0 1 0,0-1 0,-1 0 0,1 0 0,-1 0 0,1 1 0,0-1 0,-1 0 0,1 0 0,-1 0 0,1 0 0,-1 1 0,-1-1-293,7 0 0,1 1 0,-1-1 0,-1 1 0,0-1 0,0 1 0,-2-1 293,6 0 0,-1 1 0,-1-1 0,0 1 0,-2-1 0,-1 0 66,5 1 0,-2-1 0,-1 0 0,-2 0 0,-1 1-66,3-1 0,-3 0 0,-1 1 0,-4-1 729,6 0 1,-4 0-1,-4 0-729,11 0 0,-6 0 1824,-16 0 1,-5 0-1825,18 0 3587,0 0-3587,5 2 2174,2 0-2174,-5 0 313,-12 0-313,-8 1 0,-4 6 0,-1 6 0,-4 5 0,-5 8 0,-11 10 0,-15 28 0,-6-18 0,-3 5 0,1-8 0,-2 3 0,0-1 0,-1 2 0,-1 1 0,1-3 0,-6 15 0,-1-5 0,4-15 0,-2-6 0,-20 5 0,-16-10 0,21-14 0,-1-1 0,-4 1 0,-1 0 0,0-2 0,0-2 0,-5-2 0,-1-2 0,-7-2 0,-4-1 0,12-2 0,-2 0 0,-2-1-264,-3 2 1,-2 1 0,-1-1 263,-3 2 0,0 1 0,-1 0 0,-2 1 0,0 0 0,-2 0-571,10-3 1,-1 1-1,-2-2 1,-1 0 570,1-2 0,0 0 0,-3-1 0,0 0 0,-1-1-544,-6 0 1,-1-1 0,-1 0 0,0-1 0,0 0 543,10 1 0,-1-1 0,1-1 0,-1 1 0,1 0 0,0 0 0,-8-1 0,0 1 0,0-1 0,1 1 0,2 0-347,-6 0 0,1 1 0,2 0 0,0 0 347,4 0 0,2 0 0,0 1 0,-1-1 0,0 0 0,-1 1 0,0-1 0,1 0 0,2 1 0,0-1 0,1 0 0,0 0-35,4 0 1,0 0 0,0 0 0,2 0 34,-12 0 0,1 0 0,3 0 0,8 0 0,2 0 0,0 0 677,-17 0 1,-1 0-678,16 0 0,-2 0 0,0-1 0,-3 1 0,-1 0 0,-2-1 304,8 0 0,-1 0 0,-2-1 0,0 1-304,-3-2 0,-1 1 0,-1-1 0,1 0 0,1 1 0,0-1 0,1 0 0,0 1 242,4-1 1,0 1-1,1-1 1,2 1-243,-7 0 0,2 1 0,2-1 425,-13 1 0,4-1-425,8 1 0,1-1 224,7 1 1,1-1-225,7 1 0,1-1 1681,-26 1-1681,8-1 792,-3 1-792,-7-3 0,-3-1 0,2-1 0,5-5 0,7-3 0,2-8 0,4-9 0,10-10 0,12-10 0,13-10 0,16 2 0,14 3 0,10 5 0,0 10 0,-2 4 0,-4 10 0,0 6 0,8 2 0,14-4 0,13-8 0,-27 13 0,0-1 0,20-15 0,-12 7 0,-8 7 0,2 6 0,0 2 0,-5 3 0,-4 2 0,4 1 0,5 1 0,6 0 0,4 0 0,6-1 0,0 1-141,4-1 0,1-1 0,-1 1 141,0 0 0,-1 0 0,-4 0 0,4 0 0,-7-1 0,-8-2 0,-11-1 0,-18 6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3:17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21825 13061 8191,'37'-4'0,"0"-1"0,7-1 0,3-1 1498,-5 1 1,3-1 0,1-1-1499,4 0 0,1-1 0,2 0 0,7-2 0,3 1 0,1 0 586,0 0 1,0 1-1,2 0-586,-14 2 0,1 0 0,1 1 0,0 0 0,1 0 0,1 0 0,0 1 0,0-1 0,0 0 0,1 0 0,-1 0 0,0 0 0,-2 0 0,1 0 0,-1 0 0,-1 0 0,-1 1 0,-1-1 0,0 2 0,0-1 0,15 0 0,0 1 0,-1 0 460,-3 1 1,-1 2-1,-1-1-460,-3 2 0,0-1 0,-2 2 1870,-7 0 0,-2 0 0,-1 1-1870,19 2 0,-2 1 0,0 2 0,0 1 0,-18-2 0,2 1 0,-1-1 0,3 1 0,0 0 0,0 1 0,-2-1 0,-1 0 0,0 1 0,17 3 0,-2 1 281,-7 0 1,-2 1-282,-1 2 0,-2 0 721,-1 0 0,0 1-721,1 0 0,-1 0 448,-4-2 1,-1-1-449,-5-1 0,-2 0 236,23 7-236,-12-2 0,-8-1 0,-9-3 0,-2 1 0,-5 0 0,-2 1 0,-9 4 0,-6 13 0,-4 16 0,-3 16 0,1-31 0,-1 1 0,-3 26 0,-5-10 0,-12 2 0,2-18 0,-3 2 0,-8 9 0,-3 1 0,-1 2 0,-2 0 0,-1-3 0,0-3 0,3-6 0,-1-3 0,-3-2 0,-2 0 0,-7 4 0,-2 1-229,12-9 1,0 2-1,-1 0 229,-1 3 0,-1 1 0,0 1 0,0 1 0,0 0 0,0 0 0,2-3 0,0-1 0,0 0 0,-14 8 0,1-3 0,2-4 0,0-4 0,4-3 0,0-1 0,-1 2 0,-2 0 0,0 0 0,-1-1 0,-4-1 0,0-1 0,-3-4 0,-1-2 0,14-8 0,-1-1 0,-1-1-251,-4-1 0,-2-2 1,0 1 250,-2-1 0,-2 0 0,0 0 0,-4 1 0,-2 0 0,0-1-418,0 1 0,0 0 0,-2-1 418,-1 0 0,-2-1 0,0-1 0,15-1 0,-2-1 0,1-2 0,-1 0-285,-3-2 1,-1-1 0,0-2 0,1 0 284,-3-1 0,1-2 0,-1 0 0,1-1 0,2 0 0,1 0 0,-1-1 0,2 0-236,4 1 1,0-1-1,1 1 1,1-1 235,-11-2 0,1-1 0,0-1 0,-1 0 0,0 0 0,0-2 0,-3-2 0,0 0 0,-1-2 0,14 5 0,0-1 0,0 0 0,0 0 0,2 1 0,0 0 0,1 0 0,-1-1 0,1 0 0,-1 0 0,1 0 0,0 0 0,0 1 0,0-1 0,0 1 0,-1-1 0,-1-1 0,0 0 0,0 0 0,0 0 0,0-1 0,0 1 0,1 0 0,0 1 0,-13-6 0,2 2 0,1 0 0,9 3 0,1 1 0,3 2 310,-5-2 1,4 3-311,11 3 0,3 1 1150,-12-2-1150,2-2 1841,7 0-1841,4-4 1159,6-5-1159,7-6 0,10-8 0,23-11 0,8 19 0,8-1 0,15-5 0,5 0 0,-13 12 0,2-1 0,2 1-252,3-1 0,3 1 0,-1 0 252,2 0 0,0 2 0,1 0 0,3-1 0,0 1 0,3 1-329,-10 4 0,1 1 1,1 0-1,0 1 329,16-4 0,0 2 0,-1-1 0,-6 2 0,0 1 0,-2 1-15,-8 1 0,-1 2 0,-1 1 15,9-3 0,-2 3 0,-4 3 0,1 2 0,2 1 0,0 2 352,-2 0 0,-1 2-352,-6-1 0,-3 1 1362,20 0-1362,-4-4 50,11-5-50,-21 1 0,4-3 0,5-2 0,1-1 0,-4-1 0,-2-1 0,-10 3 0,-5 1 0,8-5 0,-24 10 0,-10 4 0,-1 1 0,3 1 0,7-2 0,3 0 0,-5 0 0,-7 2 0,-7 0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4:07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18496 15796 8191,'-17'4'0,"-17"1"5063,-19 3-5063,15-3 0,-3 0 0,-9 1 0,-3 0 0,9-2 0,-2 1 0,-1-1 637,-8 1 0,-2 0 1,0 0-638,-7 0 0,-2-1 0,-1 1 94,11-2 0,-2 0 1,-1 0-1,-1-1-94,-4-1 0,-2 0 0,-1-1 0,-1-1 656,8-1 1,0 0 0,-2-1-1,1-1 1,0 0-657,1 0 0,-1-1 0,1 0 0,0-1 0,1 0 0,-9-2 0,1 0 0,1-1 0,3 1-209,7 0 1,2 0 0,1 0-1,1 0 209,-7-1 0,1 0 0,1-2 0,3 0 0,1-1 0,1-1 136,1-2 0,1 0 0,0-2-136,2-2 0,1-1 0,0-1 0,3 1 0,1-1 0,0 0 0,0 1 0,1 1 0,0 2 0,-3 0 0,1 2 0,-1 2 0,-17-3 0,0 3 914,7 3 0,2 2-914,11 1 0,3 1 2616,-16-7-2616,12-1 1124,7 1-1124,7-1 607,8-2-607,5-34 0,8 0 0,2-12 0,1 9 0,1-6 0,-1-4 0,1-4-829,1 6 0,0-3 1,0-3-1,0-1 1,0-2-1,1 1 829,-1 5 0,1-1 0,0-1 0,0-1 0,1 0 0,0-1 0,0-1-461,1 10 0,0-1 1,1-1-1,-1 0 0,1-1 1,0 1-1,1 0 0,-1 0 1,1 2 460,0-5 0,1 2 0,0 0 0,0 0 0,0 1 0,1-1 0,-1 1 0,1-1 0,1 1 0,-1 2 0,1-1 0,0 1 0,0-1 0,0-1 0,1-3 0,-1-1-343,-1 5 1,1-1 0,0-2 0,-1-1 0,1-1 0,0-1 0,0 0-1,-1-1 1,1 1 0,0-1 0,-1 1 342,0 5 0,1-2 0,-1 1 0,0 0 0,0-1 0,0 0 0,0 0 0,0 0 0,0 0 0,0-1 0,0 1 0,0-1-210,0-2 0,0 0 0,0-1 1,-1-1-1,1 1 0,0 0 1,0-1-1,-1 1 0,1 1 1,-1 0-1,1 1 0,-1 1 210,1-1 0,-1 1 0,0 0 0,0 0 0,1 1 0,-1 1 0,0 0 0,0 2 0,0 1 0,0 2 0,0 1 57,1-11 1,0 3 0,0 3 0,1 0 0,-1 2 0,0 1 0,1-1-58,1-3 0,0 1 0,1 0 0,-1 1 0,1 1 0,1 0 0,1-8 0,0 1 0,1 1 0,0 0 0,-1-1 182,0 0 0,1 0 1,-1 0-1,0 0 1,-1 1-183,-1 2 0,-1 0 0,1 0 0,-2 2 0,0 1 613,0-8 1,-1 2-1,-1 2 1,-1 1-614,0 9 0,-1 2 0,-1 1 0,0 1 1311,-1-10 0,0 2 0,-1 2-1311,-1 7 0,0 1 0,0 1 0,0 1 0,1 2 0,-1 0 1426,0-18 0,0 2-1426,2 7 0,1 0 1333,0 3 0,0 0-1333,0-7 0,0-2 0,1 10 0,-1-2 0,0-1 21,0-9 0,-1-1 0,0-1-21,0 10 0,-1-2 0,0 0 0,0 1 0,0-13 0,-1 1 0,-1 2 76,1 9 0,-1 2 0,0 2-76,-1 3 0,0 2 0,-1 1 0,-4-18 0,-1 0 0,3 15 0,0-2 0,0 0 0,0-2 0,1 0 0,1 1 0,1 1 0,1 0 0,1 1 0,1 3 0,0 0 0,1 1 0,1-18 0,0 0 0,0 3 0,1 1 0,0 3 0,1 1 0,0 5 0,0 2 0,0 7 0,0 2 0,2-26 1432,0 14-1432,3 11 454,4 8-454,6 3 0,8-1 0,22-11 0,-13 13 0,5-1 0,-5 5 0,3-1 0,3-1-502,10-5 1,4-1 0,1 0 501,-9 6 0,0 1 0,2 0 0,1 1 0,4-3 0,2 1 0,0 0 0,0 1 0,-1 1 0,-1 1 0,0 0 0,-1 1 0,0 2 0,0 0 0,0 0 0,-1 2 0,-2 1 0,-1 1 0,0 0 0,0 2 0,14-3 0,-1 2 0,-2 2 0,-8 1 0,-2 2 0,-3 1 0,1 2 0,-7 3 0,5 2 0,-39 11 0,2 1 0,6 2 376,26-1 0,-23-6 0,16-1 0</inkml:trace>
  <inkml:trace contextRef="#ctx0" brushRef="#br0" timeOffset="2398">17639 2972 8191,'59'22'0,"-23"-7"0,3 0 2531,12 5 1,2 1-2532,0 0 0,-1-1 1409,-2 0 0,-1-1-1409,-5 0 0,-1 2 0,2 5 0,0 5 0,-9-5 0,2 3 0,1 1 283,7 7 0,2 3 0,0-1-283,-10-7 0,1 0 0,0 0 0,0 0 0,1 1 0,0 0 0,-1 0 0,0 0 0,10 10 0,0 1 0,-2 1 0,-4 1 0,-1 1 0,-1 2 0,-8-8 0,0 1 0,-1 2 0,0 1 1125,0 2 1,-1 1 0,-1 2-1,-1 0-1125,2 4 0,-2 1 0,0 1 0,-2 0 0,-1 1 0,-2 0 0,-1 1 0,-1 1 0,-3 1 0,-1 2 0,-2 0 0,-1 0 0,-2 2 0,-1 0 0,-2 1 0,-1 1-464,-3-11 1,0 1 0,-1 1 0,0-1-1,-1 1 464,1 2 0,-1 0 0,-1 0 0,1 0 0,-2 1 0,-1 3 0,0 0 0,0 1 0,-2 1 0,1 0-471,-1-9 1,-1 0 0,0 1-1,0 0 1,0 1 0,-2 0 470,0 5 0,-1 0 0,0 2 0,-1-1 0,0 1 0,-1 1-337,1-7 0,0 0 0,-1 1 1,0 0-1,0 1 0,0 0 1,-1 1 336,0-3 0,1 1 0,-2 1 0,1-1 0,0 2 0,-1-1 0,0 1 0,1 0-258,-1 2 0,0 1 0,-1-1 1,1 2-1,0-1 0,-1 1 1,0 0-1,0-1 258,1-4 0,0 0 0,0 0 0,-1 0 0,1 0 0,-1 0 0,0 0 0,0 0 0,-1-1 0,0-1 0,1 1 0,-1-1 0,0 0 0,-1 0 0,1-1 0,-1 0 0,0 0 0,0-1-123,-2 4 1,0 0 0,-1-2 0,1 1 0,-1-1 0,-1 0 0,1-1 0,-1 1 122,-2 4 0,0 1 0,-1-1 0,0-1 0,0 0 0,0 1 0,-1-1 0,0 0 0,0 0 0,-1-1 0,1 0 0,-1 1 0,0 1 0,1 0 0,2-4 0,0 0 0,0 1 0,0 0 0,0 1 0,0-1 0,0 1 0,1 0-73,-1 1 0,0 1 0,0 0 0,1-1 0,-1 1 0,0 0 0,1 0 0,0-1 73,0-1 0,0 0 0,0-1 0,1 1 0,-1-1 0,0 0 0,1 0 0,0-2 0,-2 6 0,1-2 0,0 1 0,0-1 0,0-1 0,0-1 0,1-2 150,-2 2 1,0-1 0,0-1 0,1-1 0,-1-2 0,1 0-151,-1 1 0,0 0 0,0-2 0,1-1 0,-1 0 514,-2 9 1,-1-1-1,1-1 1,0-1-515,4-10 0,-1-1 0,2-1 0,0 0 877,-3 12 1,2 0-1,1-3-877,4-7 0,1-2 0,2-1 2049,1 10 1,2-3-2050,4-11 0,2-2 1236,1-4 1,2-1-1237,5 25 1586,4 0-1586,-6-28 0,2 1 259,0 5 0,2 3-259,1 5 0,1 2 0,0 8 0,1 2 0,-2 0 0,0-1 0,-2-3 0,-1-3 0,-3-5 0,0-2 0,-3-7 0,1-1 0,1 27 0,-2-8 0,0-10 0,-1-10 0,1-4 0,0-5 0,0-1 0,2-1 0,-1 2 0,0 2 0,1 5 0,0 9 0,1 7 0,0 6 0,-1 2 0,-1-6 0,-1-5 0,1-2 0,0-4 0,0-6 0,-2-11 0,-2-10 0,1-8 0,-2-4 0,0 0 0,-1-1 0</inkml:trace>
  <inkml:trace contextRef="#ctx0" brushRef="#br0" timeOffset="16041">22214 5625 24575,'-11'6'0,"-4"1"0,-6 4 0,-13 5 0,-17 10 0,12-5 0,-3 3 0,-8 6 0,-2 2 0,15-8 0,-1 1 0,1 0 0,-15 11 0,2 0 0,11-9 0,3-1 0,-15 11 0,22-16 0,10-7 0,3-1 0,3 0 0,7-6 0,2-2 0</inkml:trace>
  <inkml:trace contextRef="#ctx0" brushRef="#br0" timeOffset="16744">21448 5900 24575,'-3'20'0,"1"5"0,2 8 0,7 9 0,8 9 0,9 10 0,-8-28 0,1-1 0,18 24 0,-7-16 0,-11-19 0,-11-13 0,-6-7 0,0-1 0,-1 0 0</inkml:trace>
  <inkml:trace contextRef="#ctx0" brushRef="#br0" timeOffset="17724">21440 5892 24575,'-9'9'0,"-4"5"0,-4 7 0,-3 8 0,2 3 0,1 4 0,0 3 0,1 6 0,1 6 0,4 2 0,3-3 0,4-7 0,2-8 0,5-4 0,14-2 0,19-6 0,24-8 0,-25-12 0,2-3 0,0-3 0,1-3 0,-2 0 0,0-3 0,-1 0 0,-1-1 0,26-8 0,-19 5 0,-18 5 0,-18 6 0,-4 1 0</inkml:trace>
  <inkml:trace contextRef="#ctx0" brushRef="#br0" timeOffset="19122">22385 5077 24575,'-8'33'0,"-1"11"0,-2 10 0,4-2 0,4-14 0,3-18 0,1-5 0,-1 8 0,-1 7 0,0 2 0,2-9 0,6-20 0,13-31 0,11-27 0,-13 16 0,0-3 0,1-5 0,-1-1 0,-4 3 0,-1 0 0,-2 3 0,-1 1 0,-2 7 0,1 2 0,6-16 0,4 14 0,9 10 0,7 2 0,5 6 0,-1 3 0,-5 6 0,-8 3 0,-11 2 0,-8 3 0,-10 7 0,-8 11 0,-7 11 0,-6 5 0,-1-2 0,0-5 0,1-3 0,-1 1 0,4 2 0,4-4 0,8-7 0,4-8 0,1-3 0,-2-1 0,0 1 0,0 0 0,3-4 0,3-1 0</inkml:trace>
  <inkml:trace contextRef="#ctx0" brushRef="#br0" timeOffset="31359">8606 17353 24575,'17'0'0,"14"-3"0,32-5 0,-23 5 0,6-1 0,4 0-1059,0 1 0,3-1 0,3 0 0,1 0 1059,-6 2 0,3-1 0,0 0 0,2 1 0,-1 0 0,4 0 0,1 0 0,0 0 0,0 0 0,0 1 0,-4-1 0,1 1 0,-1 0 0,0 0 0,0 1 0,-1-1 0,-1 1 0,1 0 0,-1 0 0,1-1 0,1 1 0,1 0 0,0 0 0,0 0 0,-1 0 0,0 0 0,-2 0 0,1 0 0,0 1 0,1-1 0,1 1 0,0 0 0,1 0 0,0 0 0,-2 0 0,12 1 0,-1-1 0,-1 1 0,-1 1 0,-6-1 0,0 0 0,-2 0 0,2 0 0,-1 0 0,1 0 0,-1 0 0,1 0 0,-2 0 0,0-1 0,1 0 0,2 0 0,-5 0 0,3 0 0,0 0 0,1-1 0,2 1-460,-6-1 0,2 0 0,0 0 0,1 0 1,0 0-1,1 0 460,2 0 0,0 0 0,2 0 0,-1-1 0,0 1 0,0 0 0,0 0 0,-1 1 0,1-1 0,-1 1 0,1 0 0,-1 0 0,0 1 0,0 0 0,0 0 0,0 1 0,0 0 0,0 0 0,2 1 0,-1 0 0,1 0 0,-1 1 0,2 0 0,-1 0-259,-5-1 1,-1 1-1,1 0 1,0 0 0,1 0-1,0 0 1,0 0 258,3 0 0,0 0 0,1 0 0,0 0 0,0 0 0,0-1 0,0 0 0,-2 0 0,1 0 0,0-1 0,0 1 0,0-1 0,-1 0 0,1-1 0,0 0 0,-1 0 0,1 0 0,0-1 0,-1 0 0,-1 1 0,0-2-290,4 1 0,-1 0 0,0-1 0,-2 0 0,1 0 0,-2 0 290,6 0 0,0-1 0,-2 1 0,-1-1 0,-2 0 132,4 1 0,-2-1 1,-3 0-1,-2 1-132,6-1 0,-4 0 0,-2-1 677,-7 0 1,-1-1-1,-2-1-677,18-3 0,-2-3 0,0 0 0,-1-2 0,0-1 0,-1-1 0,-1 2 0,0 0 0,1 2 0,2 1 0,-15 4 0,1 0 0,2 1 605,11 1 0,4-1 0,2 0-605,-18 2 0,1-1 0,2 0 0,1 0 0,0-1-5,5 1 1,1-1 0,1 0 0,0 1 0,1-1 4,-8 0 0,1 1 0,1-1 0,-1 0 0,0 1 0,-1-1 0,8 0 0,-2-1 0,1 1 0,-1 0 0,0-1-195,-2 1 1,0 0 0,-1-1 0,1 1-1,-1-1 195,-3 1 0,1 0 0,-1 0 0,0-1 0,0 1 0,-2-1 0,0 1 0,0-1 0,1 0 0,2 1 0,8 0 0,2-1 0,1 1 0,1 1 0,-2-1 0,-3 1 0,0 0 0,0 0 0,0 0 0,0 1 0,1-1 0,0 1 0,0 1 0,0-1 0,0 1 0,-3 0 0,0 0 0,-1 1 0,-1 0 0,-1-1 0,5 1 0,-2 0 0,-1 0 0,2 0 0,3 0 0,2 0 0,0 0 0,-1 0 0,0 0 0,-1 0 0,0 1 0,0-1-228,-3 0 0,0 1 1,-1-1-1,-1 1 228,-3 0 0,0 0 0,-1 0 0,-3 0 415,7 0 0,-3 1 1,-3 0-416,13 1 0,-3 1 0,-6 0 0,-1 0 0,2 2 0,3-1 0,-16-1 0,2-1 0,1 0 0,4 0 0,0-1 0,0 0 0,-5 0 0,-1-1 0,-2 0 1207,8 0 1,-3-1-1208,-12 0 0,-5 1 2310,4-2-2310,-13 1 1751,-16-1-1751,-8 0 0,-1 1 0,-1-1 0</inkml:trace>
  <inkml:trace contextRef="#ctx0" brushRef="#br0" timeOffset="31938">23877 16967 24575,'-9'34'0,"-7"27"0,3-14 0,-1 5 0,-1 7 0,0 2 0,2-1 0,1-3 0,3-9 0,3-4 0,-1 12 0,8-31 0,-1-16 0,2-10 0</inkml:trace>
  <inkml:trace contextRef="#ctx0" brushRef="#br0" timeOffset="32307">24071 17150 24575,'0'0'0</inkml:trace>
  <inkml:trace contextRef="#ctx0" brushRef="#br0" timeOffset="33239">24006 17064 8191,'21'1'0,"13"1"5063,31 6-5063,-19-1 0,2 2 0,8 2 0,1 2 1409,-5-1 0,-1 1-1409,-11-2 0,-4 0 1719,8 4-1719,-26-4 6784,-7-3-6784,-10 0 0,-8 6 0,-16 11 0,-21 14 0,7-13 0,-6 1 0,-12 2 0,-5-1-308,11-8 1,-3-1 0,0 0 307,-2-1 0,0-1 0,2-1 0,6-2 0,1-2 0,3 0 0,-8 3 0,6-2 0,1 0-1620,25-7 0,13-3 1,3-3-1</inkml:trace>
  <inkml:trace contextRef="#ctx0" brushRef="#br0" timeOffset="37375">13844 17947 24575,'-42'4'0,"10"1"0,-2 1 0,-4 1 0,-2 1 0,-7 5 0,-1 4 0,4 1 0,3 3 0,9 0 0,3 0 0,-15 21 0,35-15 0,21-10 0,24-7 0,-1-6 0,6-1 0,13 1 0,4 0 0,-12-1 0,1 0 0,-1 1 0,18 0 0,-4 1 0,-16-2 0,-5 0 0,0 1 0,-61-1 0,-42 7 0,12-2 0,-6 3 0,13-2 0,-3 1 0,2 1 0,-16 5 0,3 1 0,9-1 0,6-1 0,-11 7 0,34-9 0,15-6 0,17-3 0,6-1 0,10 2 0,8-1 0,8 0 0,5 0 0,-5-2 0,-13 0 0,-14-1 0,2-3 0,-13 2 0,7-2 0</inkml:trace>
  <inkml:trace contextRef="#ctx0" brushRef="#br0" timeOffset="38189">14438 18019 24575,'-10'17'0,"-2"7"0,-3 7 0,2-4 0,7-10 0,3-11 0,17-19 0,22-22 0,-4 7 0,0-2 0,10-10 0,-1 3 0</inkml:trace>
  <inkml:trace contextRef="#ctx0" brushRef="#br0" timeOffset="64140">22466 2500 24575,'-16'0'0,"-12"0"0,-16 0 0,10 0 0,-6-2 0,-21-1 0,-9-3-1054,17 0 0,-4 0 0,-4-2 0,-1 1 1054,10 1 0,-2-1 0,-2 0 0,-1 0 0,-1 0 0,-1-1-422,2 2 1,-2-2 0,-1 1 0,-1 0 0,0 0 0,-1 0 0,0 0 421,-2 1 0,0-1 0,-1 1 0,0-1 0,-1 1 0,1 1 0,-1 0 0,1 0 0,0 1 0,-1 0 0,1 0 0,-1 1 0,1 0 0,0 0 0,1 1 0,0-1 0,0 1 0,0 1 0,0-1 0,1 1 0,-1 0 0,1 0 0,1 0 0,-1 0 0,1 1 0,0 0 0,-1 0 0,0 0 0,0-1 0,-1 1 0,0 0 0,0 0 0,0 0 0,0 0 0,0 0 0,1 1 0,-1-1 0,1 0 0,-1 0 0,1 0 0,0 1 0,0-1 0,1 0 0,0 0 0,1 0 0,-1 0 0,0 0 0,1 0 0,-1 0 0,-1 0 0,0 0 0,1 0 0,-1 0 0,0 0 0,1 0 0,1 0-379,-6 0 0,1 0 0,0 0 0,1-1 1,1 1-1,0 0 379,4 0 0,0 0 0,1-1 0,1 1 0,0 0 0,1 0-219,-6 0 0,1 0 1,1 0-1,1 0 1,3 0 218,-4 0 0,3 0 0,1 0 0,2 0 553,-8 0 0,2 0 0,3 0-553,-10 0 0,5 0 1705,14 0 1,5 0-1706,-16 0-727,7 0 0,30 0 0,5 1 0</inkml:trace>
  <inkml:trace contextRef="#ctx0" brushRef="#br0" timeOffset="65354">12861 1956 24575,'-11'15'0,"2"2"0,0 7 0,19 6 0,39 11 0,-3-13 0,10 1 0,-14-10 0,5-1 0,2 1 0,2-1-650,-3-2 1,2 0-1,1 0 1,3-1-1,1-1 650,-1-1 0,3-1 0,1-1 0,1 0 0,0 0 0,0-2 0,3 0 0,0-1 0,1 0 0,0-1 0,-1-1 0,-1-1 0,-4-1 0,0 0 0,-1-2 0,-1 0 0,0 0 0,-1-2 0,4 1 0,0-2 0,-2 0 0,-1-1 0,-5 0-7,11-3 0,-5 0 0,-4-1 7,4-2 0,-6 1 0,11-3 0,-34 6 0,-11 1 0,-5 4 3243,7 7-3243,7 6 26,3 1-26,-5-3-1696,-12-17 0,-9 4 0,-4-9 0</inkml:trace>
  <inkml:trace contextRef="#ctx0" brushRef="#br0" timeOffset="66007">14312 1807 24575,'23'-2'0,"19"-1"0,23 0 0,-24 2 0,3 0 0,3 2 0,0 1 0,4 1 0,-1 0 0,-2 0 0,-2-1 0,-11 1 0,-2-1 0,7-1 0,-28-1-1696,-6 4 0,-6-2 0,5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6:2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24080 7599 24575,'-42'-4'0,"0"-1"0,-14 1 0,-11 0 0,-6 0 0,4 0 0,10 1 0,0 0 0,0 0 0,-6 0-945,4 1 0,-5-1 0,-3 0 0,-1 1 0,3-1 1,4 2 944,5 1 0,3 0 0,2 0 0,-1 1 0,-1 0 0,-8 0 0,0 0 0,-1 0 0,-1 0 0,1 1 0,0-1 0,-1 1 0,0-1 0,1 1 0,-1 0 0,-1 0 0,-1 0 0,1 1 0,0-1 0,1 1 0,4 0 0,0-1 0,0 1 0,3 0 0,1-1 195,-2 2 1,2-1 0,2 1 0,3 0-196,-6 0 0,4 1 0,3-1 549,-3 1 1,5-1-550,9-1 0,3-1 0,-18 0 0,13-1 2937,18-1-2937,10 1 0,10 0 0,1-1 0</inkml:trace>
  <inkml:trace contextRef="#ctx0" brushRef="#br0" timeOffset="814">20781 7370 24575,'-6'12'0,"-4"11"0,-8 14 0,-1 9 0,1 1 0,5-8 0,3-7 0,0-1 0,-1 6 0,-1 5 0,-1 5 0,1 0 0,4-3 0,2-4 0,4-9 0,0-10 0,1-8 0,0-7 0,-1-2 0,-1-1 0,2-1 0,0-1 0</inkml:trace>
  <inkml:trace contextRef="#ctx0" brushRef="#br0" timeOffset="1934">20704 7403 8191,'-23'2'0,"-7"1"5063,-10 2-5063,-11 1 2818,-6 1-2818,-6 3 1719,0 2-1719,3 2 6784,2 0-6784,8-3 0,4-2 0,6-2 0,-3 3 0,-7 3 0,-6 6 0,1 3 0,12-1 0,13 0 0,12-3 0,8 0 0,6 0 0,3 4 0,7 4 0,17 5 0,20 4 0,-12-17 0,4-1 0,6 1 0,2-2 0,5 0 0,2-1 0,5 0 0,1-2 0,-2-3 0,-1-2 0,-3-3 0,-4-2 0,-10-2 0,-4-1 0,7-4 0,-18 2 0,-14 0 0,-4 1 0,-3 1 0,0 0 0</inkml:trace>
  <inkml:trace contextRef="#ctx0" brushRef="#br0" timeOffset="7464">21605 6043 24575,'-5'16'0,"-2"4"0,-5 10 0,-6 17 0,6-16 0,1 3 0,-3 8 0,0 3 0,-1 4 0,0 2 0,1 0 0,0-1 0,2-2 0,0-2 0,4-9 0,1-1 0,-2 19 0,5-15 0,2-9 0,-4 11 0,-3 12 0,1 2 0,1-5 0,4-23 0,3-17 0,2-7 0,27-9 0,8-1 0,7-1 0,18-3 0,6 0-240,-14 2 0,3 1 0,-1 0 240,-3 1 0,-2 0 0,-2 1 0,8 0 0,-7 2 0,12-1 0,-42 2-1637,-14-1 1,-6 3 0,1-2-1</inkml:trace>
  <inkml:trace contextRef="#ctx0" brushRef="#br0" timeOffset="8617">22783 6124 9016,'-16'6'0,"-7"7"5118,-17 11-5118,-9 7 2693,-5 5-2693,3 2 1607,5 6-1607,6 7 3070,24-20 1,2 0-3071,4 2 0,3-1 0,10 30 0,14-10 0,14-12 0,-2-20 0,6-3 0,16 2 0,7-3 0,-9-4 0,3 0 0,2-2-270,5 1 1,2-1 0,-1-1 269,-4-2 0,-2 0 0,-1-2 0,11-1 0,-4-4 0,-16-6 0,-4-6 0,-10-6 0,-4-6 0,-4-6 0,-5-4 0,-2-4 0,-5-1 0,-4-1 0,-5 1 0,-3 3 0,-5 1 808,-23-20-808,-17 10 0,18 27 0,-2 3 0,-4 1 0,0 3 0,-1 2 0,0 2 0,0 3 0,-1 1 0,0 2 0,0 1 0,2 2 0,0 1 0,-27 7 0,10 5 0,8 7 0,6 6 0,6 3 0,11-4 0,13-6 0,16-7 0,25-4 0,25-1 0,-18-5 0,2-2 0,2-2 0,0-1 0,-5-2 0,-3-3 0,19-13 0,-30 7 0,-12 0 0</inkml:trace>
  <inkml:trace contextRef="#ctx0" brushRef="#br0" timeOffset="9830">24444 6227 24575,'-20'2'0,"-13"4"0,-19 5 0,-11 5 0,-1 3 0,11-1 0,11 2 0,5 3 0,6 7 0,6 9 0,11 9 0,10 12 0,9-24 0,6 1 0,7 6 0,9-1 0,14 2 0,10-4-357,-5-13 1,4-3 0,2-4 356,5-4 0,3-4 0,0-5 0,3-5 0,1-4 0,-1-6 0,-6-4 0,0-4 0,-3-4 0,-7-3 0,-1-4 0,-4 0 0,10-12 0,-6-1 0,-13 2 0,-6 0 0,-8 5 0,-6 0 0,-5-29 0,-12 0 0,-19 1 534,4 32 1,-3 3-535,-5 4 0,-2 4 0,-3 2 0,-2 5 0,-1 6 0,-1 3 0,-1 3 0,-1 1 0,-1 1 0,0 1 0,-1 0 0,1 1 0,2-1 0,0 2 0,-28 5 0,15 3 0,14 2 0,17 0 0,12 3 0,18 0 0,24 1 0,19-1 0,-20-11 0,2-2 0,0 0 0,1-2 0,1-1 0,0-2 0,1-1 0,1-1 0,0-1 0,-1-2 0,-4-1 0,-2-1 0,17-12 0,-26 8 0,-14-1 0</inkml:trace>
  <inkml:trace contextRef="#ctx0" brushRef="#br0" timeOffset="10646">25916 5804 8191,'-10'28'0,"-6"18"2531,5-12 1,-1 3-2532,-1 8 0,0 3 1409,2 1 0,0 2-1409,0 3 0,1 0 0,0 1 0,0 2 0,1 1 0,0 0 0,1 0 0,2-2 859,1-6 1,2-1-860,0-9 0,2-4 6784,1 11-6784,-1-13 0,2-13 0,-1-5 0,4-14 0,9-29 0,0-7 0,3-6 0,4-15 0,0-6 0,-4 12 0,-1-3 0,0 0-203,-1-1 0,0-1 0,-2 1 203,-2 3 0,0 0 0,-1 2 0,3-17 0,0 4 0,-2 11 0,1 4 0,1 7 0,0 5 0,2-2 0,-1 13 0</inkml:trace>
  <inkml:trace contextRef="#ctx0" brushRef="#br0" timeOffset="12063">26144 5896 24575,'16'-10'0,"16"-6"0,29-9 0,-17 9 0,4 1 0,10-1 0,3 1 0,3 1 0,0 2 0,-1 3 0,-2 2 0,-5 2 0,-2 4 0,-1 4 0,-1 5 0,-6 2 0,-2 4 0,-5 5 0,-4 3 0,-4 3 0,-6 3 0,-9 2 0,-5 2 0,-1 1 0,-4 1 0,-6 31 0,-8-5 0,-12-6 0,-10-7 0,-10-7 0,-8-3 0,-2-10 0,-3-2 0,-5-4 0,23-12 0,-1 0 0,-5-1 0,-2-1 0,-2-1 0,-2-1 0,2 0 0,0-2 0,1 0 0,-1-1 0,-2-1 0,-2 1 0,-9-1 0,-2 0 0,-7 0 0,0-1 0,1 0 0,2-1 0,11 1 0,6-1 0,-14 0 0,27 0 0,14 1 0,3 0 0,5 1-1696,2 6 0,8-5 0,-1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9T22:38:03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13735 10073 24575,'43'-1'0,"0"0"0,9 1 0,4 0 0,7 0 0,3 0-1431,-6 1 1,4-1 0,1 1 0,3-1 1430,-13 1 0,1 0 0,2-1 0,0 1 0,2 0 0,-1-1-506,5 1 1,1 0 0,1 0 0,0 0 0,1 0 0,0-1 505,-4 1 0,0 0 0,1-1 0,0 1 0,1-1 0,-1 1 0,-1-1 0,-1 0 0,0 1 0,0-1 0,0 0 0,-1 1 0,-1-1 0,-1 0 48,3 0 0,0 0 0,-1 0 0,-2 0 0,-1 0 0,-2 0-48,12 0 0,-1 0 0,-5-1 0,-6 1 0,12-1 0,-10 0 0,-18 0 0,-8 0 2139,-10-1-2139,-11 0 4098,-3 1-4098,-3 0 2227,1 1-2227,6 2 0,16 3 0,21 3 0,16 4 0,-27-6 0,1 0 0,1 1 0,0-1 0,1 0 0,-1 0 0,-3 0 0,-1-1 0,24 3 0,-14-2 0,-17-4 0,-9-1 0,-5-1 0,4 0 0,6-1 0,24 2 0,-10 0 0,5 1 0,-1 0 0,4 2 0,2-1-205,5 2 0,2 0 1,-1 0 204,-3 0 0,-1 0 0,-3 0 0,8 2 0,-8-1 0,-6-1 0,-29-3 0,-13-2 0</inkml:trace>
  <inkml:trace contextRef="#ctx0" brushRef="#br0" timeOffset="34412">9224 11787 24575,'18'-1'0,"1"0"0,8-2 0,6 0 0,12-1 0,14 2 0,-24 1 0,1 1 0,2-1 0,1 1 0,0 0 0,0 0 0,1 0 0,0 0 0,-3-1 0,1 1 0,-2 0 0,0 0 0,24 0 0,-7-2 0,-2 1 0,0-2 0,3 0 0,-6-1 0,-12 0 0,-12 1 0,-6 2 0,-3-1 0,-1 1 0,1 0 0,-2 0 0,-4 0 0,0 1 0,4 0 0,9 0 0,5 0 0,-1 0 0,-8 0 0,-10 0 0,-6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hyperlink" Target="https://colab.research.google.com/drive/1Y3v1xKiJGst6CasvWIjZpYiKltR2HigU?usp=sharing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prevendo_acoes_com_redes_neurai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8000" dirty="0">
                <a:latin typeface="+mj-lt"/>
                <a:ea typeface="+mj-ea"/>
                <a:cs typeface="+mj-cs"/>
              </a:rPr>
              <a:t> Para </a:t>
            </a:r>
            <a:r>
              <a:rPr lang="en-US" sz="8000" dirty="0" err="1">
                <a:latin typeface="+mj-lt"/>
                <a:ea typeface="+mj-ea"/>
                <a:cs typeface="+mj-cs"/>
              </a:rPr>
              <a:t>Finanças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Um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guia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prático</a:t>
            </a:r>
            <a:r>
              <a:rPr lang="en-US" sz="1900" dirty="0">
                <a:latin typeface="+mj-lt"/>
                <a:ea typeface="+mj-ea"/>
                <a:cs typeface="+mj-cs"/>
              </a:rPr>
              <a:t> para se </a:t>
            </a:r>
            <a:r>
              <a:rPr lang="en-US" sz="1900" dirty="0" err="1">
                <a:latin typeface="+mj-lt"/>
                <a:ea typeface="+mj-ea"/>
                <a:cs typeface="+mj-cs"/>
              </a:rPr>
              <a:t>tornar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profissional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AC2C059-969C-53F2-5701-7051C73F0931}"/>
                  </a:ext>
                </a:extLst>
              </p14:cNvPr>
              <p14:cNvContentPartPr/>
              <p14:nvPr/>
            </p14:nvContentPartPr>
            <p14:xfrm>
              <a:off x="1764360" y="3175560"/>
              <a:ext cx="6517440" cy="1202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AC2C059-969C-53F2-5701-7051C73F09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5000" y="3166200"/>
                <a:ext cx="653616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3B69F93-1B64-3815-2C9E-3D1BA664ABF4}"/>
                  </a:ext>
                </a:extLst>
              </p14:cNvPr>
              <p14:cNvContentPartPr/>
              <p14:nvPr/>
            </p14:nvContentPartPr>
            <p14:xfrm>
              <a:off x="3503880" y="4669920"/>
              <a:ext cx="1626480" cy="105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3B69F93-1B64-3815-2C9E-3D1BA664AB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4520" y="4660560"/>
                <a:ext cx="164520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6ACC935-1F06-7684-2A25-EB60BA5E2374}"/>
                  </a:ext>
                </a:extLst>
              </p14:cNvPr>
              <p14:cNvContentPartPr/>
              <p14:nvPr/>
            </p14:nvContentPartPr>
            <p14:xfrm>
              <a:off x="3970440" y="1875600"/>
              <a:ext cx="3135600" cy="3056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6ACC935-1F06-7684-2A25-EB60BA5E2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1080" y="1866240"/>
                <a:ext cx="3154320" cy="30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0A16F5-5497-326F-E5A0-7E212FBA2280}"/>
                  </a:ext>
                </a:extLst>
              </p14:cNvPr>
              <p14:cNvContentPartPr/>
              <p14:nvPr/>
            </p14:nvContentPartPr>
            <p14:xfrm>
              <a:off x="4734360" y="2547360"/>
              <a:ext cx="4437720" cy="2663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0A16F5-5497-326F-E5A0-7E212FBA22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5000" y="2538000"/>
                <a:ext cx="4456440" cy="26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 dirty="0"/>
              <a:t>IBM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 dirty="0" err="1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590688" y="60931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cérebro</a:t>
            </a:r>
          </a:p>
        </p:txBody>
      </p:sp>
      <p:pic>
        <p:nvPicPr>
          <p:cNvPr id="1026" name="Picture 2" descr="Cérebro: função, desenvolvimento, divisão - Brasil Escola">
            <a:extLst>
              <a:ext uri="{FF2B5EF4-FFF2-40B4-BE49-F238E27FC236}">
                <a16:creationId xmlns:a16="http://schemas.microsoft.com/office/drawing/2014/main" id="{A18CFAEB-E27C-865B-95BA-A7A0098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1400593"/>
            <a:ext cx="7064828" cy="4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35B15C0-9780-73D0-CC1B-286AF47C886D}"/>
                  </a:ext>
                </a:extLst>
              </p14:cNvPr>
              <p14:cNvContentPartPr/>
              <p14:nvPr/>
            </p14:nvContentPartPr>
            <p14:xfrm>
              <a:off x="7111800" y="4606560"/>
              <a:ext cx="2255760" cy="782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35B15C0-9780-73D0-CC1B-286AF47C8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2440" y="4597200"/>
                <a:ext cx="2274480" cy="8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50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8672A3-15E4-466D-782C-AA4E0003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29775"/>
            <a:ext cx="10905066" cy="4198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03D33BA-EA3E-61E1-BD0E-2A206E4EE528}"/>
                  </a:ext>
                </a:extLst>
              </p14:cNvPr>
              <p14:cNvContentPartPr/>
              <p14:nvPr/>
            </p14:nvContentPartPr>
            <p14:xfrm>
              <a:off x="3098160" y="646920"/>
              <a:ext cx="5753160" cy="5986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03D33BA-EA3E-61E1-BD0E-2A206E4EE5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8800" y="637560"/>
                <a:ext cx="5771880" cy="60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994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F8D352D8-BAE4-C75A-F7C8-92FC8330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0A8B6B6B-2715-8C73-671C-89110721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343406"/>
            <a:ext cx="10905066" cy="4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9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5786BDD-6D30-B03E-8B95-4146B9136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42B6235-284F-4CED-5C65-DF8124FA002F}"/>
                  </a:ext>
                </a:extLst>
              </p14:cNvPr>
              <p14:cNvContentPartPr/>
              <p14:nvPr/>
            </p14:nvContentPartPr>
            <p14:xfrm>
              <a:off x="7132680" y="2064600"/>
              <a:ext cx="2657520" cy="806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42B6235-284F-4CED-5C65-DF8124FA00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3320" y="2055240"/>
                <a:ext cx="267624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72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0BBD09A6-20A7-EBC0-4D33-B78C050C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43517"/>
            <a:ext cx="10905066" cy="477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2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DD198664-99F1-44BC-BBCD-4265763F5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98C5EE61-22BE-363E-F10A-DFE4623C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057148"/>
            <a:ext cx="10905066" cy="47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Curiosidades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AAF06-F72D-7F80-190D-32B3E7F5564F}"/>
              </a:ext>
            </a:extLst>
          </p:cNvPr>
          <p:cNvSpPr txBox="1"/>
          <p:nvPr/>
        </p:nvSpPr>
        <p:spPr>
          <a:xfrm>
            <a:off x="4992461" y="503368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Assista aqui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A7BA2-7209-AD89-BFB5-4B08871F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2519238"/>
            <a:ext cx="7772400" cy="1908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C51422A-E6AF-56BD-837D-0C4F245A3948}"/>
                  </a:ext>
                </a:extLst>
              </p14:cNvPr>
              <p14:cNvContentPartPr/>
              <p14:nvPr/>
            </p14:nvContentPartPr>
            <p14:xfrm>
              <a:off x="3320640" y="3625560"/>
              <a:ext cx="3237480" cy="618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C51422A-E6AF-56BD-837D-0C4F245A3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1280" y="3616200"/>
                <a:ext cx="3256200" cy="6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13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LSTM (</a:t>
            </a:r>
            <a:r>
              <a:rPr lang="pt-BR" dirty="0" err="1"/>
              <a:t>Long</a:t>
            </a:r>
            <a:r>
              <a:rPr lang="pt-BR" dirty="0"/>
              <a:t> Short-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88047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429472" y="969750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Vanishing</a:t>
            </a:r>
            <a:r>
              <a:rPr lang="pt-BR" sz="3200" dirty="0"/>
              <a:t> </a:t>
            </a:r>
            <a:r>
              <a:rPr lang="pt-BR" sz="3200" dirty="0" err="1"/>
              <a:t>Gradient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D98D4-3A5B-288D-8E0A-F05D19871F1A}"/>
              </a:ext>
            </a:extLst>
          </p:cNvPr>
          <p:cNvSpPr txBox="1"/>
          <p:nvPr/>
        </p:nvSpPr>
        <p:spPr>
          <a:xfrm>
            <a:off x="1429472" y="2152790"/>
            <a:ext cx="9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30AAB2-CF5B-AA35-CD42-040A9E8DD7E4}"/>
              </a:ext>
            </a:extLst>
          </p:cNvPr>
          <p:cNvSpPr txBox="1"/>
          <p:nvPr/>
        </p:nvSpPr>
        <p:spPr>
          <a:xfrm>
            <a:off x="1429472" y="3310359"/>
            <a:ext cx="77203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Ele ocorre durante o treinamento de redes neurais usando o algoritmo de retropropagação e pode dificultar significativamente a capacidade do modelo de aprender e ajustar os pesos nas camadas iniciais da rede.</a:t>
            </a:r>
          </a:p>
        </p:txBody>
      </p:sp>
    </p:spTree>
    <p:extLst>
      <p:ext uri="{BB962C8B-B14F-4D97-AF65-F5344CB8AC3E}">
        <p14:creationId xmlns:p14="http://schemas.microsoft.com/office/powerpoint/2010/main" val="355407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969804" y="808056"/>
            <a:ext cx="3317492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LSTM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1B3AAA0-F975-3AB1-C1B2-2DD0C6831D62}"/>
              </a:ext>
            </a:extLst>
          </p:cNvPr>
          <p:cNvSpPr txBox="1"/>
          <p:nvPr/>
        </p:nvSpPr>
        <p:spPr>
          <a:xfrm>
            <a:off x="1330654" y="1739600"/>
            <a:ext cx="97115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estrutura</a:t>
            </a:r>
            <a:r>
              <a:rPr lang="en-US" dirty="0"/>
              <a:t> do LSTM </a:t>
            </a:r>
            <a:r>
              <a:rPr lang="en-US" dirty="0" err="1"/>
              <a:t>inclui</a:t>
            </a:r>
            <a:r>
              <a:rPr lang="en-US" dirty="0"/>
              <a:t> </a:t>
            </a:r>
            <a:r>
              <a:rPr lang="en-US" dirty="0" err="1"/>
              <a:t>células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, </a:t>
            </a:r>
            <a:r>
              <a:rPr lang="en-US" dirty="0" err="1"/>
              <a:t>portas</a:t>
            </a:r>
            <a:r>
              <a:rPr lang="en-US" dirty="0"/>
              <a:t> (gates) e </a:t>
            </a:r>
            <a:r>
              <a:rPr lang="en-US" dirty="0" err="1"/>
              <a:t>estados</a:t>
            </a:r>
            <a:r>
              <a:rPr lang="en-US" dirty="0"/>
              <a:t> que </a:t>
            </a:r>
            <a:r>
              <a:rPr lang="en-US" dirty="0" err="1"/>
              <a:t>permitem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mantenha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longas </a:t>
            </a:r>
            <a:r>
              <a:rPr lang="en-US" dirty="0" err="1"/>
              <a:t>sequências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o </a:t>
            </a:r>
            <a:r>
              <a:rPr lang="en-US" dirty="0" err="1"/>
              <a:t>fluxo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da rede.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87655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39455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4098" name="Picture 2" descr="Redes Neurais Recorrentes">
            <a:extLst>
              <a:ext uri="{FF2B5EF4-FFF2-40B4-BE49-F238E27FC236}">
                <a16:creationId xmlns:a16="http://schemas.microsoft.com/office/drawing/2014/main" id="{08074E95-EA4E-009F-1A8D-C5FA289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0" y="1640562"/>
            <a:ext cx="10333789" cy="32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aprender a visualizar e trabalhar dados financeiros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taxas de retorno de 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Precificação de 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preços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16067</TotalTime>
  <Words>318</Words>
  <Application>Microsoft Macintosh PowerPoint</Application>
  <PresentationFormat>Widescreen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37</cp:revision>
  <dcterms:created xsi:type="dcterms:W3CDTF">2024-03-23T13:38:28Z</dcterms:created>
  <dcterms:modified xsi:type="dcterms:W3CDTF">2024-06-20T02:10:30Z</dcterms:modified>
</cp:coreProperties>
</file>