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80" r:id="rId5"/>
    <p:sldId id="325" r:id="rId6"/>
    <p:sldId id="333" r:id="rId7"/>
    <p:sldId id="330" r:id="rId8"/>
    <p:sldId id="324" r:id="rId9"/>
    <p:sldId id="285" r:id="rId10"/>
    <p:sldId id="267" r:id="rId11"/>
    <p:sldId id="335" r:id="rId12"/>
    <p:sldId id="327" r:id="rId13"/>
    <p:sldId id="334" r:id="rId14"/>
    <p:sldId id="370" r:id="rId15"/>
    <p:sldId id="337" r:id="rId16"/>
    <p:sldId id="340" r:id="rId17"/>
    <p:sldId id="338" r:id="rId18"/>
    <p:sldId id="339" r:id="rId19"/>
    <p:sldId id="345" r:id="rId20"/>
    <p:sldId id="342" r:id="rId21"/>
    <p:sldId id="356" r:id="rId22"/>
    <p:sldId id="357" r:id="rId23"/>
    <p:sldId id="371" r:id="rId24"/>
    <p:sldId id="372" r:id="rId25"/>
    <p:sldId id="373" r:id="rId26"/>
    <p:sldId id="374" r:id="rId27"/>
    <p:sldId id="375" r:id="rId28"/>
    <p:sldId id="360" r:id="rId29"/>
    <p:sldId id="355" r:id="rId30"/>
    <p:sldId id="362" r:id="rId31"/>
    <p:sldId id="364" r:id="rId32"/>
    <p:sldId id="361" r:id="rId33"/>
    <p:sldId id="27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E59685C-1646-414A-A8EB-4757BEDAA8E9}">
          <p14:sldIdLst>
            <p14:sldId id="256"/>
          </p14:sldIdLst>
        </p14:section>
        <p14:section name="Seção sem Título" id="{A1C428A4-3CAF-704E-8918-9E115EB51A99}">
          <p14:sldIdLst>
            <p14:sldId id="257"/>
            <p14:sldId id="258"/>
            <p14:sldId id="280"/>
            <p14:sldId id="325"/>
            <p14:sldId id="333"/>
            <p14:sldId id="330"/>
            <p14:sldId id="324"/>
            <p14:sldId id="285"/>
            <p14:sldId id="267"/>
            <p14:sldId id="335"/>
            <p14:sldId id="327"/>
            <p14:sldId id="334"/>
            <p14:sldId id="370"/>
            <p14:sldId id="337"/>
            <p14:sldId id="340"/>
            <p14:sldId id="338"/>
            <p14:sldId id="339"/>
            <p14:sldId id="345"/>
            <p14:sldId id="342"/>
            <p14:sldId id="356"/>
            <p14:sldId id="357"/>
            <p14:sldId id="371"/>
            <p14:sldId id="372"/>
            <p14:sldId id="373"/>
            <p14:sldId id="374"/>
            <p14:sldId id="375"/>
            <p14:sldId id="360"/>
            <p14:sldId id="355"/>
            <p14:sldId id="362"/>
            <p14:sldId id="364"/>
            <p14:sldId id="36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82"/>
    <p:restoredTop sz="96197"/>
  </p:normalViewPr>
  <p:slideViewPr>
    <p:cSldViewPr snapToGrid="0">
      <p:cViewPr varScale="1">
        <p:scale>
          <a:sx n="110" d="100"/>
          <a:sy n="110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DA71F-0163-4378-B9B1-248E0325FB1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B3B087-ABCE-4D92-B820-00EDC0B202AC}">
      <dgm:prSet/>
      <dgm:spPr/>
      <dgm:t>
        <a:bodyPr/>
        <a:lstStyle/>
        <a:p>
          <a:r>
            <a:rPr lang="en-US" dirty="0"/>
            <a:t>Redes </a:t>
          </a:r>
          <a:r>
            <a:rPr lang="en-US" dirty="0" err="1"/>
            <a:t>Neurais</a:t>
          </a:r>
          <a:r>
            <a:rPr lang="en-US" dirty="0"/>
            <a:t> </a:t>
          </a:r>
          <a:r>
            <a:rPr lang="en-US" dirty="0" err="1"/>
            <a:t>Artificiais</a:t>
          </a:r>
          <a:endParaRPr lang="en-US" dirty="0"/>
        </a:p>
      </dgm:t>
    </dgm:pt>
    <dgm:pt modelId="{119B34E9-F0DB-42C7-923E-760BB2DDD384}" type="parTrans" cxnId="{6A4DBAFD-4976-457D-92CD-743517BF3792}">
      <dgm:prSet/>
      <dgm:spPr/>
      <dgm:t>
        <a:bodyPr/>
        <a:lstStyle/>
        <a:p>
          <a:endParaRPr lang="en-US"/>
        </a:p>
      </dgm:t>
    </dgm:pt>
    <dgm:pt modelId="{9B00AA4C-E443-4A1B-982E-C1A03398B8B7}" type="sibTrans" cxnId="{6A4DBAFD-4976-457D-92CD-743517BF3792}">
      <dgm:prSet/>
      <dgm:spPr/>
      <dgm:t>
        <a:bodyPr/>
        <a:lstStyle/>
        <a:p>
          <a:endParaRPr lang="en-US"/>
        </a:p>
      </dgm:t>
    </dgm:pt>
    <dgm:pt modelId="{44B2D338-27ED-6E48-B8F5-91285AFE0E0D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B18C5C5E-6B26-654A-9661-9520EBD96556}" type="parTrans" cxnId="{0A460A37-8B57-394F-BD3E-21B1C4009900}">
      <dgm:prSet/>
      <dgm:spPr/>
      <dgm:t>
        <a:bodyPr/>
        <a:lstStyle/>
        <a:p>
          <a:endParaRPr lang="pt-BR"/>
        </a:p>
      </dgm:t>
    </dgm:pt>
    <dgm:pt modelId="{8068AC80-2582-6045-9138-B65ECC696D76}" type="sibTrans" cxnId="{0A460A37-8B57-394F-BD3E-21B1C4009900}">
      <dgm:prSet/>
      <dgm:spPr/>
      <dgm:t>
        <a:bodyPr/>
        <a:lstStyle/>
        <a:p>
          <a:endParaRPr lang="pt-BR"/>
        </a:p>
      </dgm:t>
    </dgm:pt>
    <dgm:pt modelId="{3AC3736C-FAF3-444F-B58C-19042A82B981}">
      <dgm:prSet/>
      <dgm:spPr/>
      <dgm:t>
        <a:bodyPr/>
        <a:lstStyle/>
        <a:p>
          <a:r>
            <a:rPr lang="en-US" dirty="0" err="1"/>
            <a:t>Objetivos</a:t>
          </a:r>
          <a:endParaRPr lang="en-US" dirty="0"/>
        </a:p>
      </dgm:t>
    </dgm:pt>
    <dgm:pt modelId="{E111B57D-48DB-DE44-90D8-81C1029AF272}" type="parTrans" cxnId="{BA57EFD5-57CA-4942-A681-6F98C2C0BAAB}">
      <dgm:prSet/>
      <dgm:spPr/>
      <dgm:t>
        <a:bodyPr/>
        <a:lstStyle/>
        <a:p>
          <a:endParaRPr lang="pt-BR"/>
        </a:p>
      </dgm:t>
    </dgm:pt>
    <dgm:pt modelId="{01249915-9D02-744F-B0CA-518027B06F39}" type="sibTrans" cxnId="{BA57EFD5-57CA-4942-A681-6F98C2C0BAAB}">
      <dgm:prSet/>
      <dgm:spPr/>
      <dgm:t>
        <a:bodyPr/>
        <a:lstStyle/>
        <a:p>
          <a:endParaRPr lang="pt-BR"/>
        </a:p>
      </dgm:t>
    </dgm:pt>
    <dgm:pt modelId="{08720B0E-222E-8C4E-9727-464B3ED5A377}">
      <dgm:prSet/>
      <dgm:spPr/>
      <dgm:t>
        <a:bodyPr/>
        <a:lstStyle/>
        <a:p>
          <a:r>
            <a:rPr lang="en-US" dirty="0"/>
            <a:t>Redes </a:t>
          </a:r>
          <a:r>
            <a:rPr lang="en-US" dirty="0" err="1"/>
            <a:t>Neurais</a:t>
          </a:r>
          <a:r>
            <a:rPr lang="en-US" dirty="0"/>
            <a:t> </a:t>
          </a:r>
          <a:r>
            <a:rPr lang="en-US" dirty="0" err="1"/>
            <a:t>Recorrentes</a:t>
          </a:r>
          <a:endParaRPr lang="en-US" dirty="0"/>
        </a:p>
      </dgm:t>
    </dgm:pt>
    <dgm:pt modelId="{52AB83DC-1AC4-9A4C-8082-CC30E54A7D47}" type="parTrans" cxnId="{9CE67785-E9DA-0B48-A16E-AE9560069674}">
      <dgm:prSet/>
      <dgm:spPr/>
    </dgm:pt>
    <dgm:pt modelId="{B9207E71-9C4F-C540-8CD5-425BF7B9E263}" type="sibTrans" cxnId="{9CE67785-E9DA-0B48-A16E-AE9560069674}">
      <dgm:prSet/>
      <dgm:spPr/>
    </dgm:pt>
    <dgm:pt modelId="{345221F8-DC80-E246-89C4-D245A01C5D1D}" type="pres">
      <dgm:prSet presAssocID="{AEFDA71F-0163-4378-B9B1-248E0325FB12}" presName="vert0" presStyleCnt="0">
        <dgm:presLayoutVars>
          <dgm:dir/>
          <dgm:animOne val="branch"/>
          <dgm:animLvl val="lvl"/>
        </dgm:presLayoutVars>
      </dgm:prSet>
      <dgm:spPr/>
    </dgm:pt>
    <dgm:pt modelId="{0B89650A-8704-D94A-86F3-6BC61FC2E632}" type="pres">
      <dgm:prSet presAssocID="{3AC3736C-FAF3-444F-B58C-19042A82B981}" presName="thickLine" presStyleLbl="alignNode1" presStyleIdx="0" presStyleCnt="4"/>
      <dgm:spPr/>
    </dgm:pt>
    <dgm:pt modelId="{EB907BE2-5B34-A448-96B2-30A01DACB032}" type="pres">
      <dgm:prSet presAssocID="{3AC3736C-FAF3-444F-B58C-19042A82B981}" presName="horz1" presStyleCnt="0"/>
      <dgm:spPr/>
    </dgm:pt>
    <dgm:pt modelId="{E87BB835-21EF-CF44-8A6F-767B9B85DD97}" type="pres">
      <dgm:prSet presAssocID="{3AC3736C-FAF3-444F-B58C-19042A82B981}" presName="tx1" presStyleLbl="revTx" presStyleIdx="0" presStyleCnt="4"/>
      <dgm:spPr/>
    </dgm:pt>
    <dgm:pt modelId="{B8D6A58B-4244-7242-8B7B-7D225D455678}" type="pres">
      <dgm:prSet presAssocID="{3AC3736C-FAF3-444F-B58C-19042A82B981}" presName="vert1" presStyleCnt="0"/>
      <dgm:spPr/>
    </dgm:pt>
    <dgm:pt modelId="{5E381342-E66D-A44B-AD00-DEBBF1915954}" type="pres">
      <dgm:prSet presAssocID="{44B2D338-27ED-6E48-B8F5-91285AFE0E0D}" presName="thickLine" presStyleLbl="alignNode1" presStyleIdx="1" presStyleCnt="4"/>
      <dgm:spPr/>
    </dgm:pt>
    <dgm:pt modelId="{9E28F483-35EB-E740-87DE-D0979DD94673}" type="pres">
      <dgm:prSet presAssocID="{44B2D338-27ED-6E48-B8F5-91285AFE0E0D}" presName="horz1" presStyleCnt="0"/>
      <dgm:spPr/>
    </dgm:pt>
    <dgm:pt modelId="{E821F0C7-5D85-7248-AE01-670E3299DDB0}" type="pres">
      <dgm:prSet presAssocID="{44B2D338-27ED-6E48-B8F5-91285AFE0E0D}" presName="tx1" presStyleLbl="revTx" presStyleIdx="1" presStyleCnt="4"/>
      <dgm:spPr/>
    </dgm:pt>
    <dgm:pt modelId="{B838FC7B-0721-A747-8351-DAE0D018E5BD}" type="pres">
      <dgm:prSet presAssocID="{44B2D338-27ED-6E48-B8F5-91285AFE0E0D}" presName="vert1" presStyleCnt="0"/>
      <dgm:spPr/>
    </dgm:pt>
    <dgm:pt modelId="{47644EBB-5922-5342-8BF1-3984E943FD41}" type="pres">
      <dgm:prSet presAssocID="{34B3B087-ABCE-4D92-B820-00EDC0B202AC}" presName="thickLine" presStyleLbl="alignNode1" presStyleIdx="2" presStyleCnt="4"/>
      <dgm:spPr/>
    </dgm:pt>
    <dgm:pt modelId="{CDB6AF43-C5B3-5341-99FF-9E77FE1D1E56}" type="pres">
      <dgm:prSet presAssocID="{34B3B087-ABCE-4D92-B820-00EDC0B202AC}" presName="horz1" presStyleCnt="0"/>
      <dgm:spPr/>
    </dgm:pt>
    <dgm:pt modelId="{D6968ECC-61FD-AB4A-8DD5-1E5403EFD9AC}" type="pres">
      <dgm:prSet presAssocID="{34B3B087-ABCE-4D92-B820-00EDC0B202AC}" presName="tx1" presStyleLbl="revTx" presStyleIdx="2" presStyleCnt="4"/>
      <dgm:spPr/>
    </dgm:pt>
    <dgm:pt modelId="{13DD6045-B784-CF4A-8C5D-00B6D168F117}" type="pres">
      <dgm:prSet presAssocID="{34B3B087-ABCE-4D92-B820-00EDC0B202AC}" presName="vert1" presStyleCnt="0"/>
      <dgm:spPr/>
    </dgm:pt>
    <dgm:pt modelId="{F1C17BF4-8430-1F4A-9471-29477C31F490}" type="pres">
      <dgm:prSet presAssocID="{08720B0E-222E-8C4E-9727-464B3ED5A377}" presName="thickLine" presStyleLbl="alignNode1" presStyleIdx="3" presStyleCnt="4"/>
      <dgm:spPr/>
    </dgm:pt>
    <dgm:pt modelId="{1052602B-0539-ED43-9E77-B57B5245C970}" type="pres">
      <dgm:prSet presAssocID="{08720B0E-222E-8C4E-9727-464B3ED5A377}" presName="horz1" presStyleCnt="0"/>
      <dgm:spPr/>
    </dgm:pt>
    <dgm:pt modelId="{EFAF4A6F-B7AC-5347-8129-7D3327FB5ECA}" type="pres">
      <dgm:prSet presAssocID="{08720B0E-222E-8C4E-9727-464B3ED5A377}" presName="tx1" presStyleLbl="revTx" presStyleIdx="3" presStyleCnt="4"/>
      <dgm:spPr/>
    </dgm:pt>
    <dgm:pt modelId="{4F309D8E-F659-2B4B-B0A7-D03CE91F5D81}" type="pres">
      <dgm:prSet presAssocID="{08720B0E-222E-8C4E-9727-464B3ED5A377}" presName="vert1" presStyleCnt="0"/>
      <dgm:spPr/>
    </dgm:pt>
  </dgm:ptLst>
  <dgm:cxnLst>
    <dgm:cxn modelId="{0A460A37-8B57-394F-BD3E-21B1C4009900}" srcId="{AEFDA71F-0163-4378-B9B1-248E0325FB12}" destId="{44B2D338-27ED-6E48-B8F5-91285AFE0E0D}" srcOrd="1" destOrd="0" parTransId="{B18C5C5E-6B26-654A-9661-9520EBD96556}" sibTransId="{8068AC80-2582-6045-9138-B65ECC696D76}"/>
    <dgm:cxn modelId="{0F0A1849-2347-1848-8725-BBE41A2D47A6}" type="presOf" srcId="{3AC3736C-FAF3-444F-B58C-19042A82B981}" destId="{E87BB835-21EF-CF44-8A6F-767B9B85DD97}" srcOrd="0" destOrd="0" presId="urn:microsoft.com/office/officeart/2008/layout/LinedList"/>
    <dgm:cxn modelId="{FED5804C-67AE-D341-9CF2-9BAF29B9AEF8}" type="presOf" srcId="{08720B0E-222E-8C4E-9727-464B3ED5A377}" destId="{EFAF4A6F-B7AC-5347-8129-7D3327FB5ECA}" srcOrd="0" destOrd="0" presId="urn:microsoft.com/office/officeart/2008/layout/LinedList"/>
    <dgm:cxn modelId="{CB348C7F-24A5-A74B-8B16-2BBAB9B671B4}" type="presOf" srcId="{34B3B087-ABCE-4D92-B820-00EDC0B202AC}" destId="{D6968ECC-61FD-AB4A-8DD5-1E5403EFD9AC}" srcOrd="0" destOrd="0" presId="urn:microsoft.com/office/officeart/2008/layout/LinedList"/>
    <dgm:cxn modelId="{9CE67785-E9DA-0B48-A16E-AE9560069674}" srcId="{AEFDA71F-0163-4378-B9B1-248E0325FB12}" destId="{08720B0E-222E-8C4E-9727-464B3ED5A377}" srcOrd="3" destOrd="0" parTransId="{52AB83DC-1AC4-9A4C-8082-CC30E54A7D47}" sibTransId="{B9207E71-9C4F-C540-8CD5-425BF7B9E263}"/>
    <dgm:cxn modelId="{2A632B9E-47CC-004D-A8B0-CE4DEFF9BAAD}" type="presOf" srcId="{AEFDA71F-0163-4378-B9B1-248E0325FB12}" destId="{345221F8-DC80-E246-89C4-D245A01C5D1D}" srcOrd="0" destOrd="0" presId="urn:microsoft.com/office/officeart/2008/layout/LinedList"/>
    <dgm:cxn modelId="{BA57EFD5-57CA-4942-A681-6F98C2C0BAAB}" srcId="{AEFDA71F-0163-4378-B9B1-248E0325FB12}" destId="{3AC3736C-FAF3-444F-B58C-19042A82B981}" srcOrd="0" destOrd="0" parTransId="{E111B57D-48DB-DE44-90D8-81C1029AF272}" sibTransId="{01249915-9D02-744F-B0CA-518027B06F39}"/>
    <dgm:cxn modelId="{5B7EE8DD-1AC9-D04A-A1E9-0451DBAEE6D7}" type="presOf" srcId="{44B2D338-27ED-6E48-B8F5-91285AFE0E0D}" destId="{E821F0C7-5D85-7248-AE01-670E3299DDB0}" srcOrd="0" destOrd="0" presId="urn:microsoft.com/office/officeart/2008/layout/LinedList"/>
    <dgm:cxn modelId="{6A4DBAFD-4976-457D-92CD-743517BF3792}" srcId="{AEFDA71F-0163-4378-B9B1-248E0325FB12}" destId="{34B3B087-ABCE-4D92-B820-00EDC0B202AC}" srcOrd="2" destOrd="0" parTransId="{119B34E9-F0DB-42C7-923E-760BB2DDD384}" sibTransId="{9B00AA4C-E443-4A1B-982E-C1A03398B8B7}"/>
    <dgm:cxn modelId="{C4C4C074-164E-B345-B766-86C72247DE28}" type="presParOf" srcId="{345221F8-DC80-E246-89C4-D245A01C5D1D}" destId="{0B89650A-8704-D94A-86F3-6BC61FC2E632}" srcOrd="0" destOrd="0" presId="urn:microsoft.com/office/officeart/2008/layout/LinedList"/>
    <dgm:cxn modelId="{A5F7EB87-A763-E144-BC2B-33B33185683A}" type="presParOf" srcId="{345221F8-DC80-E246-89C4-D245A01C5D1D}" destId="{EB907BE2-5B34-A448-96B2-30A01DACB032}" srcOrd="1" destOrd="0" presId="urn:microsoft.com/office/officeart/2008/layout/LinedList"/>
    <dgm:cxn modelId="{323FD3CF-1090-1C49-8A33-A00D7CBDC20E}" type="presParOf" srcId="{EB907BE2-5B34-A448-96B2-30A01DACB032}" destId="{E87BB835-21EF-CF44-8A6F-767B9B85DD97}" srcOrd="0" destOrd="0" presId="urn:microsoft.com/office/officeart/2008/layout/LinedList"/>
    <dgm:cxn modelId="{2D5B2286-1FD0-514A-881C-80EBA88A97C3}" type="presParOf" srcId="{EB907BE2-5B34-A448-96B2-30A01DACB032}" destId="{B8D6A58B-4244-7242-8B7B-7D225D455678}" srcOrd="1" destOrd="0" presId="urn:microsoft.com/office/officeart/2008/layout/LinedList"/>
    <dgm:cxn modelId="{BF67DEAC-0BDA-B94C-8454-7780544D96FC}" type="presParOf" srcId="{345221F8-DC80-E246-89C4-D245A01C5D1D}" destId="{5E381342-E66D-A44B-AD00-DEBBF1915954}" srcOrd="2" destOrd="0" presId="urn:microsoft.com/office/officeart/2008/layout/LinedList"/>
    <dgm:cxn modelId="{8C19CB32-4DEF-2147-8284-041848E9FB31}" type="presParOf" srcId="{345221F8-DC80-E246-89C4-D245A01C5D1D}" destId="{9E28F483-35EB-E740-87DE-D0979DD94673}" srcOrd="3" destOrd="0" presId="urn:microsoft.com/office/officeart/2008/layout/LinedList"/>
    <dgm:cxn modelId="{CB0CBC9F-75C5-0D48-B17B-601FB31B604D}" type="presParOf" srcId="{9E28F483-35EB-E740-87DE-D0979DD94673}" destId="{E821F0C7-5D85-7248-AE01-670E3299DDB0}" srcOrd="0" destOrd="0" presId="urn:microsoft.com/office/officeart/2008/layout/LinedList"/>
    <dgm:cxn modelId="{EFCE7322-7761-BB4A-B483-10E63EA14B3B}" type="presParOf" srcId="{9E28F483-35EB-E740-87DE-D0979DD94673}" destId="{B838FC7B-0721-A747-8351-DAE0D018E5BD}" srcOrd="1" destOrd="0" presId="urn:microsoft.com/office/officeart/2008/layout/LinedList"/>
    <dgm:cxn modelId="{E9241260-6EAF-FD4D-AABB-75DF15B1BAFE}" type="presParOf" srcId="{345221F8-DC80-E246-89C4-D245A01C5D1D}" destId="{47644EBB-5922-5342-8BF1-3984E943FD41}" srcOrd="4" destOrd="0" presId="urn:microsoft.com/office/officeart/2008/layout/LinedList"/>
    <dgm:cxn modelId="{C5950761-8D88-AC4A-A947-5A9D95AC19DB}" type="presParOf" srcId="{345221F8-DC80-E246-89C4-D245A01C5D1D}" destId="{CDB6AF43-C5B3-5341-99FF-9E77FE1D1E56}" srcOrd="5" destOrd="0" presId="urn:microsoft.com/office/officeart/2008/layout/LinedList"/>
    <dgm:cxn modelId="{6242BC3B-C265-914D-903B-955B33F537D1}" type="presParOf" srcId="{CDB6AF43-C5B3-5341-99FF-9E77FE1D1E56}" destId="{D6968ECC-61FD-AB4A-8DD5-1E5403EFD9AC}" srcOrd="0" destOrd="0" presId="urn:microsoft.com/office/officeart/2008/layout/LinedList"/>
    <dgm:cxn modelId="{75EFB1EB-6793-3247-A7BF-72721AB59108}" type="presParOf" srcId="{CDB6AF43-C5B3-5341-99FF-9E77FE1D1E56}" destId="{13DD6045-B784-CF4A-8C5D-00B6D168F117}" srcOrd="1" destOrd="0" presId="urn:microsoft.com/office/officeart/2008/layout/LinedList"/>
    <dgm:cxn modelId="{37F19D9A-B82D-6143-BD30-F4F9F4BCEEE0}" type="presParOf" srcId="{345221F8-DC80-E246-89C4-D245A01C5D1D}" destId="{F1C17BF4-8430-1F4A-9471-29477C31F490}" srcOrd="6" destOrd="0" presId="urn:microsoft.com/office/officeart/2008/layout/LinedList"/>
    <dgm:cxn modelId="{418E2140-52E6-5C4B-9055-8E40524C3B7B}" type="presParOf" srcId="{345221F8-DC80-E246-89C4-D245A01C5D1D}" destId="{1052602B-0539-ED43-9E77-B57B5245C970}" srcOrd="7" destOrd="0" presId="urn:microsoft.com/office/officeart/2008/layout/LinedList"/>
    <dgm:cxn modelId="{82134A19-2AB7-BE42-A972-CAF8528CFFD2}" type="presParOf" srcId="{1052602B-0539-ED43-9E77-B57B5245C970}" destId="{EFAF4A6F-B7AC-5347-8129-7D3327FB5ECA}" srcOrd="0" destOrd="0" presId="urn:microsoft.com/office/officeart/2008/layout/LinedList"/>
    <dgm:cxn modelId="{3F43C64F-5B81-D24B-BDE8-86B2AFA1A1C3}" type="presParOf" srcId="{1052602B-0539-ED43-9E77-B57B5245C970}" destId="{4F309D8E-F659-2B4B-B0A7-D03CE91F5D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005101-21FF-F445-B03F-FF17FAB634D0}" type="doc">
      <dgm:prSet loTypeId="urn:microsoft.com/office/officeart/2005/8/layout/vList3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63CAFC50-EE2D-314D-AC68-62800AF78C93}">
      <dgm:prSet/>
      <dgm:spPr/>
      <dgm:t>
        <a:bodyPr/>
        <a:lstStyle/>
        <a:p>
          <a:r>
            <a:rPr lang="pt-BR" b="1" dirty="0"/>
            <a:t>Aprendizado Supervisionado</a:t>
          </a:r>
          <a:endParaRPr lang="pt-BR" dirty="0"/>
        </a:p>
      </dgm:t>
    </dgm:pt>
    <dgm:pt modelId="{6B89FC0C-FAC2-824C-AF86-B91A9A33B9E2}" type="parTrans" cxnId="{EA401DAD-4EE0-CB41-931F-463858D0C7FC}">
      <dgm:prSet/>
      <dgm:spPr/>
      <dgm:t>
        <a:bodyPr/>
        <a:lstStyle/>
        <a:p>
          <a:endParaRPr lang="pt-BR"/>
        </a:p>
      </dgm:t>
    </dgm:pt>
    <dgm:pt modelId="{284ED643-24F3-8540-B4B6-1FC43646CAD7}" type="sibTrans" cxnId="{EA401DAD-4EE0-CB41-931F-463858D0C7FC}">
      <dgm:prSet/>
      <dgm:spPr/>
      <dgm:t>
        <a:bodyPr/>
        <a:lstStyle/>
        <a:p>
          <a:endParaRPr lang="pt-BR"/>
        </a:p>
      </dgm:t>
    </dgm:pt>
    <dgm:pt modelId="{BF5C430F-42B5-9A4E-9B3E-CF4B6D0A4C67}">
      <dgm:prSet/>
      <dgm:spPr/>
      <dgm:t>
        <a:bodyPr/>
        <a:lstStyle/>
        <a:p>
          <a:r>
            <a:rPr lang="pt-BR" b="1" dirty="0"/>
            <a:t>Aprendizado Não – Supervisionado</a:t>
          </a:r>
          <a:endParaRPr lang="pt-BR" dirty="0"/>
        </a:p>
      </dgm:t>
    </dgm:pt>
    <dgm:pt modelId="{6D2B2205-0F91-C04E-B45B-396302847EEE}" type="parTrans" cxnId="{B1EF82F7-4C35-5F40-AB5C-B13BC74191D9}">
      <dgm:prSet/>
      <dgm:spPr/>
      <dgm:t>
        <a:bodyPr/>
        <a:lstStyle/>
        <a:p>
          <a:endParaRPr lang="pt-BR"/>
        </a:p>
      </dgm:t>
    </dgm:pt>
    <dgm:pt modelId="{B8EE4B03-9F25-CD47-B7D2-1DFBFBEF9C53}" type="sibTrans" cxnId="{B1EF82F7-4C35-5F40-AB5C-B13BC74191D9}">
      <dgm:prSet/>
      <dgm:spPr/>
      <dgm:t>
        <a:bodyPr/>
        <a:lstStyle/>
        <a:p>
          <a:endParaRPr lang="pt-BR"/>
        </a:p>
      </dgm:t>
    </dgm:pt>
    <dgm:pt modelId="{82444107-EC75-1443-ADB8-79CDB170591E}">
      <dgm:prSet/>
      <dgm:spPr/>
      <dgm:t>
        <a:bodyPr/>
        <a:lstStyle/>
        <a:p>
          <a:r>
            <a:rPr lang="pt-BR" b="1" dirty="0"/>
            <a:t>Aprendizado Semi – Supervisionado</a:t>
          </a:r>
          <a:endParaRPr lang="pt-BR" dirty="0"/>
        </a:p>
      </dgm:t>
    </dgm:pt>
    <dgm:pt modelId="{43D3C1C1-58B6-D443-B535-8139206F737D}" type="parTrans" cxnId="{EFC57BE5-6C17-FC48-BFFA-7F2195EDDD54}">
      <dgm:prSet/>
      <dgm:spPr/>
      <dgm:t>
        <a:bodyPr/>
        <a:lstStyle/>
        <a:p>
          <a:endParaRPr lang="pt-BR"/>
        </a:p>
      </dgm:t>
    </dgm:pt>
    <dgm:pt modelId="{F9E43D18-1C87-F042-A9FD-2EDB923AE2F5}" type="sibTrans" cxnId="{EFC57BE5-6C17-FC48-BFFA-7F2195EDDD54}">
      <dgm:prSet/>
      <dgm:spPr/>
      <dgm:t>
        <a:bodyPr/>
        <a:lstStyle/>
        <a:p>
          <a:endParaRPr lang="pt-BR"/>
        </a:p>
      </dgm:t>
    </dgm:pt>
    <dgm:pt modelId="{099ED2A3-8057-2B4E-BC8B-5677C59481B4}">
      <dgm:prSet/>
      <dgm:spPr/>
      <dgm:t>
        <a:bodyPr/>
        <a:lstStyle/>
        <a:p>
          <a:r>
            <a:rPr lang="pt-BR" b="1" dirty="0"/>
            <a:t>Aprendizado por reforço. </a:t>
          </a:r>
          <a:endParaRPr lang="pt-BR" dirty="0"/>
        </a:p>
      </dgm:t>
    </dgm:pt>
    <dgm:pt modelId="{EF857A85-2814-CE47-B6D0-9FC46C0E8ABF}" type="parTrans" cxnId="{455224FE-AC5B-984E-8111-35D16CD93B3E}">
      <dgm:prSet/>
      <dgm:spPr/>
      <dgm:t>
        <a:bodyPr/>
        <a:lstStyle/>
        <a:p>
          <a:endParaRPr lang="pt-BR"/>
        </a:p>
      </dgm:t>
    </dgm:pt>
    <dgm:pt modelId="{47714C5A-BA7B-AF48-814D-E815AF2F26FB}" type="sibTrans" cxnId="{455224FE-AC5B-984E-8111-35D16CD93B3E}">
      <dgm:prSet/>
      <dgm:spPr/>
      <dgm:t>
        <a:bodyPr/>
        <a:lstStyle/>
        <a:p>
          <a:endParaRPr lang="pt-BR"/>
        </a:p>
      </dgm:t>
    </dgm:pt>
    <dgm:pt modelId="{8E384187-3ADB-8741-9762-EB30AB1C1FB9}" type="pres">
      <dgm:prSet presAssocID="{FB005101-21FF-F445-B03F-FF17FAB634D0}" presName="linearFlow" presStyleCnt="0">
        <dgm:presLayoutVars>
          <dgm:dir/>
          <dgm:resizeHandles val="exact"/>
        </dgm:presLayoutVars>
      </dgm:prSet>
      <dgm:spPr/>
    </dgm:pt>
    <dgm:pt modelId="{B4D27A4D-EEBC-B849-8724-61A78D2008C5}" type="pres">
      <dgm:prSet presAssocID="{63CAFC50-EE2D-314D-AC68-62800AF78C93}" presName="composite" presStyleCnt="0"/>
      <dgm:spPr/>
    </dgm:pt>
    <dgm:pt modelId="{0D350D1D-4122-FB4B-9EC0-5906B5941264}" type="pres">
      <dgm:prSet presAssocID="{63CAFC50-EE2D-314D-AC68-62800AF78C93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B95FC74A-836A-4B42-92B2-7F82166DE191}" type="pres">
      <dgm:prSet presAssocID="{63CAFC50-EE2D-314D-AC68-62800AF78C93}" presName="txShp" presStyleLbl="node1" presStyleIdx="0" presStyleCnt="4">
        <dgm:presLayoutVars>
          <dgm:bulletEnabled val="1"/>
        </dgm:presLayoutVars>
      </dgm:prSet>
      <dgm:spPr/>
    </dgm:pt>
    <dgm:pt modelId="{4421FFBA-B1EE-4A43-8DE1-A211BAC07779}" type="pres">
      <dgm:prSet presAssocID="{284ED643-24F3-8540-B4B6-1FC43646CAD7}" presName="spacing" presStyleCnt="0"/>
      <dgm:spPr/>
    </dgm:pt>
    <dgm:pt modelId="{5044C56C-2F93-9A49-950C-5AA26E2D5A25}" type="pres">
      <dgm:prSet presAssocID="{BF5C430F-42B5-9A4E-9B3E-CF4B6D0A4C67}" presName="composite" presStyleCnt="0"/>
      <dgm:spPr/>
    </dgm:pt>
    <dgm:pt modelId="{23E10941-608B-A14E-B87D-7DF5F240516B}" type="pres">
      <dgm:prSet presAssocID="{BF5C430F-42B5-9A4E-9B3E-CF4B6D0A4C67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313887E1-864D-5D4C-B73A-240C887A4B6F}" type="pres">
      <dgm:prSet presAssocID="{BF5C430F-42B5-9A4E-9B3E-CF4B6D0A4C67}" presName="txShp" presStyleLbl="node1" presStyleIdx="1" presStyleCnt="4">
        <dgm:presLayoutVars>
          <dgm:bulletEnabled val="1"/>
        </dgm:presLayoutVars>
      </dgm:prSet>
      <dgm:spPr/>
    </dgm:pt>
    <dgm:pt modelId="{B1A510B5-85D0-0744-87E0-8B505BC19AAD}" type="pres">
      <dgm:prSet presAssocID="{B8EE4B03-9F25-CD47-B7D2-1DFBFBEF9C53}" presName="spacing" presStyleCnt="0"/>
      <dgm:spPr/>
    </dgm:pt>
    <dgm:pt modelId="{9CC0668D-F15F-054F-919D-A398F9B3EEA9}" type="pres">
      <dgm:prSet presAssocID="{82444107-EC75-1443-ADB8-79CDB170591E}" presName="composite" presStyleCnt="0"/>
      <dgm:spPr/>
    </dgm:pt>
    <dgm:pt modelId="{172AF43E-FBB5-7743-B2C9-5BF868C250E5}" type="pres">
      <dgm:prSet presAssocID="{82444107-EC75-1443-ADB8-79CDB170591E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672252D-1E21-464A-977F-1AD42CC9CB78}" type="pres">
      <dgm:prSet presAssocID="{82444107-EC75-1443-ADB8-79CDB170591E}" presName="txShp" presStyleLbl="node1" presStyleIdx="2" presStyleCnt="4">
        <dgm:presLayoutVars>
          <dgm:bulletEnabled val="1"/>
        </dgm:presLayoutVars>
      </dgm:prSet>
      <dgm:spPr/>
    </dgm:pt>
    <dgm:pt modelId="{DD559C6D-5DCC-194D-80D2-77B62E780BB0}" type="pres">
      <dgm:prSet presAssocID="{F9E43D18-1C87-F042-A9FD-2EDB923AE2F5}" presName="spacing" presStyleCnt="0"/>
      <dgm:spPr/>
    </dgm:pt>
    <dgm:pt modelId="{92EAFA2A-1819-7D40-8BEE-0CC79A3EFD21}" type="pres">
      <dgm:prSet presAssocID="{099ED2A3-8057-2B4E-BC8B-5677C59481B4}" presName="composite" presStyleCnt="0"/>
      <dgm:spPr/>
    </dgm:pt>
    <dgm:pt modelId="{7057EF5F-BA3D-6748-9642-59F50C45DE05}" type="pres">
      <dgm:prSet presAssocID="{099ED2A3-8057-2B4E-BC8B-5677C59481B4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3D216BB2-422C-ED4C-AF1E-CF77856D742E}" type="pres">
      <dgm:prSet presAssocID="{099ED2A3-8057-2B4E-BC8B-5677C59481B4}" presName="txShp" presStyleLbl="node1" presStyleIdx="3" presStyleCnt="4">
        <dgm:presLayoutVars>
          <dgm:bulletEnabled val="1"/>
        </dgm:presLayoutVars>
      </dgm:prSet>
      <dgm:spPr/>
    </dgm:pt>
  </dgm:ptLst>
  <dgm:cxnLst>
    <dgm:cxn modelId="{AEDB4C0B-2FBB-3843-85BB-DFECAAA6B949}" type="presOf" srcId="{82444107-EC75-1443-ADB8-79CDB170591E}" destId="{A672252D-1E21-464A-977F-1AD42CC9CB78}" srcOrd="0" destOrd="0" presId="urn:microsoft.com/office/officeart/2005/8/layout/vList3"/>
    <dgm:cxn modelId="{1778E61E-1B55-F64C-9E4B-D7B7E771F5E6}" type="presOf" srcId="{FB005101-21FF-F445-B03F-FF17FAB634D0}" destId="{8E384187-3ADB-8741-9762-EB30AB1C1FB9}" srcOrd="0" destOrd="0" presId="urn:microsoft.com/office/officeart/2005/8/layout/vList3"/>
    <dgm:cxn modelId="{6E46D161-DCE9-7242-AF99-9ECF50508952}" type="presOf" srcId="{63CAFC50-EE2D-314D-AC68-62800AF78C93}" destId="{B95FC74A-836A-4B42-92B2-7F82166DE191}" srcOrd="0" destOrd="0" presId="urn:microsoft.com/office/officeart/2005/8/layout/vList3"/>
    <dgm:cxn modelId="{3A3E7999-F911-6C4F-B83F-FFBD32A95974}" type="presOf" srcId="{099ED2A3-8057-2B4E-BC8B-5677C59481B4}" destId="{3D216BB2-422C-ED4C-AF1E-CF77856D742E}" srcOrd="0" destOrd="0" presId="urn:microsoft.com/office/officeart/2005/8/layout/vList3"/>
    <dgm:cxn modelId="{EA401DAD-4EE0-CB41-931F-463858D0C7FC}" srcId="{FB005101-21FF-F445-B03F-FF17FAB634D0}" destId="{63CAFC50-EE2D-314D-AC68-62800AF78C93}" srcOrd="0" destOrd="0" parTransId="{6B89FC0C-FAC2-824C-AF86-B91A9A33B9E2}" sibTransId="{284ED643-24F3-8540-B4B6-1FC43646CAD7}"/>
    <dgm:cxn modelId="{9E3D81D9-C3A9-5F4A-9D44-AB7E6758559F}" type="presOf" srcId="{BF5C430F-42B5-9A4E-9B3E-CF4B6D0A4C67}" destId="{313887E1-864D-5D4C-B73A-240C887A4B6F}" srcOrd="0" destOrd="0" presId="urn:microsoft.com/office/officeart/2005/8/layout/vList3"/>
    <dgm:cxn modelId="{EFC57BE5-6C17-FC48-BFFA-7F2195EDDD54}" srcId="{FB005101-21FF-F445-B03F-FF17FAB634D0}" destId="{82444107-EC75-1443-ADB8-79CDB170591E}" srcOrd="2" destOrd="0" parTransId="{43D3C1C1-58B6-D443-B535-8139206F737D}" sibTransId="{F9E43D18-1C87-F042-A9FD-2EDB923AE2F5}"/>
    <dgm:cxn modelId="{B1EF82F7-4C35-5F40-AB5C-B13BC74191D9}" srcId="{FB005101-21FF-F445-B03F-FF17FAB634D0}" destId="{BF5C430F-42B5-9A4E-9B3E-CF4B6D0A4C67}" srcOrd="1" destOrd="0" parTransId="{6D2B2205-0F91-C04E-B45B-396302847EEE}" sibTransId="{B8EE4B03-9F25-CD47-B7D2-1DFBFBEF9C53}"/>
    <dgm:cxn modelId="{455224FE-AC5B-984E-8111-35D16CD93B3E}" srcId="{FB005101-21FF-F445-B03F-FF17FAB634D0}" destId="{099ED2A3-8057-2B4E-BC8B-5677C59481B4}" srcOrd="3" destOrd="0" parTransId="{EF857A85-2814-CE47-B6D0-9FC46C0E8ABF}" sibTransId="{47714C5A-BA7B-AF48-814D-E815AF2F26FB}"/>
    <dgm:cxn modelId="{BF9601F2-A341-CD42-B263-20C75D16B9E1}" type="presParOf" srcId="{8E384187-3ADB-8741-9762-EB30AB1C1FB9}" destId="{B4D27A4D-EEBC-B849-8724-61A78D2008C5}" srcOrd="0" destOrd="0" presId="urn:microsoft.com/office/officeart/2005/8/layout/vList3"/>
    <dgm:cxn modelId="{43E0EF63-310C-B547-A569-B9E15D99C423}" type="presParOf" srcId="{B4D27A4D-EEBC-B849-8724-61A78D2008C5}" destId="{0D350D1D-4122-FB4B-9EC0-5906B5941264}" srcOrd="0" destOrd="0" presId="urn:microsoft.com/office/officeart/2005/8/layout/vList3"/>
    <dgm:cxn modelId="{BB9F35C5-B463-4246-AD44-423C74892F69}" type="presParOf" srcId="{B4D27A4D-EEBC-B849-8724-61A78D2008C5}" destId="{B95FC74A-836A-4B42-92B2-7F82166DE191}" srcOrd="1" destOrd="0" presId="urn:microsoft.com/office/officeart/2005/8/layout/vList3"/>
    <dgm:cxn modelId="{B2D7DF2A-9312-7F4D-8CBC-2FEC5CFA813D}" type="presParOf" srcId="{8E384187-3ADB-8741-9762-EB30AB1C1FB9}" destId="{4421FFBA-B1EE-4A43-8DE1-A211BAC07779}" srcOrd="1" destOrd="0" presId="urn:microsoft.com/office/officeart/2005/8/layout/vList3"/>
    <dgm:cxn modelId="{1FBA46AE-C522-9444-8531-1571240D83C2}" type="presParOf" srcId="{8E384187-3ADB-8741-9762-EB30AB1C1FB9}" destId="{5044C56C-2F93-9A49-950C-5AA26E2D5A25}" srcOrd="2" destOrd="0" presId="urn:microsoft.com/office/officeart/2005/8/layout/vList3"/>
    <dgm:cxn modelId="{E3FE6774-8FA6-BF4C-A889-E21EC0623A5F}" type="presParOf" srcId="{5044C56C-2F93-9A49-950C-5AA26E2D5A25}" destId="{23E10941-608B-A14E-B87D-7DF5F240516B}" srcOrd="0" destOrd="0" presId="urn:microsoft.com/office/officeart/2005/8/layout/vList3"/>
    <dgm:cxn modelId="{91E770D4-DD89-AB44-9A5C-A65E8B201786}" type="presParOf" srcId="{5044C56C-2F93-9A49-950C-5AA26E2D5A25}" destId="{313887E1-864D-5D4C-B73A-240C887A4B6F}" srcOrd="1" destOrd="0" presId="urn:microsoft.com/office/officeart/2005/8/layout/vList3"/>
    <dgm:cxn modelId="{0FF1EA70-D0C1-684E-8DE6-1FD9F57482A0}" type="presParOf" srcId="{8E384187-3ADB-8741-9762-EB30AB1C1FB9}" destId="{B1A510B5-85D0-0744-87E0-8B505BC19AAD}" srcOrd="3" destOrd="0" presId="urn:microsoft.com/office/officeart/2005/8/layout/vList3"/>
    <dgm:cxn modelId="{5E196598-CCFB-2B4C-B46E-1DD5FF99314F}" type="presParOf" srcId="{8E384187-3ADB-8741-9762-EB30AB1C1FB9}" destId="{9CC0668D-F15F-054F-919D-A398F9B3EEA9}" srcOrd="4" destOrd="0" presId="urn:microsoft.com/office/officeart/2005/8/layout/vList3"/>
    <dgm:cxn modelId="{34166936-CE34-6446-A815-E9D6C9665992}" type="presParOf" srcId="{9CC0668D-F15F-054F-919D-A398F9B3EEA9}" destId="{172AF43E-FBB5-7743-B2C9-5BF868C250E5}" srcOrd="0" destOrd="0" presId="urn:microsoft.com/office/officeart/2005/8/layout/vList3"/>
    <dgm:cxn modelId="{50BFEEB4-DDA5-DB46-9CC1-EEBCB62D07E0}" type="presParOf" srcId="{9CC0668D-F15F-054F-919D-A398F9B3EEA9}" destId="{A672252D-1E21-464A-977F-1AD42CC9CB78}" srcOrd="1" destOrd="0" presId="urn:microsoft.com/office/officeart/2005/8/layout/vList3"/>
    <dgm:cxn modelId="{9E9E5AF2-AFE9-5841-BB02-B385C5AE34E7}" type="presParOf" srcId="{8E384187-3ADB-8741-9762-EB30AB1C1FB9}" destId="{DD559C6D-5DCC-194D-80D2-77B62E780BB0}" srcOrd="5" destOrd="0" presId="urn:microsoft.com/office/officeart/2005/8/layout/vList3"/>
    <dgm:cxn modelId="{AE7542BE-C1CA-7A4B-A5E0-F1A8539441AB}" type="presParOf" srcId="{8E384187-3ADB-8741-9762-EB30AB1C1FB9}" destId="{92EAFA2A-1819-7D40-8BEE-0CC79A3EFD21}" srcOrd="6" destOrd="0" presId="urn:microsoft.com/office/officeart/2005/8/layout/vList3"/>
    <dgm:cxn modelId="{9433B5F6-8E03-5F49-81C1-92E4315107B2}" type="presParOf" srcId="{92EAFA2A-1819-7D40-8BEE-0CC79A3EFD21}" destId="{7057EF5F-BA3D-6748-9642-59F50C45DE05}" srcOrd="0" destOrd="0" presId="urn:microsoft.com/office/officeart/2005/8/layout/vList3"/>
    <dgm:cxn modelId="{1761E5CE-85EC-8644-977C-344F53971B32}" type="presParOf" srcId="{92EAFA2A-1819-7D40-8BEE-0CC79A3EFD21}" destId="{3D216BB2-422C-ED4C-AF1E-CF77856D74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005101-21FF-F445-B03F-FF17FAB634D0}" type="doc">
      <dgm:prSet loTypeId="urn:microsoft.com/office/officeart/2005/8/layout/vList3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63CAFC50-EE2D-314D-AC68-62800AF78C93}">
      <dgm:prSet/>
      <dgm:spPr/>
      <dgm:t>
        <a:bodyPr/>
        <a:lstStyle/>
        <a:p>
          <a:r>
            <a:rPr lang="pt-BR" b="1" dirty="0"/>
            <a:t>Classificação</a:t>
          </a:r>
          <a:endParaRPr lang="pt-BR" dirty="0"/>
        </a:p>
      </dgm:t>
    </dgm:pt>
    <dgm:pt modelId="{6B89FC0C-FAC2-824C-AF86-B91A9A33B9E2}" type="parTrans" cxnId="{EA401DAD-4EE0-CB41-931F-463858D0C7FC}">
      <dgm:prSet/>
      <dgm:spPr/>
      <dgm:t>
        <a:bodyPr/>
        <a:lstStyle/>
        <a:p>
          <a:endParaRPr lang="pt-BR"/>
        </a:p>
      </dgm:t>
    </dgm:pt>
    <dgm:pt modelId="{284ED643-24F3-8540-B4B6-1FC43646CAD7}" type="sibTrans" cxnId="{EA401DAD-4EE0-CB41-931F-463858D0C7FC}">
      <dgm:prSet/>
      <dgm:spPr/>
      <dgm:t>
        <a:bodyPr/>
        <a:lstStyle/>
        <a:p>
          <a:endParaRPr lang="pt-BR"/>
        </a:p>
      </dgm:t>
    </dgm:pt>
    <dgm:pt modelId="{BF5C430F-42B5-9A4E-9B3E-CF4B6D0A4C67}">
      <dgm:prSet/>
      <dgm:spPr/>
      <dgm:t>
        <a:bodyPr/>
        <a:lstStyle/>
        <a:p>
          <a:r>
            <a:rPr lang="pt-BR" b="1" dirty="0"/>
            <a:t>Regressão</a:t>
          </a:r>
          <a:endParaRPr lang="pt-BR" dirty="0"/>
        </a:p>
      </dgm:t>
    </dgm:pt>
    <dgm:pt modelId="{6D2B2205-0F91-C04E-B45B-396302847EEE}" type="parTrans" cxnId="{B1EF82F7-4C35-5F40-AB5C-B13BC74191D9}">
      <dgm:prSet/>
      <dgm:spPr/>
      <dgm:t>
        <a:bodyPr/>
        <a:lstStyle/>
        <a:p>
          <a:endParaRPr lang="pt-BR"/>
        </a:p>
      </dgm:t>
    </dgm:pt>
    <dgm:pt modelId="{B8EE4B03-9F25-CD47-B7D2-1DFBFBEF9C53}" type="sibTrans" cxnId="{B1EF82F7-4C35-5F40-AB5C-B13BC74191D9}">
      <dgm:prSet/>
      <dgm:spPr/>
      <dgm:t>
        <a:bodyPr/>
        <a:lstStyle/>
        <a:p>
          <a:endParaRPr lang="pt-BR"/>
        </a:p>
      </dgm:t>
    </dgm:pt>
    <dgm:pt modelId="{82444107-EC75-1443-ADB8-79CDB170591E}">
      <dgm:prSet/>
      <dgm:spPr/>
      <dgm:t>
        <a:bodyPr/>
        <a:lstStyle/>
        <a:p>
          <a:r>
            <a:rPr lang="pt-BR" b="1" dirty="0"/>
            <a:t>Agrupamentos (</a:t>
          </a:r>
          <a:r>
            <a:rPr lang="pt-BR" b="1" dirty="0" err="1"/>
            <a:t>Clustering</a:t>
          </a:r>
          <a:r>
            <a:rPr lang="pt-BR" b="1" dirty="0"/>
            <a:t>)</a:t>
          </a:r>
          <a:endParaRPr lang="pt-BR" dirty="0"/>
        </a:p>
      </dgm:t>
    </dgm:pt>
    <dgm:pt modelId="{43D3C1C1-58B6-D443-B535-8139206F737D}" type="parTrans" cxnId="{EFC57BE5-6C17-FC48-BFFA-7F2195EDDD54}">
      <dgm:prSet/>
      <dgm:spPr/>
      <dgm:t>
        <a:bodyPr/>
        <a:lstStyle/>
        <a:p>
          <a:endParaRPr lang="pt-BR"/>
        </a:p>
      </dgm:t>
    </dgm:pt>
    <dgm:pt modelId="{F9E43D18-1C87-F042-A9FD-2EDB923AE2F5}" type="sibTrans" cxnId="{EFC57BE5-6C17-FC48-BFFA-7F2195EDDD54}">
      <dgm:prSet/>
      <dgm:spPr/>
      <dgm:t>
        <a:bodyPr/>
        <a:lstStyle/>
        <a:p>
          <a:endParaRPr lang="pt-BR"/>
        </a:p>
      </dgm:t>
    </dgm:pt>
    <dgm:pt modelId="{099ED2A3-8057-2B4E-BC8B-5677C59481B4}">
      <dgm:prSet/>
      <dgm:spPr/>
      <dgm:t>
        <a:bodyPr/>
        <a:lstStyle/>
        <a:p>
          <a:r>
            <a:rPr lang="pt-BR" b="1" dirty="0"/>
            <a:t>Sistema de Recomendação</a:t>
          </a:r>
          <a:endParaRPr lang="pt-BR" dirty="0"/>
        </a:p>
      </dgm:t>
    </dgm:pt>
    <dgm:pt modelId="{EF857A85-2814-CE47-B6D0-9FC46C0E8ABF}" type="parTrans" cxnId="{455224FE-AC5B-984E-8111-35D16CD93B3E}">
      <dgm:prSet/>
      <dgm:spPr/>
      <dgm:t>
        <a:bodyPr/>
        <a:lstStyle/>
        <a:p>
          <a:endParaRPr lang="pt-BR"/>
        </a:p>
      </dgm:t>
    </dgm:pt>
    <dgm:pt modelId="{47714C5A-BA7B-AF48-814D-E815AF2F26FB}" type="sibTrans" cxnId="{455224FE-AC5B-984E-8111-35D16CD93B3E}">
      <dgm:prSet/>
      <dgm:spPr/>
      <dgm:t>
        <a:bodyPr/>
        <a:lstStyle/>
        <a:p>
          <a:endParaRPr lang="pt-BR"/>
        </a:p>
      </dgm:t>
    </dgm:pt>
    <dgm:pt modelId="{8E384187-3ADB-8741-9762-EB30AB1C1FB9}" type="pres">
      <dgm:prSet presAssocID="{FB005101-21FF-F445-B03F-FF17FAB634D0}" presName="linearFlow" presStyleCnt="0">
        <dgm:presLayoutVars>
          <dgm:dir/>
          <dgm:resizeHandles val="exact"/>
        </dgm:presLayoutVars>
      </dgm:prSet>
      <dgm:spPr/>
    </dgm:pt>
    <dgm:pt modelId="{B4D27A4D-EEBC-B849-8724-61A78D2008C5}" type="pres">
      <dgm:prSet presAssocID="{63CAFC50-EE2D-314D-AC68-62800AF78C93}" presName="composite" presStyleCnt="0"/>
      <dgm:spPr/>
    </dgm:pt>
    <dgm:pt modelId="{0D350D1D-4122-FB4B-9EC0-5906B5941264}" type="pres">
      <dgm:prSet presAssocID="{63CAFC50-EE2D-314D-AC68-62800AF78C93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B95FC74A-836A-4B42-92B2-7F82166DE191}" type="pres">
      <dgm:prSet presAssocID="{63CAFC50-EE2D-314D-AC68-62800AF78C93}" presName="txShp" presStyleLbl="node1" presStyleIdx="0" presStyleCnt="4">
        <dgm:presLayoutVars>
          <dgm:bulletEnabled val="1"/>
        </dgm:presLayoutVars>
      </dgm:prSet>
      <dgm:spPr/>
    </dgm:pt>
    <dgm:pt modelId="{4421FFBA-B1EE-4A43-8DE1-A211BAC07779}" type="pres">
      <dgm:prSet presAssocID="{284ED643-24F3-8540-B4B6-1FC43646CAD7}" presName="spacing" presStyleCnt="0"/>
      <dgm:spPr/>
    </dgm:pt>
    <dgm:pt modelId="{5044C56C-2F93-9A49-950C-5AA26E2D5A25}" type="pres">
      <dgm:prSet presAssocID="{BF5C430F-42B5-9A4E-9B3E-CF4B6D0A4C67}" presName="composite" presStyleCnt="0"/>
      <dgm:spPr/>
    </dgm:pt>
    <dgm:pt modelId="{23E10941-608B-A14E-B87D-7DF5F240516B}" type="pres">
      <dgm:prSet presAssocID="{BF5C430F-42B5-9A4E-9B3E-CF4B6D0A4C67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313887E1-864D-5D4C-B73A-240C887A4B6F}" type="pres">
      <dgm:prSet presAssocID="{BF5C430F-42B5-9A4E-9B3E-CF4B6D0A4C67}" presName="txShp" presStyleLbl="node1" presStyleIdx="1" presStyleCnt="4">
        <dgm:presLayoutVars>
          <dgm:bulletEnabled val="1"/>
        </dgm:presLayoutVars>
      </dgm:prSet>
      <dgm:spPr/>
    </dgm:pt>
    <dgm:pt modelId="{B1A510B5-85D0-0744-87E0-8B505BC19AAD}" type="pres">
      <dgm:prSet presAssocID="{B8EE4B03-9F25-CD47-B7D2-1DFBFBEF9C53}" presName="spacing" presStyleCnt="0"/>
      <dgm:spPr/>
    </dgm:pt>
    <dgm:pt modelId="{9CC0668D-F15F-054F-919D-A398F9B3EEA9}" type="pres">
      <dgm:prSet presAssocID="{82444107-EC75-1443-ADB8-79CDB170591E}" presName="composite" presStyleCnt="0"/>
      <dgm:spPr/>
    </dgm:pt>
    <dgm:pt modelId="{172AF43E-FBB5-7743-B2C9-5BF868C250E5}" type="pres">
      <dgm:prSet presAssocID="{82444107-EC75-1443-ADB8-79CDB170591E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672252D-1E21-464A-977F-1AD42CC9CB78}" type="pres">
      <dgm:prSet presAssocID="{82444107-EC75-1443-ADB8-79CDB170591E}" presName="txShp" presStyleLbl="node1" presStyleIdx="2" presStyleCnt="4">
        <dgm:presLayoutVars>
          <dgm:bulletEnabled val="1"/>
        </dgm:presLayoutVars>
      </dgm:prSet>
      <dgm:spPr/>
    </dgm:pt>
    <dgm:pt modelId="{DD559C6D-5DCC-194D-80D2-77B62E780BB0}" type="pres">
      <dgm:prSet presAssocID="{F9E43D18-1C87-F042-A9FD-2EDB923AE2F5}" presName="spacing" presStyleCnt="0"/>
      <dgm:spPr/>
    </dgm:pt>
    <dgm:pt modelId="{92EAFA2A-1819-7D40-8BEE-0CC79A3EFD21}" type="pres">
      <dgm:prSet presAssocID="{099ED2A3-8057-2B4E-BC8B-5677C59481B4}" presName="composite" presStyleCnt="0"/>
      <dgm:spPr/>
    </dgm:pt>
    <dgm:pt modelId="{7057EF5F-BA3D-6748-9642-59F50C45DE05}" type="pres">
      <dgm:prSet presAssocID="{099ED2A3-8057-2B4E-BC8B-5677C59481B4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3D216BB2-422C-ED4C-AF1E-CF77856D742E}" type="pres">
      <dgm:prSet presAssocID="{099ED2A3-8057-2B4E-BC8B-5677C59481B4}" presName="txShp" presStyleLbl="node1" presStyleIdx="3" presStyleCnt="4">
        <dgm:presLayoutVars>
          <dgm:bulletEnabled val="1"/>
        </dgm:presLayoutVars>
      </dgm:prSet>
      <dgm:spPr/>
    </dgm:pt>
  </dgm:ptLst>
  <dgm:cxnLst>
    <dgm:cxn modelId="{AEDB4C0B-2FBB-3843-85BB-DFECAAA6B949}" type="presOf" srcId="{82444107-EC75-1443-ADB8-79CDB170591E}" destId="{A672252D-1E21-464A-977F-1AD42CC9CB78}" srcOrd="0" destOrd="0" presId="urn:microsoft.com/office/officeart/2005/8/layout/vList3"/>
    <dgm:cxn modelId="{1778E61E-1B55-F64C-9E4B-D7B7E771F5E6}" type="presOf" srcId="{FB005101-21FF-F445-B03F-FF17FAB634D0}" destId="{8E384187-3ADB-8741-9762-EB30AB1C1FB9}" srcOrd="0" destOrd="0" presId="urn:microsoft.com/office/officeart/2005/8/layout/vList3"/>
    <dgm:cxn modelId="{6E46D161-DCE9-7242-AF99-9ECF50508952}" type="presOf" srcId="{63CAFC50-EE2D-314D-AC68-62800AF78C93}" destId="{B95FC74A-836A-4B42-92B2-7F82166DE191}" srcOrd="0" destOrd="0" presId="urn:microsoft.com/office/officeart/2005/8/layout/vList3"/>
    <dgm:cxn modelId="{3A3E7999-F911-6C4F-B83F-FFBD32A95974}" type="presOf" srcId="{099ED2A3-8057-2B4E-BC8B-5677C59481B4}" destId="{3D216BB2-422C-ED4C-AF1E-CF77856D742E}" srcOrd="0" destOrd="0" presId="urn:microsoft.com/office/officeart/2005/8/layout/vList3"/>
    <dgm:cxn modelId="{EA401DAD-4EE0-CB41-931F-463858D0C7FC}" srcId="{FB005101-21FF-F445-B03F-FF17FAB634D0}" destId="{63CAFC50-EE2D-314D-AC68-62800AF78C93}" srcOrd="0" destOrd="0" parTransId="{6B89FC0C-FAC2-824C-AF86-B91A9A33B9E2}" sibTransId="{284ED643-24F3-8540-B4B6-1FC43646CAD7}"/>
    <dgm:cxn modelId="{9E3D81D9-C3A9-5F4A-9D44-AB7E6758559F}" type="presOf" srcId="{BF5C430F-42B5-9A4E-9B3E-CF4B6D0A4C67}" destId="{313887E1-864D-5D4C-B73A-240C887A4B6F}" srcOrd="0" destOrd="0" presId="urn:microsoft.com/office/officeart/2005/8/layout/vList3"/>
    <dgm:cxn modelId="{EFC57BE5-6C17-FC48-BFFA-7F2195EDDD54}" srcId="{FB005101-21FF-F445-B03F-FF17FAB634D0}" destId="{82444107-EC75-1443-ADB8-79CDB170591E}" srcOrd="2" destOrd="0" parTransId="{43D3C1C1-58B6-D443-B535-8139206F737D}" sibTransId="{F9E43D18-1C87-F042-A9FD-2EDB923AE2F5}"/>
    <dgm:cxn modelId="{B1EF82F7-4C35-5F40-AB5C-B13BC74191D9}" srcId="{FB005101-21FF-F445-B03F-FF17FAB634D0}" destId="{BF5C430F-42B5-9A4E-9B3E-CF4B6D0A4C67}" srcOrd="1" destOrd="0" parTransId="{6D2B2205-0F91-C04E-B45B-396302847EEE}" sibTransId="{B8EE4B03-9F25-CD47-B7D2-1DFBFBEF9C53}"/>
    <dgm:cxn modelId="{455224FE-AC5B-984E-8111-35D16CD93B3E}" srcId="{FB005101-21FF-F445-B03F-FF17FAB634D0}" destId="{099ED2A3-8057-2B4E-BC8B-5677C59481B4}" srcOrd="3" destOrd="0" parTransId="{EF857A85-2814-CE47-B6D0-9FC46C0E8ABF}" sibTransId="{47714C5A-BA7B-AF48-814D-E815AF2F26FB}"/>
    <dgm:cxn modelId="{BF9601F2-A341-CD42-B263-20C75D16B9E1}" type="presParOf" srcId="{8E384187-3ADB-8741-9762-EB30AB1C1FB9}" destId="{B4D27A4D-EEBC-B849-8724-61A78D2008C5}" srcOrd="0" destOrd="0" presId="urn:microsoft.com/office/officeart/2005/8/layout/vList3"/>
    <dgm:cxn modelId="{43E0EF63-310C-B547-A569-B9E15D99C423}" type="presParOf" srcId="{B4D27A4D-EEBC-B849-8724-61A78D2008C5}" destId="{0D350D1D-4122-FB4B-9EC0-5906B5941264}" srcOrd="0" destOrd="0" presId="urn:microsoft.com/office/officeart/2005/8/layout/vList3"/>
    <dgm:cxn modelId="{BB9F35C5-B463-4246-AD44-423C74892F69}" type="presParOf" srcId="{B4D27A4D-EEBC-B849-8724-61A78D2008C5}" destId="{B95FC74A-836A-4B42-92B2-7F82166DE191}" srcOrd="1" destOrd="0" presId="urn:microsoft.com/office/officeart/2005/8/layout/vList3"/>
    <dgm:cxn modelId="{B2D7DF2A-9312-7F4D-8CBC-2FEC5CFA813D}" type="presParOf" srcId="{8E384187-3ADB-8741-9762-EB30AB1C1FB9}" destId="{4421FFBA-B1EE-4A43-8DE1-A211BAC07779}" srcOrd="1" destOrd="0" presId="urn:microsoft.com/office/officeart/2005/8/layout/vList3"/>
    <dgm:cxn modelId="{1FBA46AE-C522-9444-8531-1571240D83C2}" type="presParOf" srcId="{8E384187-3ADB-8741-9762-EB30AB1C1FB9}" destId="{5044C56C-2F93-9A49-950C-5AA26E2D5A25}" srcOrd="2" destOrd="0" presId="urn:microsoft.com/office/officeart/2005/8/layout/vList3"/>
    <dgm:cxn modelId="{E3FE6774-8FA6-BF4C-A889-E21EC0623A5F}" type="presParOf" srcId="{5044C56C-2F93-9A49-950C-5AA26E2D5A25}" destId="{23E10941-608B-A14E-B87D-7DF5F240516B}" srcOrd="0" destOrd="0" presId="urn:microsoft.com/office/officeart/2005/8/layout/vList3"/>
    <dgm:cxn modelId="{91E770D4-DD89-AB44-9A5C-A65E8B201786}" type="presParOf" srcId="{5044C56C-2F93-9A49-950C-5AA26E2D5A25}" destId="{313887E1-864D-5D4C-B73A-240C887A4B6F}" srcOrd="1" destOrd="0" presId="urn:microsoft.com/office/officeart/2005/8/layout/vList3"/>
    <dgm:cxn modelId="{0FF1EA70-D0C1-684E-8DE6-1FD9F57482A0}" type="presParOf" srcId="{8E384187-3ADB-8741-9762-EB30AB1C1FB9}" destId="{B1A510B5-85D0-0744-87E0-8B505BC19AAD}" srcOrd="3" destOrd="0" presId="urn:microsoft.com/office/officeart/2005/8/layout/vList3"/>
    <dgm:cxn modelId="{5E196598-CCFB-2B4C-B46E-1DD5FF99314F}" type="presParOf" srcId="{8E384187-3ADB-8741-9762-EB30AB1C1FB9}" destId="{9CC0668D-F15F-054F-919D-A398F9B3EEA9}" srcOrd="4" destOrd="0" presId="urn:microsoft.com/office/officeart/2005/8/layout/vList3"/>
    <dgm:cxn modelId="{34166936-CE34-6446-A815-E9D6C9665992}" type="presParOf" srcId="{9CC0668D-F15F-054F-919D-A398F9B3EEA9}" destId="{172AF43E-FBB5-7743-B2C9-5BF868C250E5}" srcOrd="0" destOrd="0" presId="urn:microsoft.com/office/officeart/2005/8/layout/vList3"/>
    <dgm:cxn modelId="{50BFEEB4-DDA5-DB46-9CC1-EEBCB62D07E0}" type="presParOf" srcId="{9CC0668D-F15F-054F-919D-A398F9B3EEA9}" destId="{A672252D-1E21-464A-977F-1AD42CC9CB78}" srcOrd="1" destOrd="0" presId="urn:microsoft.com/office/officeart/2005/8/layout/vList3"/>
    <dgm:cxn modelId="{9E9E5AF2-AFE9-5841-BB02-B385C5AE34E7}" type="presParOf" srcId="{8E384187-3ADB-8741-9762-EB30AB1C1FB9}" destId="{DD559C6D-5DCC-194D-80D2-77B62E780BB0}" srcOrd="5" destOrd="0" presId="urn:microsoft.com/office/officeart/2005/8/layout/vList3"/>
    <dgm:cxn modelId="{AE7542BE-C1CA-7A4B-A5E0-F1A8539441AB}" type="presParOf" srcId="{8E384187-3ADB-8741-9762-EB30AB1C1FB9}" destId="{92EAFA2A-1819-7D40-8BEE-0CC79A3EFD21}" srcOrd="6" destOrd="0" presId="urn:microsoft.com/office/officeart/2005/8/layout/vList3"/>
    <dgm:cxn modelId="{9433B5F6-8E03-5F49-81C1-92E4315107B2}" type="presParOf" srcId="{92EAFA2A-1819-7D40-8BEE-0CC79A3EFD21}" destId="{7057EF5F-BA3D-6748-9642-59F50C45DE05}" srcOrd="0" destOrd="0" presId="urn:microsoft.com/office/officeart/2005/8/layout/vList3"/>
    <dgm:cxn modelId="{1761E5CE-85EC-8644-977C-344F53971B32}" type="presParOf" srcId="{92EAFA2A-1819-7D40-8BEE-0CC79A3EFD21}" destId="{3D216BB2-422C-ED4C-AF1E-CF77856D74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005101-21FF-F445-B03F-FF17FAB634D0}" type="doc">
      <dgm:prSet loTypeId="urn:microsoft.com/office/officeart/2005/8/layout/vList3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63CAFC50-EE2D-314D-AC68-62800AF78C93}">
      <dgm:prSet/>
      <dgm:spPr/>
      <dgm:t>
        <a:bodyPr/>
        <a:lstStyle/>
        <a:p>
          <a:r>
            <a:rPr lang="pt-BR" b="1" dirty="0" err="1"/>
            <a:t>Perceptron</a:t>
          </a:r>
          <a:endParaRPr lang="pt-BR" dirty="0"/>
        </a:p>
      </dgm:t>
    </dgm:pt>
    <dgm:pt modelId="{6B89FC0C-FAC2-824C-AF86-B91A9A33B9E2}" type="parTrans" cxnId="{EA401DAD-4EE0-CB41-931F-463858D0C7FC}">
      <dgm:prSet/>
      <dgm:spPr/>
      <dgm:t>
        <a:bodyPr/>
        <a:lstStyle/>
        <a:p>
          <a:endParaRPr lang="pt-BR"/>
        </a:p>
      </dgm:t>
    </dgm:pt>
    <dgm:pt modelId="{284ED643-24F3-8540-B4B6-1FC43646CAD7}" type="sibTrans" cxnId="{EA401DAD-4EE0-CB41-931F-463858D0C7FC}">
      <dgm:prSet/>
      <dgm:spPr/>
      <dgm:t>
        <a:bodyPr/>
        <a:lstStyle/>
        <a:p>
          <a:endParaRPr lang="pt-BR"/>
        </a:p>
      </dgm:t>
    </dgm:pt>
    <dgm:pt modelId="{BF5C430F-42B5-9A4E-9B3E-CF4B6D0A4C67}">
      <dgm:prSet/>
      <dgm:spPr/>
      <dgm:t>
        <a:bodyPr/>
        <a:lstStyle/>
        <a:p>
          <a:r>
            <a:rPr lang="pt-BR" i="0" dirty="0"/>
            <a:t>Artificiais</a:t>
          </a:r>
        </a:p>
      </dgm:t>
    </dgm:pt>
    <dgm:pt modelId="{6D2B2205-0F91-C04E-B45B-396302847EEE}" type="parTrans" cxnId="{B1EF82F7-4C35-5F40-AB5C-B13BC74191D9}">
      <dgm:prSet/>
      <dgm:spPr/>
      <dgm:t>
        <a:bodyPr/>
        <a:lstStyle/>
        <a:p>
          <a:endParaRPr lang="pt-BR"/>
        </a:p>
      </dgm:t>
    </dgm:pt>
    <dgm:pt modelId="{B8EE4B03-9F25-CD47-B7D2-1DFBFBEF9C53}" type="sibTrans" cxnId="{B1EF82F7-4C35-5F40-AB5C-B13BC74191D9}">
      <dgm:prSet/>
      <dgm:spPr/>
      <dgm:t>
        <a:bodyPr/>
        <a:lstStyle/>
        <a:p>
          <a:endParaRPr lang="pt-BR"/>
        </a:p>
      </dgm:t>
    </dgm:pt>
    <dgm:pt modelId="{82444107-EC75-1443-ADB8-79CDB170591E}">
      <dgm:prSet/>
      <dgm:spPr/>
      <dgm:t>
        <a:bodyPr/>
        <a:lstStyle/>
        <a:p>
          <a:r>
            <a:rPr lang="pt-BR" b="1" dirty="0" err="1"/>
            <a:t>Convolucionais</a:t>
          </a:r>
          <a:endParaRPr lang="pt-BR" dirty="0"/>
        </a:p>
      </dgm:t>
    </dgm:pt>
    <dgm:pt modelId="{43D3C1C1-58B6-D443-B535-8139206F737D}" type="parTrans" cxnId="{EFC57BE5-6C17-FC48-BFFA-7F2195EDDD54}">
      <dgm:prSet/>
      <dgm:spPr/>
      <dgm:t>
        <a:bodyPr/>
        <a:lstStyle/>
        <a:p>
          <a:endParaRPr lang="pt-BR"/>
        </a:p>
      </dgm:t>
    </dgm:pt>
    <dgm:pt modelId="{F9E43D18-1C87-F042-A9FD-2EDB923AE2F5}" type="sibTrans" cxnId="{EFC57BE5-6C17-FC48-BFFA-7F2195EDDD54}">
      <dgm:prSet/>
      <dgm:spPr/>
      <dgm:t>
        <a:bodyPr/>
        <a:lstStyle/>
        <a:p>
          <a:endParaRPr lang="pt-BR"/>
        </a:p>
      </dgm:t>
    </dgm:pt>
    <dgm:pt modelId="{099ED2A3-8057-2B4E-BC8B-5677C59481B4}">
      <dgm:prSet/>
      <dgm:spPr/>
      <dgm:t>
        <a:bodyPr/>
        <a:lstStyle/>
        <a:p>
          <a:r>
            <a:rPr lang="pt-BR" b="1" dirty="0"/>
            <a:t>Recorrentes</a:t>
          </a:r>
          <a:endParaRPr lang="pt-BR" dirty="0"/>
        </a:p>
      </dgm:t>
    </dgm:pt>
    <dgm:pt modelId="{EF857A85-2814-CE47-B6D0-9FC46C0E8ABF}" type="parTrans" cxnId="{455224FE-AC5B-984E-8111-35D16CD93B3E}">
      <dgm:prSet/>
      <dgm:spPr/>
      <dgm:t>
        <a:bodyPr/>
        <a:lstStyle/>
        <a:p>
          <a:endParaRPr lang="pt-BR"/>
        </a:p>
      </dgm:t>
    </dgm:pt>
    <dgm:pt modelId="{47714C5A-BA7B-AF48-814D-E815AF2F26FB}" type="sibTrans" cxnId="{455224FE-AC5B-984E-8111-35D16CD93B3E}">
      <dgm:prSet/>
      <dgm:spPr/>
      <dgm:t>
        <a:bodyPr/>
        <a:lstStyle/>
        <a:p>
          <a:endParaRPr lang="pt-BR"/>
        </a:p>
      </dgm:t>
    </dgm:pt>
    <dgm:pt modelId="{C54D71CF-7782-6343-9D7F-DBB07B710318}">
      <dgm:prSet/>
      <dgm:spPr/>
      <dgm:t>
        <a:bodyPr/>
        <a:lstStyle/>
        <a:p>
          <a:r>
            <a:rPr lang="pt-BR" dirty="0"/>
            <a:t>Auto </a:t>
          </a:r>
          <a:r>
            <a:rPr lang="pt-BR" dirty="0" err="1"/>
            <a:t>Enconders</a:t>
          </a:r>
          <a:endParaRPr lang="pt-BR" dirty="0"/>
        </a:p>
      </dgm:t>
    </dgm:pt>
    <dgm:pt modelId="{8E083D98-C7A5-4244-BD13-E7D9E8441E1F}" type="parTrans" cxnId="{0828E452-41FB-CE43-A0A4-295CD302DE60}">
      <dgm:prSet/>
      <dgm:spPr/>
      <dgm:t>
        <a:bodyPr/>
        <a:lstStyle/>
        <a:p>
          <a:endParaRPr lang="pt-BR"/>
        </a:p>
      </dgm:t>
    </dgm:pt>
    <dgm:pt modelId="{3B4671C8-20F5-7E47-A1A0-247C6744FA87}" type="sibTrans" cxnId="{0828E452-41FB-CE43-A0A4-295CD302DE60}">
      <dgm:prSet/>
      <dgm:spPr/>
      <dgm:t>
        <a:bodyPr/>
        <a:lstStyle/>
        <a:p>
          <a:endParaRPr lang="pt-BR"/>
        </a:p>
      </dgm:t>
    </dgm:pt>
    <dgm:pt modelId="{8E384187-3ADB-8741-9762-EB30AB1C1FB9}" type="pres">
      <dgm:prSet presAssocID="{FB005101-21FF-F445-B03F-FF17FAB634D0}" presName="linearFlow" presStyleCnt="0">
        <dgm:presLayoutVars>
          <dgm:dir/>
          <dgm:resizeHandles val="exact"/>
        </dgm:presLayoutVars>
      </dgm:prSet>
      <dgm:spPr/>
    </dgm:pt>
    <dgm:pt modelId="{B4D27A4D-EEBC-B849-8724-61A78D2008C5}" type="pres">
      <dgm:prSet presAssocID="{63CAFC50-EE2D-314D-AC68-62800AF78C93}" presName="composite" presStyleCnt="0"/>
      <dgm:spPr/>
    </dgm:pt>
    <dgm:pt modelId="{0D350D1D-4122-FB4B-9EC0-5906B5941264}" type="pres">
      <dgm:prSet presAssocID="{63CAFC50-EE2D-314D-AC68-62800AF78C93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B95FC74A-836A-4B42-92B2-7F82166DE191}" type="pres">
      <dgm:prSet presAssocID="{63CAFC50-EE2D-314D-AC68-62800AF78C93}" presName="txShp" presStyleLbl="node1" presStyleIdx="0" presStyleCnt="5">
        <dgm:presLayoutVars>
          <dgm:bulletEnabled val="1"/>
        </dgm:presLayoutVars>
      </dgm:prSet>
      <dgm:spPr/>
    </dgm:pt>
    <dgm:pt modelId="{4421FFBA-B1EE-4A43-8DE1-A211BAC07779}" type="pres">
      <dgm:prSet presAssocID="{284ED643-24F3-8540-B4B6-1FC43646CAD7}" presName="spacing" presStyleCnt="0"/>
      <dgm:spPr/>
    </dgm:pt>
    <dgm:pt modelId="{5044C56C-2F93-9A49-950C-5AA26E2D5A25}" type="pres">
      <dgm:prSet presAssocID="{BF5C430F-42B5-9A4E-9B3E-CF4B6D0A4C67}" presName="composite" presStyleCnt="0"/>
      <dgm:spPr/>
    </dgm:pt>
    <dgm:pt modelId="{23E10941-608B-A14E-B87D-7DF5F240516B}" type="pres">
      <dgm:prSet presAssocID="{BF5C430F-42B5-9A4E-9B3E-CF4B6D0A4C67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313887E1-864D-5D4C-B73A-240C887A4B6F}" type="pres">
      <dgm:prSet presAssocID="{BF5C430F-42B5-9A4E-9B3E-CF4B6D0A4C67}" presName="txShp" presStyleLbl="node1" presStyleIdx="1" presStyleCnt="5">
        <dgm:presLayoutVars>
          <dgm:bulletEnabled val="1"/>
        </dgm:presLayoutVars>
      </dgm:prSet>
      <dgm:spPr/>
    </dgm:pt>
    <dgm:pt modelId="{B1A510B5-85D0-0744-87E0-8B505BC19AAD}" type="pres">
      <dgm:prSet presAssocID="{B8EE4B03-9F25-CD47-B7D2-1DFBFBEF9C53}" presName="spacing" presStyleCnt="0"/>
      <dgm:spPr/>
    </dgm:pt>
    <dgm:pt modelId="{9CC0668D-F15F-054F-919D-A398F9B3EEA9}" type="pres">
      <dgm:prSet presAssocID="{82444107-EC75-1443-ADB8-79CDB170591E}" presName="composite" presStyleCnt="0"/>
      <dgm:spPr/>
    </dgm:pt>
    <dgm:pt modelId="{172AF43E-FBB5-7743-B2C9-5BF868C250E5}" type="pres">
      <dgm:prSet presAssocID="{82444107-EC75-1443-ADB8-79CDB170591E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672252D-1E21-464A-977F-1AD42CC9CB78}" type="pres">
      <dgm:prSet presAssocID="{82444107-EC75-1443-ADB8-79CDB170591E}" presName="txShp" presStyleLbl="node1" presStyleIdx="2" presStyleCnt="5">
        <dgm:presLayoutVars>
          <dgm:bulletEnabled val="1"/>
        </dgm:presLayoutVars>
      </dgm:prSet>
      <dgm:spPr/>
    </dgm:pt>
    <dgm:pt modelId="{DD559C6D-5DCC-194D-80D2-77B62E780BB0}" type="pres">
      <dgm:prSet presAssocID="{F9E43D18-1C87-F042-A9FD-2EDB923AE2F5}" presName="spacing" presStyleCnt="0"/>
      <dgm:spPr/>
    </dgm:pt>
    <dgm:pt modelId="{92EAFA2A-1819-7D40-8BEE-0CC79A3EFD21}" type="pres">
      <dgm:prSet presAssocID="{099ED2A3-8057-2B4E-BC8B-5677C59481B4}" presName="composite" presStyleCnt="0"/>
      <dgm:spPr/>
    </dgm:pt>
    <dgm:pt modelId="{7057EF5F-BA3D-6748-9642-59F50C45DE05}" type="pres">
      <dgm:prSet presAssocID="{099ED2A3-8057-2B4E-BC8B-5677C59481B4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3D216BB2-422C-ED4C-AF1E-CF77856D742E}" type="pres">
      <dgm:prSet presAssocID="{099ED2A3-8057-2B4E-BC8B-5677C59481B4}" presName="txShp" presStyleLbl="node1" presStyleIdx="3" presStyleCnt="5">
        <dgm:presLayoutVars>
          <dgm:bulletEnabled val="1"/>
        </dgm:presLayoutVars>
      </dgm:prSet>
      <dgm:spPr/>
    </dgm:pt>
    <dgm:pt modelId="{9AE95C6C-4BC6-BD48-8893-08AFE108A08B}" type="pres">
      <dgm:prSet presAssocID="{47714C5A-BA7B-AF48-814D-E815AF2F26FB}" presName="spacing" presStyleCnt="0"/>
      <dgm:spPr/>
    </dgm:pt>
    <dgm:pt modelId="{A3EE92D4-3471-BA41-927F-E39363AB0B23}" type="pres">
      <dgm:prSet presAssocID="{C54D71CF-7782-6343-9D7F-DBB07B710318}" presName="composite" presStyleCnt="0"/>
      <dgm:spPr/>
    </dgm:pt>
    <dgm:pt modelId="{C8CC5388-A1AE-DB42-AC72-88E37F156EC1}" type="pres">
      <dgm:prSet presAssocID="{C54D71CF-7782-6343-9D7F-DBB07B710318}" presName="imgShp" presStyleLbl="fgImgPlace1" presStyleIdx="4" presStyleCnt="5"/>
      <dgm:spPr/>
    </dgm:pt>
    <dgm:pt modelId="{004F6133-9F4B-6A46-A456-77E8F5EFCAA4}" type="pres">
      <dgm:prSet presAssocID="{C54D71CF-7782-6343-9D7F-DBB07B710318}" presName="txShp" presStyleLbl="node1" presStyleIdx="4" presStyleCnt="5">
        <dgm:presLayoutVars>
          <dgm:bulletEnabled val="1"/>
        </dgm:presLayoutVars>
      </dgm:prSet>
      <dgm:spPr/>
    </dgm:pt>
  </dgm:ptLst>
  <dgm:cxnLst>
    <dgm:cxn modelId="{AEDB4C0B-2FBB-3843-85BB-DFECAAA6B949}" type="presOf" srcId="{82444107-EC75-1443-ADB8-79CDB170591E}" destId="{A672252D-1E21-464A-977F-1AD42CC9CB78}" srcOrd="0" destOrd="0" presId="urn:microsoft.com/office/officeart/2005/8/layout/vList3"/>
    <dgm:cxn modelId="{1778E61E-1B55-F64C-9E4B-D7B7E771F5E6}" type="presOf" srcId="{FB005101-21FF-F445-B03F-FF17FAB634D0}" destId="{8E384187-3ADB-8741-9762-EB30AB1C1FB9}" srcOrd="0" destOrd="0" presId="urn:microsoft.com/office/officeart/2005/8/layout/vList3"/>
    <dgm:cxn modelId="{0828E452-41FB-CE43-A0A4-295CD302DE60}" srcId="{FB005101-21FF-F445-B03F-FF17FAB634D0}" destId="{C54D71CF-7782-6343-9D7F-DBB07B710318}" srcOrd="4" destOrd="0" parTransId="{8E083D98-C7A5-4244-BD13-E7D9E8441E1F}" sibTransId="{3B4671C8-20F5-7E47-A1A0-247C6744FA87}"/>
    <dgm:cxn modelId="{6E46D161-DCE9-7242-AF99-9ECF50508952}" type="presOf" srcId="{63CAFC50-EE2D-314D-AC68-62800AF78C93}" destId="{B95FC74A-836A-4B42-92B2-7F82166DE191}" srcOrd="0" destOrd="0" presId="urn:microsoft.com/office/officeart/2005/8/layout/vList3"/>
    <dgm:cxn modelId="{3A3E7999-F911-6C4F-B83F-FFBD32A95974}" type="presOf" srcId="{099ED2A3-8057-2B4E-BC8B-5677C59481B4}" destId="{3D216BB2-422C-ED4C-AF1E-CF77856D742E}" srcOrd="0" destOrd="0" presId="urn:microsoft.com/office/officeart/2005/8/layout/vList3"/>
    <dgm:cxn modelId="{EA401DAD-4EE0-CB41-931F-463858D0C7FC}" srcId="{FB005101-21FF-F445-B03F-FF17FAB634D0}" destId="{63CAFC50-EE2D-314D-AC68-62800AF78C93}" srcOrd="0" destOrd="0" parTransId="{6B89FC0C-FAC2-824C-AF86-B91A9A33B9E2}" sibTransId="{284ED643-24F3-8540-B4B6-1FC43646CAD7}"/>
    <dgm:cxn modelId="{192F74CA-6022-F348-931C-E41F420D2B83}" type="presOf" srcId="{C54D71CF-7782-6343-9D7F-DBB07B710318}" destId="{004F6133-9F4B-6A46-A456-77E8F5EFCAA4}" srcOrd="0" destOrd="0" presId="urn:microsoft.com/office/officeart/2005/8/layout/vList3"/>
    <dgm:cxn modelId="{9E3D81D9-C3A9-5F4A-9D44-AB7E6758559F}" type="presOf" srcId="{BF5C430F-42B5-9A4E-9B3E-CF4B6D0A4C67}" destId="{313887E1-864D-5D4C-B73A-240C887A4B6F}" srcOrd="0" destOrd="0" presId="urn:microsoft.com/office/officeart/2005/8/layout/vList3"/>
    <dgm:cxn modelId="{EFC57BE5-6C17-FC48-BFFA-7F2195EDDD54}" srcId="{FB005101-21FF-F445-B03F-FF17FAB634D0}" destId="{82444107-EC75-1443-ADB8-79CDB170591E}" srcOrd="2" destOrd="0" parTransId="{43D3C1C1-58B6-D443-B535-8139206F737D}" sibTransId="{F9E43D18-1C87-F042-A9FD-2EDB923AE2F5}"/>
    <dgm:cxn modelId="{B1EF82F7-4C35-5F40-AB5C-B13BC74191D9}" srcId="{FB005101-21FF-F445-B03F-FF17FAB634D0}" destId="{BF5C430F-42B5-9A4E-9B3E-CF4B6D0A4C67}" srcOrd="1" destOrd="0" parTransId="{6D2B2205-0F91-C04E-B45B-396302847EEE}" sibTransId="{B8EE4B03-9F25-CD47-B7D2-1DFBFBEF9C53}"/>
    <dgm:cxn modelId="{455224FE-AC5B-984E-8111-35D16CD93B3E}" srcId="{FB005101-21FF-F445-B03F-FF17FAB634D0}" destId="{099ED2A3-8057-2B4E-BC8B-5677C59481B4}" srcOrd="3" destOrd="0" parTransId="{EF857A85-2814-CE47-B6D0-9FC46C0E8ABF}" sibTransId="{47714C5A-BA7B-AF48-814D-E815AF2F26FB}"/>
    <dgm:cxn modelId="{BF9601F2-A341-CD42-B263-20C75D16B9E1}" type="presParOf" srcId="{8E384187-3ADB-8741-9762-EB30AB1C1FB9}" destId="{B4D27A4D-EEBC-B849-8724-61A78D2008C5}" srcOrd="0" destOrd="0" presId="urn:microsoft.com/office/officeart/2005/8/layout/vList3"/>
    <dgm:cxn modelId="{43E0EF63-310C-B547-A569-B9E15D99C423}" type="presParOf" srcId="{B4D27A4D-EEBC-B849-8724-61A78D2008C5}" destId="{0D350D1D-4122-FB4B-9EC0-5906B5941264}" srcOrd="0" destOrd="0" presId="urn:microsoft.com/office/officeart/2005/8/layout/vList3"/>
    <dgm:cxn modelId="{BB9F35C5-B463-4246-AD44-423C74892F69}" type="presParOf" srcId="{B4D27A4D-EEBC-B849-8724-61A78D2008C5}" destId="{B95FC74A-836A-4B42-92B2-7F82166DE191}" srcOrd="1" destOrd="0" presId="urn:microsoft.com/office/officeart/2005/8/layout/vList3"/>
    <dgm:cxn modelId="{B2D7DF2A-9312-7F4D-8CBC-2FEC5CFA813D}" type="presParOf" srcId="{8E384187-3ADB-8741-9762-EB30AB1C1FB9}" destId="{4421FFBA-B1EE-4A43-8DE1-A211BAC07779}" srcOrd="1" destOrd="0" presId="urn:microsoft.com/office/officeart/2005/8/layout/vList3"/>
    <dgm:cxn modelId="{1FBA46AE-C522-9444-8531-1571240D83C2}" type="presParOf" srcId="{8E384187-3ADB-8741-9762-EB30AB1C1FB9}" destId="{5044C56C-2F93-9A49-950C-5AA26E2D5A25}" srcOrd="2" destOrd="0" presId="urn:microsoft.com/office/officeart/2005/8/layout/vList3"/>
    <dgm:cxn modelId="{E3FE6774-8FA6-BF4C-A889-E21EC0623A5F}" type="presParOf" srcId="{5044C56C-2F93-9A49-950C-5AA26E2D5A25}" destId="{23E10941-608B-A14E-B87D-7DF5F240516B}" srcOrd="0" destOrd="0" presId="urn:microsoft.com/office/officeart/2005/8/layout/vList3"/>
    <dgm:cxn modelId="{91E770D4-DD89-AB44-9A5C-A65E8B201786}" type="presParOf" srcId="{5044C56C-2F93-9A49-950C-5AA26E2D5A25}" destId="{313887E1-864D-5D4C-B73A-240C887A4B6F}" srcOrd="1" destOrd="0" presId="urn:microsoft.com/office/officeart/2005/8/layout/vList3"/>
    <dgm:cxn modelId="{0FF1EA70-D0C1-684E-8DE6-1FD9F57482A0}" type="presParOf" srcId="{8E384187-3ADB-8741-9762-EB30AB1C1FB9}" destId="{B1A510B5-85D0-0744-87E0-8B505BC19AAD}" srcOrd="3" destOrd="0" presId="urn:microsoft.com/office/officeart/2005/8/layout/vList3"/>
    <dgm:cxn modelId="{5E196598-CCFB-2B4C-B46E-1DD5FF99314F}" type="presParOf" srcId="{8E384187-3ADB-8741-9762-EB30AB1C1FB9}" destId="{9CC0668D-F15F-054F-919D-A398F9B3EEA9}" srcOrd="4" destOrd="0" presId="urn:microsoft.com/office/officeart/2005/8/layout/vList3"/>
    <dgm:cxn modelId="{34166936-CE34-6446-A815-E9D6C9665992}" type="presParOf" srcId="{9CC0668D-F15F-054F-919D-A398F9B3EEA9}" destId="{172AF43E-FBB5-7743-B2C9-5BF868C250E5}" srcOrd="0" destOrd="0" presId="urn:microsoft.com/office/officeart/2005/8/layout/vList3"/>
    <dgm:cxn modelId="{50BFEEB4-DDA5-DB46-9CC1-EEBCB62D07E0}" type="presParOf" srcId="{9CC0668D-F15F-054F-919D-A398F9B3EEA9}" destId="{A672252D-1E21-464A-977F-1AD42CC9CB78}" srcOrd="1" destOrd="0" presId="urn:microsoft.com/office/officeart/2005/8/layout/vList3"/>
    <dgm:cxn modelId="{9E9E5AF2-AFE9-5841-BB02-B385C5AE34E7}" type="presParOf" srcId="{8E384187-3ADB-8741-9762-EB30AB1C1FB9}" destId="{DD559C6D-5DCC-194D-80D2-77B62E780BB0}" srcOrd="5" destOrd="0" presId="urn:microsoft.com/office/officeart/2005/8/layout/vList3"/>
    <dgm:cxn modelId="{AE7542BE-C1CA-7A4B-A5E0-F1A8539441AB}" type="presParOf" srcId="{8E384187-3ADB-8741-9762-EB30AB1C1FB9}" destId="{92EAFA2A-1819-7D40-8BEE-0CC79A3EFD21}" srcOrd="6" destOrd="0" presId="urn:microsoft.com/office/officeart/2005/8/layout/vList3"/>
    <dgm:cxn modelId="{9433B5F6-8E03-5F49-81C1-92E4315107B2}" type="presParOf" srcId="{92EAFA2A-1819-7D40-8BEE-0CC79A3EFD21}" destId="{7057EF5F-BA3D-6748-9642-59F50C45DE05}" srcOrd="0" destOrd="0" presId="urn:microsoft.com/office/officeart/2005/8/layout/vList3"/>
    <dgm:cxn modelId="{1761E5CE-85EC-8644-977C-344F53971B32}" type="presParOf" srcId="{92EAFA2A-1819-7D40-8BEE-0CC79A3EFD21}" destId="{3D216BB2-422C-ED4C-AF1E-CF77856D742E}" srcOrd="1" destOrd="0" presId="urn:microsoft.com/office/officeart/2005/8/layout/vList3"/>
    <dgm:cxn modelId="{B0D083CD-B87E-DA4C-9955-A9317908DBCC}" type="presParOf" srcId="{8E384187-3ADB-8741-9762-EB30AB1C1FB9}" destId="{9AE95C6C-4BC6-BD48-8893-08AFE108A08B}" srcOrd="7" destOrd="0" presId="urn:microsoft.com/office/officeart/2005/8/layout/vList3"/>
    <dgm:cxn modelId="{B7AB5B15-2154-9345-A70D-0A04BA4A1980}" type="presParOf" srcId="{8E384187-3ADB-8741-9762-EB30AB1C1FB9}" destId="{A3EE92D4-3471-BA41-927F-E39363AB0B23}" srcOrd="8" destOrd="0" presId="urn:microsoft.com/office/officeart/2005/8/layout/vList3"/>
    <dgm:cxn modelId="{2B28F988-AE98-784A-922B-DD1AA27F4874}" type="presParOf" srcId="{A3EE92D4-3471-BA41-927F-E39363AB0B23}" destId="{C8CC5388-A1AE-DB42-AC72-88E37F156EC1}" srcOrd="0" destOrd="0" presId="urn:microsoft.com/office/officeart/2005/8/layout/vList3"/>
    <dgm:cxn modelId="{2B26AF35-B821-F344-9D1B-54F9240D7A3B}" type="presParOf" srcId="{A3EE92D4-3471-BA41-927F-E39363AB0B23}" destId="{004F6133-9F4B-6A46-A456-77E8F5EFCAA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9650A-8704-D94A-86F3-6BC61FC2E632}">
      <dsp:nvSpPr>
        <dsp:cNvPr id="0" name=""/>
        <dsp:cNvSpPr/>
      </dsp:nvSpPr>
      <dsp:spPr>
        <a:xfrm>
          <a:off x="0" y="0"/>
          <a:ext cx="588968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BB835-21EF-CF44-8A6F-767B9B85DD97}">
      <dsp:nvSpPr>
        <dsp:cNvPr id="0" name=""/>
        <dsp:cNvSpPr/>
      </dsp:nvSpPr>
      <dsp:spPr>
        <a:xfrm>
          <a:off x="0" y="0"/>
          <a:ext cx="5889686" cy="132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Objetivos</a:t>
          </a:r>
          <a:endParaRPr lang="en-US" sz="3900" kern="1200" dirty="0"/>
        </a:p>
      </dsp:txBody>
      <dsp:txXfrm>
        <a:off x="0" y="0"/>
        <a:ext cx="5889686" cy="1329810"/>
      </dsp:txXfrm>
    </dsp:sp>
    <dsp:sp modelId="{5E381342-E66D-A44B-AD00-DEBBF1915954}">
      <dsp:nvSpPr>
        <dsp:cNvPr id="0" name=""/>
        <dsp:cNvSpPr/>
      </dsp:nvSpPr>
      <dsp:spPr>
        <a:xfrm>
          <a:off x="0" y="1329810"/>
          <a:ext cx="5889686" cy="0"/>
        </a:xfrm>
        <a:prstGeom prst="line">
          <a:avLst/>
        </a:prstGeom>
        <a:solidFill>
          <a:schemeClr val="accent2">
            <a:hueOff val="-4223517"/>
            <a:satOff val="-10068"/>
            <a:lumOff val="-4641"/>
            <a:alphaOff val="0"/>
          </a:schemeClr>
        </a:solidFill>
        <a:ln w="15875" cap="flat" cmpd="sng" algn="ctr">
          <a:solidFill>
            <a:schemeClr val="accent2">
              <a:hueOff val="-4223517"/>
              <a:satOff val="-10068"/>
              <a:lumOff val="-46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1F0C7-5D85-7248-AE01-670E3299DDB0}">
      <dsp:nvSpPr>
        <dsp:cNvPr id="0" name=""/>
        <dsp:cNvSpPr/>
      </dsp:nvSpPr>
      <dsp:spPr>
        <a:xfrm>
          <a:off x="0" y="1329810"/>
          <a:ext cx="5889686" cy="132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Machine Learning</a:t>
          </a:r>
        </a:p>
      </dsp:txBody>
      <dsp:txXfrm>
        <a:off x="0" y="1329810"/>
        <a:ext cx="5889686" cy="1329810"/>
      </dsp:txXfrm>
    </dsp:sp>
    <dsp:sp modelId="{47644EBB-5922-5342-8BF1-3984E943FD41}">
      <dsp:nvSpPr>
        <dsp:cNvPr id="0" name=""/>
        <dsp:cNvSpPr/>
      </dsp:nvSpPr>
      <dsp:spPr>
        <a:xfrm>
          <a:off x="0" y="2659620"/>
          <a:ext cx="5889686" cy="0"/>
        </a:xfrm>
        <a:prstGeom prst="line">
          <a:avLst/>
        </a:prstGeom>
        <a:solidFill>
          <a:schemeClr val="accent2">
            <a:hueOff val="-8447033"/>
            <a:satOff val="-20135"/>
            <a:lumOff val="-9281"/>
            <a:alphaOff val="0"/>
          </a:schemeClr>
        </a:solidFill>
        <a:ln w="15875" cap="flat" cmpd="sng" algn="ctr">
          <a:solidFill>
            <a:schemeClr val="accent2">
              <a:hueOff val="-8447033"/>
              <a:satOff val="-20135"/>
              <a:lumOff val="-9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68ECC-61FD-AB4A-8DD5-1E5403EFD9AC}">
      <dsp:nvSpPr>
        <dsp:cNvPr id="0" name=""/>
        <dsp:cNvSpPr/>
      </dsp:nvSpPr>
      <dsp:spPr>
        <a:xfrm>
          <a:off x="0" y="2659620"/>
          <a:ext cx="5889686" cy="132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Redes </a:t>
          </a:r>
          <a:r>
            <a:rPr lang="en-US" sz="3900" kern="1200" dirty="0" err="1"/>
            <a:t>Neurais</a:t>
          </a:r>
          <a:r>
            <a:rPr lang="en-US" sz="3900" kern="1200" dirty="0"/>
            <a:t> </a:t>
          </a:r>
          <a:r>
            <a:rPr lang="en-US" sz="3900" kern="1200" dirty="0" err="1"/>
            <a:t>Artificiais</a:t>
          </a:r>
          <a:endParaRPr lang="en-US" sz="3900" kern="1200" dirty="0"/>
        </a:p>
      </dsp:txBody>
      <dsp:txXfrm>
        <a:off x="0" y="2659620"/>
        <a:ext cx="5889686" cy="1329810"/>
      </dsp:txXfrm>
    </dsp:sp>
    <dsp:sp modelId="{F1C17BF4-8430-1F4A-9471-29477C31F490}">
      <dsp:nvSpPr>
        <dsp:cNvPr id="0" name=""/>
        <dsp:cNvSpPr/>
      </dsp:nvSpPr>
      <dsp:spPr>
        <a:xfrm>
          <a:off x="0" y="3989430"/>
          <a:ext cx="5889686" cy="0"/>
        </a:xfrm>
        <a:prstGeom prst="line">
          <a:avLst/>
        </a:prstGeom>
        <a:solidFill>
          <a:schemeClr val="accent2">
            <a:hueOff val="-12670550"/>
            <a:satOff val="-30203"/>
            <a:lumOff val="-13922"/>
            <a:alphaOff val="0"/>
          </a:schemeClr>
        </a:solidFill>
        <a:ln w="15875" cap="flat" cmpd="sng" algn="ctr">
          <a:solidFill>
            <a:schemeClr val="accent2">
              <a:hueOff val="-12670550"/>
              <a:satOff val="-30203"/>
              <a:lumOff val="-1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F4A6F-B7AC-5347-8129-7D3327FB5ECA}">
      <dsp:nvSpPr>
        <dsp:cNvPr id="0" name=""/>
        <dsp:cNvSpPr/>
      </dsp:nvSpPr>
      <dsp:spPr>
        <a:xfrm>
          <a:off x="0" y="3989430"/>
          <a:ext cx="5889686" cy="132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Redes </a:t>
          </a:r>
          <a:r>
            <a:rPr lang="en-US" sz="3900" kern="1200" dirty="0" err="1"/>
            <a:t>Neurais</a:t>
          </a:r>
          <a:r>
            <a:rPr lang="en-US" sz="3900" kern="1200" dirty="0"/>
            <a:t> </a:t>
          </a:r>
          <a:r>
            <a:rPr lang="en-US" sz="3900" kern="1200" dirty="0" err="1"/>
            <a:t>Recorrentes</a:t>
          </a:r>
          <a:endParaRPr lang="en-US" sz="3900" kern="1200" dirty="0"/>
        </a:p>
      </dsp:txBody>
      <dsp:txXfrm>
        <a:off x="0" y="3989430"/>
        <a:ext cx="5889686" cy="1329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FC74A-836A-4B42-92B2-7F82166DE191}">
      <dsp:nvSpPr>
        <dsp:cNvPr id="0" name=""/>
        <dsp:cNvSpPr/>
      </dsp:nvSpPr>
      <dsp:spPr>
        <a:xfrm rot="10800000">
          <a:off x="1648433" y="624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Supervisionado</a:t>
          </a:r>
          <a:endParaRPr lang="pt-BR" sz="2300" kern="1200" dirty="0"/>
        </a:p>
      </dsp:txBody>
      <dsp:txXfrm rot="10800000">
        <a:off x="1821990" y="624"/>
        <a:ext cx="5681922" cy="694228"/>
      </dsp:txXfrm>
    </dsp:sp>
    <dsp:sp modelId="{0D350D1D-4122-FB4B-9EC0-5906B5941264}">
      <dsp:nvSpPr>
        <dsp:cNvPr id="0" name=""/>
        <dsp:cNvSpPr/>
      </dsp:nvSpPr>
      <dsp:spPr>
        <a:xfrm>
          <a:off x="1301319" y="624"/>
          <a:ext cx="694228" cy="6942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887E1-864D-5D4C-B73A-240C887A4B6F}">
      <dsp:nvSpPr>
        <dsp:cNvPr id="0" name=""/>
        <dsp:cNvSpPr/>
      </dsp:nvSpPr>
      <dsp:spPr>
        <a:xfrm rot="10800000">
          <a:off x="1648433" y="893352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Não – Supervisionado</a:t>
          </a:r>
          <a:endParaRPr lang="pt-BR" sz="2300" kern="1200" dirty="0"/>
        </a:p>
      </dsp:txBody>
      <dsp:txXfrm rot="10800000">
        <a:off x="1821990" y="893352"/>
        <a:ext cx="5681922" cy="694228"/>
      </dsp:txXfrm>
    </dsp:sp>
    <dsp:sp modelId="{23E10941-608B-A14E-B87D-7DF5F240516B}">
      <dsp:nvSpPr>
        <dsp:cNvPr id="0" name=""/>
        <dsp:cNvSpPr/>
      </dsp:nvSpPr>
      <dsp:spPr>
        <a:xfrm>
          <a:off x="1301319" y="893352"/>
          <a:ext cx="694228" cy="6942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252D-1E21-464A-977F-1AD42CC9CB78}">
      <dsp:nvSpPr>
        <dsp:cNvPr id="0" name=""/>
        <dsp:cNvSpPr/>
      </dsp:nvSpPr>
      <dsp:spPr>
        <a:xfrm rot="10800000">
          <a:off x="1648433" y="1786080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Semi – Supervisionado</a:t>
          </a:r>
          <a:endParaRPr lang="pt-BR" sz="2300" kern="1200" dirty="0"/>
        </a:p>
      </dsp:txBody>
      <dsp:txXfrm rot="10800000">
        <a:off x="1821990" y="1786080"/>
        <a:ext cx="5681922" cy="694228"/>
      </dsp:txXfrm>
    </dsp:sp>
    <dsp:sp modelId="{172AF43E-FBB5-7743-B2C9-5BF868C250E5}">
      <dsp:nvSpPr>
        <dsp:cNvPr id="0" name=""/>
        <dsp:cNvSpPr/>
      </dsp:nvSpPr>
      <dsp:spPr>
        <a:xfrm>
          <a:off x="1301319" y="1786080"/>
          <a:ext cx="694228" cy="6942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16BB2-422C-ED4C-AF1E-CF77856D742E}">
      <dsp:nvSpPr>
        <dsp:cNvPr id="0" name=""/>
        <dsp:cNvSpPr/>
      </dsp:nvSpPr>
      <dsp:spPr>
        <a:xfrm rot="10800000">
          <a:off x="1648433" y="2678808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por reforço. </a:t>
          </a:r>
          <a:endParaRPr lang="pt-BR" sz="2300" kern="1200" dirty="0"/>
        </a:p>
      </dsp:txBody>
      <dsp:txXfrm rot="10800000">
        <a:off x="1821990" y="2678808"/>
        <a:ext cx="5681922" cy="694228"/>
      </dsp:txXfrm>
    </dsp:sp>
    <dsp:sp modelId="{7057EF5F-BA3D-6748-9642-59F50C45DE05}">
      <dsp:nvSpPr>
        <dsp:cNvPr id="0" name=""/>
        <dsp:cNvSpPr/>
      </dsp:nvSpPr>
      <dsp:spPr>
        <a:xfrm>
          <a:off x="1301319" y="2678808"/>
          <a:ext cx="694228" cy="69422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FC74A-836A-4B42-92B2-7F82166DE191}">
      <dsp:nvSpPr>
        <dsp:cNvPr id="0" name=""/>
        <dsp:cNvSpPr/>
      </dsp:nvSpPr>
      <dsp:spPr>
        <a:xfrm rot="10800000">
          <a:off x="1648433" y="624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Classificação</a:t>
          </a:r>
          <a:endParaRPr lang="pt-BR" sz="3100" kern="1200" dirty="0"/>
        </a:p>
      </dsp:txBody>
      <dsp:txXfrm rot="10800000">
        <a:off x="1821990" y="624"/>
        <a:ext cx="5681922" cy="694228"/>
      </dsp:txXfrm>
    </dsp:sp>
    <dsp:sp modelId="{0D350D1D-4122-FB4B-9EC0-5906B5941264}">
      <dsp:nvSpPr>
        <dsp:cNvPr id="0" name=""/>
        <dsp:cNvSpPr/>
      </dsp:nvSpPr>
      <dsp:spPr>
        <a:xfrm>
          <a:off x="1301319" y="624"/>
          <a:ext cx="694228" cy="6942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887E1-864D-5D4C-B73A-240C887A4B6F}">
      <dsp:nvSpPr>
        <dsp:cNvPr id="0" name=""/>
        <dsp:cNvSpPr/>
      </dsp:nvSpPr>
      <dsp:spPr>
        <a:xfrm rot="10800000">
          <a:off x="1648433" y="893352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Regressão</a:t>
          </a:r>
          <a:endParaRPr lang="pt-BR" sz="3100" kern="1200" dirty="0"/>
        </a:p>
      </dsp:txBody>
      <dsp:txXfrm rot="10800000">
        <a:off x="1821990" y="893352"/>
        <a:ext cx="5681922" cy="694228"/>
      </dsp:txXfrm>
    </dsp:sp>
    <dsp:sp modelId="{23E10941-608B-A14E-B87D-7DF5F240516B}">
      <dsp:nvSpPr>
        <dsp:cNvPr id="0" name=""/>
        <dsp:cNvSpPr/>
      </dsp:nvSpPr>
      <dsp:spPr>
        <a:xfrm>
          <a:off x="1301319" y="893352"/>
          <a:ext cx="694228" cy="6942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252D-1E21-464A-977F-1AD42CC9CB78}">
      <dsp:nvSpPr>
        <dsp:cNvPr id="0" name=""/>
        <dsp:cNvSpPr/>
      </dsp:nvSpPr>
      <dsp:spPr>
        <a:xfrm rot="10800000">
          <a:off x="1648433" y="1786080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Agrupamentos (</a:t>
          </a:r>
          <a:r>
            <a:rPr lang="pt-BR" sz="3100" b="1" kern="1200" dirty="0" err="1"/>
            <a:t>Clustering</a:t>
          </a:r>
          <a:r>
            <a:rPr lang="pt-BR" sz="3100" b="1" kern="1200" dirty="0"/>
            <a:t>)</a:t>
          </a:r>
          <a:endParaRPr lang="pt-BR" sz="3100" kern="1200" dirty="0"/>
        </a:p>
      </dsp:txBody>
      <dsp:txXfrm rot="10800000">
        <a:off x="1821990" y="1786080"/>
        <a:ext cx="5681922" cy="694228"/>
      </dsp:txXfrm>
    </dsp:sp>
    <dsp:sp modelId="{172AF43E-FBB5-7743-B2C9-5BF868C250E5}">
      <dsp:nvSpPr>
        <dsp:cNvPr id="0" name=""/>
        <dsp:cNvSpPr/>
      </dsp:nvSpPr>
      <dsp:spPr>
        <a:xfrm>
          <a:off x="1301319" y="1786080"/>
          <a:ext cx="694228" cy="6942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16BB2-422C-ED4C-AF1E-CF77856D742E}">
      <dsp:nvSpPr>
        <dsp:cNvPr id="0" name=""/>
        <dsp:cNvSpPr/>
      </dsp:nvSpPr>
      <dsp:spPr>
        <a:xfrm rot="10800000">
          <a:off x="1648433" y="2678808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Sistema de Recomendação</a:t>
          </a:r>
          <a:endParaRPr lang="pt-BR" sz="3100" kern="1200" dirty="0"/>
        </a:p>
      </dsp:txBody>
      <dsp:txXfrm rot="10800000">
        <a:off x="1821990" y="2678808"/>
        <a:ext cx="5681922" cy="694228"/>
      </dsp:txXfrm>
    </dsp:sp>
    <dsp:sp modelId="{7057EF5F-BA3D-6748-9642-59F50C45DE05}">
      <dsp:nvSpPr>
        <dsp:cNvPr id="0" name=""/>
        <dsp:cNvSpPr/>
      </dsp:nvSpPr>
      <dsp:spPr>
        <a:xfrm>
          <a:off x="1301319" y="2678808"/>
          <a:ext cx="694228" cy="69422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FC74A-836A-4B42-92B2-7F82166DE191}">
      <dsp:nvSpPr>
        <dsp:cNvPr id="0" name=""/>
        <dsp:cNvSpPr/>
      </dsp:nvSpPr>
      <dsp:spPr>
        <a:xfrm rot="10800000">
          <a:off x="1612065" y="1126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 err="1"/>
            <a:t>Perceptron</a:t>
          </a:r>
          <a:endParaRPr lang="pt-BR" sz="2600" kern="1200" dirty="0"/>
        </a:p>
      </dsp:txBody>
      <dsp:txXfrm rot="10800000">
        <a:off x="1749254" y="1126"/>
        <a:ext cx="5718290" cy="548757"/>
      </dsp:txXfrm>
    </dsp:sp>
    <dsp:sp modelId="{0D350D1D-4122-FB4B-9EC0-5906B5941264}">
      <dsp:nvSpPr>
        <dsp:cNvPr id="0" name=""/>
        <dsp:cNvSpPr/>
      </dsp:nvSpPr>
      <dsp:spPr>
        <a:xfrm>
          <a:off x="1337686" y="1126"/>
          <a:ext cx="548757" cy="54875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887E1-864D-5D4C-B73A-240C887A4B6F}">
      <dsp:nvSpPr>
        <dsp:cNvPr id="0" name=""/>
        <dsp:cNvSpPr/>
      </dsp:nvSpPr>
      <dsp:spPr>
        <a:xfrm rot="10800000">
          <a:off x="1612065" y="706789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i="0" kern="1200" dirty="0"/>
            <a:t>Artificiais</a:t>
          </a:r>
        </a:p>
      </dsp:txBody>
      <dsp:txXfrm rot="10800000">
        <a:off x="1749254" y="706789"/>
        <a:ext cx="5718290" cy="548757"/>
      </dsp:txXfrm>
    </dsp:sp>
    <dsp:sp modelId="{23E10941-608B-A14E-B87D-7DF5F240516B}">
      <dsp:nvSpPr>
        <dsp:cNvPr id="0" name=""/>
        <dsp:cNvSpPr/>
      </dsp:nvSpPr>
      <dsp:spPr>
        <a:xfrm>
          <a:off x="1337686" y="706789"/>
          <a:ext cx="548757" cy="5487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252D-1E21-464A-977F-1AD42CC9CB78}">
      <dsp:nvSpPr>
        <dsp:cNvPr id="0" name=""/>
        <dsp:cNvSpPr/>
      </dsp:nvSpPr>
      <dsp:spPr>
        <a:xfrm rot="10800000">
          <a:off x="1612065" y="1412451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 err="1"/>
            <a:t>Convolucionais</a:t>
          </a:r>
          <a:endParaRPr lang="pt-BR" sz="2600" kern="1200" dirty="0"/>
        </a:p>
      </dsp:txBody>
      <dsp:txXfrm rot="10800000">
        <a:off x="1749254" y="1412451"/>
        <a:ext cx="5718290" cy="548757"/>
      </dsp:txXfrm>
    </dsp:sp>
    <dsp:sp modelId="{172AF43E-FBB5-7743-B2C9-5BF868C250E5}">
      <dsp:nvSpPr>
        <dsp:cNvPr id="0" name=""/>
        <dsp:cNvSpPr/>
      </dsp:nvSpPr>
      <dsp:spPr>
        <a:xfrm>
          <a:off x="1337686" y="1412451"/>
          <a:ext cx="548757" cy="54875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16BB2-422C-ED4C-AF1E-CF77856D742E}">
      <dsp:nvSpPr>
        <dsp:cNvPr id="0" name=""/>
        <dsp:cNvSpPr/>
      </dsp:nvSpPr>
      <dsp:spPr>
        <a:xfrm rot="10800000">
          <a:off x="1612065" y="2118114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/>
            <a:t>Recorrentes</a:t>
          </a:r>
          <a:endParaRPr lang="pt-BR" sz="2600" kern="1200" dirty="0"/>
        </a:p>
      </dsp:txBody>
      <dsp:txXfrm rot="10800000">
        <a:off x="1749254" y="2118114"/>
        <a:ext cx="5718290" cy="548757"/>
      </dsp:txXfrm>
    </dsp:sp>
    <dsp:sp modelId="{7057EF5F-BA3D-6748-9642-59F50C45DE05}">
      <dsp:nvSpPr>
        <dsp:cNvPr id="0" name=""/>
        <dsp:cNvSpPr/>
      </dsp:nvSpPr>
      <dsp:spPr>
        <a:xfrm>
          <a:off x="1337686" y="2118114"/>
          <a:ext cx="548757" cy="54875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F6133-9F4B-6A46-A456-77E8F5EFCAA4}">
      <dsp:nvSpPr>
        <dsp:cNvPr id="0" name=""/>
        <dsp:cNvSpPr/>
      </dsp:nvSpPr>
      <dsp:spPr>
        <a:xfrm rot="10800000">
          <a:off x="1612065" y="2823776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Auto </a:t>
          </a:r>
          <a:r>
            <a:rPr lang="pt-BR" sz="2600" kern="1200" dirty="0" err="1"/>
            <a:t>Enconders</a:t>
          </a:r>
          <a:endParaRPr lang="pt-BR" sz="2600" kern="1200" dirty="0"/>
        </a:p>
      </dsp:txBody>
      <dsp:txXfrm rot="10800000">
        <a:off x="1749254" y="2823776"/>
        <a:ext cx="5718290" cy="548757"/>
      </dsp:txXfrm>
    </dsp:sp>
    <dsp:sp modelId="{C8CC5388-A1AE-DB42-AC72-88E37F156EC1}">
      <dsp:nvSpPr>
        <dsp:cNvPr id="0" name=""/>
        <dsp:cNvSpPr/>
      </dsp:nvSpPr>
      <dsp:spPr>
        <a:xfrm>
          <a:off x="1337686" y="2823776"/>
          <a:ext cx="548757" cy="548757"/>
        </a:xfrm>
        <a:prstGeom prst="ellipse">
          <a:avLst/>
        </a:prstGeom>
        <a:solidFill>
          <a:schemeClr val="accent2">
            <a:tint val="50000"/>
            <a:alpha val="90000"/>
            <a:hueOff val="67843"/>
            <a:satOff val="-1620"/>
            <a:lumOff val="6664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1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20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99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9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78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8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8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52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71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8EE4E38-D065-AE45-85C8-3F1F133228FB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946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LY7x2Ihqjmc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hyperlink" Target="https://colab.research.google.com/drive/1Y3v1xKiJGst6CasvWIjZpYiKltR2HigU?usp=sharing" TargetMode="Externa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atestin1/coding_the_future_dio_prevendo_acoes_com_redes_neurais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02F1DB-E05F-2EA8-A904-FD140F9A1D5A}"/>
              </a:ext>
            </a:extLst>
          </p:cNvPr>
          <p:cNvSpPr txBox="1"/>
          <p:nvPr/>
        </p:nvSpPr>
        <p:spPr>
          <a:xfrm>
            <a:off x="2193166" y="2590984"/>
            <a:ext cx="8140655" cy="3608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latin typeface="+mj-lt"/>
                <a:ea typeface="+mj-ea"/>
                <a:cs typeface="+mj-cs"/>
              </a:rPr>
              <a:t>Redes </a:t>
            </a:r>
            <a:r>
              <a:rPr lang="en-US" sz="8000" dirty="0" err="1">
                <a:latin typeface="+mj-lt"/>
                <a:ea typeface="+mj-ea"/>
                <a:cs typeface="+mj-cs"/>
              </a:rPr>
              <a:t>Neurais</a:t>
            </a:r>
            <a:r>
              <a:rPr lang="en-US" sz="8000" dirty="0">
                <a:latin typeface="+mj-lt"/>
                <a:ea typeface="+mj-ea"/>
                <a:cs typeface="+mj-cs"/>
              </a:rPr>
              <a:t> Para </a:t>
            </a:r>
            <a:r>
              <a:rPr lang="en-US" sz="8000" dirty="0" err="1">
                <a:latin typeface="+mj-lt"/>
                <a:ea typeface="+mj-ea"/>
                <a:cs typeface="+mj-cs"/>
              </a:rPr>
              <a:t>Finanças</a:t>
            </a:r>
            <a:endParaRPr lang="en-US" sz="80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 dirty="0">
                <a:latin typeface="+mj-lt"/>
                <a:ea typeface="+mj-ea"/>
                <a:cs typeface="+mj-cs"/>
              </a:rPr>
              <a:t>Um </a:t>
            </a:r>
            <a:r>
              <a:rPr lang="en-US" sz="1900" dirty="0" err="1">
                <a:latin typeface="+mj-lt"/>
                <a:ea typeface="+mj-ea"/>
                <a:cs typeface="+mj-cs"/>
              </a:rPr>
              <a:t>guia</a:t>
            </a:r>
            <a:r>
              <a:rPr lang="en-US" sz="1900" dirty="0">
                <a:latin typeface="+mj-lt"/>
                <a:ea typeface="+mj-ea"/>
                <a:cs typeface="+mj-cs"/>
              </a:rPr>
              <a:t> </a:t>
            </a:r>
            <a:r>
              <a:rPr lang="en-US" sz="1900" dirty="0" err="1">
                <a:latin typeface="+mj-lt"/>
                <a:ea typeface="+mj-ea"/>
                <a:cs typeface="+mj-cs"/>
              </a:rPr>
              <a:t>prático</a:t>
            </a:r>
            <a:r>
              <a:rPr lang="en-US" sz="1900" dirty="0">
                <a:latin typeface="+mj-lt"/>
                <a:ea typeface="+mj-ea"/>
                <a:cs typeface="+mj-cs"/>
              </a:rPr>
              <a:t> para se </a:t>
            </a:r>
            <a:r>
              <a:rPr lang="en-US" sz="1900" dirty="0" err="1">
                <a:latin typeface="+mj-lt"/>
                <a:ea typeface="+mj-ea"/>
                <a:cs typeface="+mj-cs"/>
              </a:rPr>
              <a:t>tornar</a:t>
            </a:r>
            <a:r>
              <a:rPr lang="en-US" sz="1900" dirty="0">
                <a:latin typeface="+mj-lt"/>
                <a:ea typeface="+mj-ea"/>
                <a:cs typeface="+mj-cs"/>
              </a:rPr>
              <a:t> </a:t>
            </a:r>
            <a:r>
              <a:rPr lang="en-US" sz="1900" dirty="0" err="1">
                <a:latin typeface="+mj-lt"/>
                <a:ea typeface="+mj-ea"/>
                <a:cs typeface="+mj-cs"/>
              </a:rPr>
              <a:t>profissional</a:t>
            </a:r>
            <a:endParaRPr lang="en-US" sz="19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592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O que são modelos aprendizados de máquina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3F0346A-E140-C738-DE72-D256F60D1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017454"/>
              </p:ext>
            </p:extLst>
          </p:nvPr>
        </p:nvGraphicFramePr>
        <p:xfrm>
          <a:off x="1198084" y="2553413"/>
          <a:ext cx="8805232" cy="337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741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3765013" y="849484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Técnicas Comuns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3F0346A-E140-C738-DE72-D256F60D1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2844687"/>
              </p:ext>
            </p:extLst>
          </p:nvPr>
        </p:nvGraphicFramePr>
        <p:xfrm>
          <a:off x="1308253" y="2100689"/>
          <a:ext cx="8805232" cy="337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78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0" y="2125166"/>
            <a:ext cx="8293081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Redes </a:t>
            </a:r>
            <a:r>
              <a:rPr lang="en-US" sz="7200" dirty="0" err="1">
                <a:latin typeface="+mj-lt"/>
                <a:ea typeface="+mj-ea"/>
                <a:cs typeface="+mj-cs"/>
              </a:rPr>
              <a:t>Neurais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Artificiais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936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RNA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Deep</a:t>
            </a:r>
            <a:r>
              <a:rPr lang="pt-BR" dirty="0"/>
              <a:t>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inspirado no funcionamento do cérebro humano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Foi desenvolvido por Geoffrey </a:t>
            </a:r>
            <a:r>
              <a:rPr lang="pt-BR" dirty="0" err="1"/>
              <a:t>Hinton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905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2892518" y="51083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Perceptron</a:t>
            </a:r>
            <a:endParaRPr lang="pt-BR" sz="3200" dirty="0"/>
          </a:p>
        </p:txBody>
      </p:sp>
      <p:pic>
        <p:nvPicPr>
          <p:cNvPr id="1028" name="Picture 4" descr="What the Hell is Perceptron?. The Fundamentals of Neural Networks | by  SAGAR SHARMA | Towards Data Science">
            <a:extLst>
              <a:ext uri="{FF2B5EF4-FFF2-40B4-BE49-F238E27FC236}">
                <a16:creationId xmlns:a16="http://schemas.microsoft.com/office/drawing/2014/main" id="{9792680C-BAC2-F819-FF70-3341B8F9A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504" y="1714500"/>
            <a:ext cx="7855523" cy="415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915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você precisa estar atento?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Função de ativação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Backpropagation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Pesos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Epoch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Função de Perda (</a:t>
            </a:r>
            <a:r>
              <a:rPr lang="pt-BR" dirty="0" err="1"/>
              <a:t>Loss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Otimização</a:t>
            </a:r>
          </a:p>
        </p:txBody>
      </p:sp>
    </p:spTree>
    <p:extLst>
      <p:ext uri="{BB962C8B-B14F-4D97-AF65-F5344CB8AC3E}">
        <p14:creationId xmlns:p14="http://schemas.microsoft.com/office/powerpoint/2010/main" val="1445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Quando usar?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Depende do tipo de problema que você está enfrentando.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Volume de dados disponíveis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Complexidade do relacionamento entre as variáveis e da </a:t>
            </a:r>
            <a:r>
              <a:rPr lang="pt-BR" dirty="0" err="1"/>
              <a:t>interpretabilidade</a:t>
            </a:r>
            <a:r>
              <a:rPr lang="pt-BR" dirty="0"/>
              <a:t> do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o problema é linear ou não-linear</a:t>
            </a:r>
          </a:p>
        </p:txBody>
      </p:sp>
    </p:spTree>
    <p:extLst>
      <p:ext uri="{BB962C8B-B14F-4D97-AF65-F5344CB8AC3E}">
        <p14:creationId xmlns:p14="http://schemas.microsoft.com/office/powerpoint/2010/main" val="357462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unção linear: o que é, fórmula, exemplos, exercícios">
            <a:extLst>
              <a:ext uri="{FF2B5EF4-FFF2-40B4-BE49-F238E27FC236}">
                <a16:creationId xmlns:a16="http://schemas.microsoft.com/office/drawing/2014/main" id="{B2D432AD-D151-DC35-2AA4-3BDF73B0D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178" y="1489907"/>
            <a:ext cx="7620000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868893-5237-6D51-28EF-7F08CCDADCC4}"/>
              </a:ext>
            </a:extLst>
          </p:cNvPr>
          <p:cNvSpPr txBox="1"/>
          <p:nvPr/>
        </p:nvSpPr>
        <p:spPr>
          <a:xfrm>
            <a:off x="2930260" y="542093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Função linear</a:t>
            </a:r>
          </a:p>
        </p:txBody>
      </p:sp>
    </p:spTree>
    <p:extLst>
      <p:ext uri="{BB962C8B-B14F-4D97-AF65-F5344CB8AC3E}">
        <p14:creationId xmlns:p14="http://schemas.microsoft.com/office/powerpoint/2010/main" val="315814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868893-5237-6D51-28EF-7F08CCDADCC4}"/>
              </a:ext>
            </a:extLst>
          </p:cNvPr>
          <p:cNvSpPr txBox="1"/>
          <p:nvPr/>
        </p:nvSpPr>
        <p:spPr>
          <a:xfrm>
            <a:off x="2930260" y="542093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Função não - linear</a:t>
            </a:r>
          </a:p>
        </p:txBody>
      </p:sp>
      <p:pic>
        <p:nvPicPr>
          <p:cNvPr id="3074" name="Picture 2" descr="Equações Não-Lineares">
            <a:extLst>
              <a:ext uri="{FF2B5EF4-FFF2-40B4-BE49-F238E27FC236}">
                <a16:creationId xmlns:a16="http://schemas.microsoft.com/office/drawing/2014/main" id="{13BBEC7F-4EE0-53CA-602F-77946B34F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16" y="1534196"/>
            <a:ext cx="6545080" cy="494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937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3765013" y="849484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Tipos de Redes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3F0346A-E140-C738-DE72-D256F60D1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847398"/>
              </p:ext>
            </p:extLst>
          </p:nvPr>
        </p:nvGraphicFramePr>
        <p:xfrm>
          <a:off x="1308253" y="2100689"/>
          <a:ext cx="8805232" cy="337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02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3D02AEE-30DC-4942-A9CA-7A14F8B8E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D5823F2-909F-442D-BD72-0681CCC1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231EAF6-FA22-4615-A4D3-D171F7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2699857-2714-4E6A-8E11-6BEB9DF7F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6078E7-FDC0-448B-97DE-4EDA7702E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66E038-37B1-43CF-AFE0-B21E9F57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25DC439-ACB7-8313-029D-9F411196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319381" cy="1077229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l" rtl="0"/>
            <a:r>
              <a:rPr lang="pt-BR" dirty="0" err="1"/>
              <a:t>Maycon</a:t>
            </a:r>
            <a:r>
              <a:rPr lang="pt-BR" dirty="0"/>
              <a:t> </a:t>
            </a:r>
            <a:r>
              <a:rPr lang="pt-BR" dirty="0" err="1"/>
              <a:t>Batestin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912AA96-46F2-D83B-E85B-6A15A32F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319381" cy="3997828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1800" dirty="0"/>
              <a:t>Cientista de dados</a:t>
            </a:r>
          </a:p>
          <a:p>
            <a:pPr rtl="0"/>
            <a:r>
              <a:rPr lang="pt-BR" sz="1800" dirty="0"/>
              <a:t>IBM </a:t>
            </a:r>
          </a:p>
          <a:p>
            <a:pPr rtl="0"/>
            <a:r>
              <a:rPr lang="pt-BR" sz="1800" dirty="0"/>
              <a:t>Inteligência artificial</a:t>
            </a:r>
          </a:p>
          <a:p>
            <a:pPr rtl="0"/>
            <a:r>
              <a:rPr lang="pt-BR" sz="1800" dirty="0" err="1"/>
              <a:t>Chatbots</a:t>
            </a:r>
            <a:endParaRPr lang="pt-BR" sz="1800" dirty="0"/>
          </a:p>
          <a:p>
            <a:pPr marL="0" indent="0" rtl="0">
              <a:buNone/>
            </a:pPr>
            <a:endParaRPr lang="pt-BR" sz="1800" dirty="0"/>
          </a:p>
          <a:p>
            <a:pPr rtl="0"/>
            <a:endParaRPr lang="pt-BR" sz="1800" dirty="0"/>
          </a:p>
        </p:txBody>
      </p:sp>
      <p:pic>
        <p:nvPicPr>
          <p:cNvPr id="3" name="Imagem 2" descr="Homem olhando para o lado&#10;&#10;Descrição gerada automaticamente">
            <a:extLst>
              <a:ext uri="{FF2B5EF4-FFF2-40B4-BE49-F238E27FC236}">
                <a16:creationId xmlns:a16="http://schemas.microsoft.com/office/drawing/2014/main" id="{BBFCFDAE-4F79-E55F-7689-320DD73F74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69" r="11988"/>
          <a:stretch/>
        </p:blipFill>
        <p:spPr>
          <a:xfrm>
            <a:off x="6096543" y="227"/>
            <a:ext cx="5288377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1E37FC9-ED36-42CE-9877-9EAB50FA8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0" y="2125166"/>
            <a:ext cx="8293081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Redes </a:t>
            </a:r>
            <a:r>
              <a:rPr lang="en-US" sz="7200" dirty="0" err="1">
                <a:latin typeface="+mj-lt"/>
                <a:ea typeface="+mj-ea"/>
                <a:cs typeface="+mj-cs"/>
              </a:rPr>
              <a:t>Neurais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Recorrentes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59437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4590688" y="609312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cérebro</a:t>
            </a:r>
          </a:p>
        </p:txBody>
      </p:sp>
      <p:pic>
        <p:nvPicPr>
          <p:cNvPr id="1026" name="Picture 2" descr="Cérebro: função, desenvolvimento, divisão - Brasil Escola">
            <a:extLst>
              <a:ext uri="{FF2B5EF4-FFF2-40B4-BE49-F238E27FC236}">
                <a16:creationId xmlns:a16="http://schemas.microsoft.com/office/drawing/2014/main" id="{A18CFAEB-E27C-865B-95BA-A7A0098E4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86" y="1400593"/>
            <a:ext cx="7064828" cy="4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053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D198664-99F1-44BC-BBCD-4265763F5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D18672A3-15E4-466D-782C-AA4E00034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1329775"/>
            <a:ext cx="10905066" cy="419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94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D198664-99F1-44BC-BBCD-4265763F5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F8D352D8-BAE4-C75A-F7C8-92FC8330A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1316142"/>
            <a:ext cx="10905066" cy="42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41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D198664-99F1-44BC-BBCD-4265763F5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ntendo Gráfico&#10;&#10;Descrição gerada automaticamente">
            <a:extLst>
              <a:ext uri="{FF2B5EF4-FFF2-40B4-BE49-F238E27FC236}">
                <a16:creationId xmlns:a16="http://schemas.microsoft.com/office/drawing/2014/main" id="{0A8B6B6B-2715-8C73-671C-891107210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1343406"/>
            <a:ext cx="10905066" cy="417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09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D198664-99F1-44BC-BBCD-4265763F5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65786BDD-6D30-B03E-8B95-4146B9136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1043517"/>
            <a:ext cx="10905066" cy="477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20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DD198664-99F1-44BC-BBCD-4265763F5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0BBD09A6-20A7-EBC0-4D33-B78C050CD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1043517"/>
            <a:ext cx="10905066" cy="477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25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DD198664-99F1-44BC-BBCD-4265763F5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Diagrama&#10;&#10;Descrição gerada automaticamente com confiança baixa">
            <a:extLst>
              <a:ext uri="{FF2B5EF4-FFF2-40B4-BE49-F238E27FC236}">
                <a16:creationId xmlns:a16="http://schemas.microsoft.com/office/drawing/2014/main" id="{98C5EE61-22BE-363E-F10A-DFE4623C4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1057148"/>
            <a:ext cx="10905066" cy="474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2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Curiosidades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F9AAF06-F72D-7F80-190D-32B3E7F5564F}"/>
              </a:ext>
            </a:extLst>
          </p:cNvPr>
          <p:cNvSpPr txBox="1"/>
          <p:nvPr/>
        </p:nvSpPr>
        <p:spPr>
          <a:xfrm>
            <a:off x="4992461" y="5033684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Assista aqui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8A7BA2-7209-AD89-BFB5-4B08871F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914" y="2519238"/>
            <a:ext cx="7772400" cy="190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34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você precisa estar atento?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Vanishing</a:t>
            </a:r>
            <a:r>
              <a:rPr lang="pt-BR" dirty="0"/>
              <a:t> </a:t>
            </a:r>
            <a:r>
              <a:rPr lang="pt-BR" dirty="0" err="1"/>
              <a:t>Gradient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LSTM (</a:t>
            </a:r>
            <a:r>
              <a:rPr lang="pt-BR" dirty="0" err="1"/>
              <a:t>Long</a:t>
            </a:r>
            <a:r>
              <a:rPr lang="pt-BR" dirty="0"/>
              <a:t> Short-</a:t>
            </a:r>
            <a:r>
              <a:rPr lang="pt-BR" dirty="0" err="1"/>
              <a:t>Term</a:t>
            </a:r>
            <a:r>
              <a:rPr lang="pt-BR" dirty="0"/>
              <a:t> </a:t>
            </a:r>
            <a:r>
              <a:rPr lang="pt-BR" dirty="0" err="1"/>
              <a:t>Memory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935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8FA902E-C53A-FB23-0923-FEF465FE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l" rtl="0"/>
            <a:r>
              <a:rPr lang="pt-BR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1829D2E3-4A7D-649A-4631-35ACFD6DFC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880473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236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429472" y="969750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Vanishing</a:t>
            </a:r>
            <a:r>
              <a:rPr lang="pt-BR" sz="3200" dirty="0"/>
              <a:t> </a:t>
            </a:r>
            <a:r>
              <a:rPr lang="pt-BR" sz="3200" dirty="0" err="1"/>
              <a:t>Gradient</a:t>
            </a:r>
            <a:endParaRPr lang="pt-BR" sz="3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4D98D4-3A5B-288D-8E0A-F05D19871F1A}"/>
              </a:ext>
            </a:extLst>
          </p:cNvPr>
          <p:cNvSpPr txBox="1"/>
          <p:nvPr/>
        </p:nvSpPr>
        <p:spPr>
          <a:xfrm>
            <a:off x="1429472" y="2152790"/>
            <a:ext cx="9682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230AAB2-CF5B-AA35-CD42-040A9E8DD7E4}"/>
              </a:ext>
            </a:extLst>
          </p:cNvPr>
          <p:cNvSpPr txBox="1"/>
          <p:nvPr/>
        </p:nvSpPr>
        <p:spPr>
          <a:xfrm>
            <a:off x="1429472" y="3310359"/>
            <a:ext cx="77203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Ele ocorre durante o treinamento de redes neurais usando o algoritmo de retropropagação e pode dificultar significativamente a capacidade do modelo de aprender e ajustar os pesos nas camadas iniciais da rede.</a:t>
            </a:r>
          </a:p>
        </p:txBody>
      </p:sp>
    </p:spTree>
    <p:extLst>
      <p:ext uri="{BB962C8B-B14F-4D97-AF65-F5344CB8AC3E}">
        <p14:creationId xmlns:p14="http://schemas.microsoft.com/office/powerpoint/2010/main" val="3554076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D557CE-2AB8-44E1-AABA-A21D2274F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DCB6E5-A344-4A17-A353-EC4D71E6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82F4F2-6117-4CCD-94A7-4AFD603EC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CCA9FB2-FFC7-4B6D-8E30-9D2CC14E7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F6D6F6-E7F9-4521-BD22-74A61D8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66E74-1425-46AC-885D-D2DAEE365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969804" y="808056"/>
            <a:ext cx="3317492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>
                <a:latin typeface="+mj-lt"/>
                <a:ea typeface="+mj-ea"/>
                <a:cs typeface="+mj-cs"/>
              </a:rPr>
              <a:t>LSTM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3AAA0-F975-3AB1-C1B2-2DD0C6831D62}"/>
              </a:ext>
            </a:extLst>
          </p:cNvPr>
          <p:cNvSpPr txBox="1"/>
          <p:nvPr/>
        </p:nvSpPr>
        <p:spPr>
          <a:xfrm>
            <a:off x="1330654" y="1739600"/>
            <a:ext cx="9711593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 err="1"/>
              <a:t>estrutura</a:t>
            </a:r>
            <a:r>
              <a:rPr lang="en-US" dirty="0"/>
              <a:t> do LSTM </a:t>
            </a:r>
            <a:r>
              <a:rPr lang="en-US" dirty="0" err="1"/>
              <a:t>inclui</a:t>
            </a:r>
            <a:r>
              <a:rPr lang="en-US" dirty="0"/>
              <a:t> </a:t>
            </a:r>
            <a:r>
              <a:rPr lang="en-US" dirty="0" err="1"/>
              <a:t>células</a:t>
            </a:r>
            <a:r>
              <a:rPr lang="en-US" dirty="0"/>
              <a:t> de </a:t>
            </a:r>
            <a:r>
              <a:rPr lang="en-US" dirty="0" err="1"/>
              <a:t>memória</a:t>
            </a:r>
            <a:r>
              <a:rPr lang="en-US" dirty="0"/>
              <a:t>, </a:t>
            </a:r>
            <a:r>
              <a:rPr lang="en-US" dirty="0" err="1"/>
              <a:t>portas</a:t>
            </a:r>
            <a:r>
              <a:rPr lang="en-US" dirty="0"/>
              <a:t> (gates) e </a:t>
            </a:r>
            <a:r>
              <a:rPr lang="en-US" dirty="0" err="1"/>
              <a:t>estados</a:t>
            </a:r>
            <a:r>
              <a:rPr lang="en-US" dirty="0"/>
              <a:t> que </a:t>
            </a:r>
            <a:r>
              <a:rPr lang="en-US" dirty="0" err="1"/>
              <a:t>permitem</a:t>
            </a:r>
            <a:r>
              <a:rPr lang="en-US" dirty="0"/>
              <a:t> que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mantenha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longo</a:t>
            </a:r>
            <a:r>
              <a:rPr lang="en-US" dirty="0"/>
              <a:t> de longas </a:t>
            </a:r>
            <a:r>
              <a:rPr lang="en-US" dirty="0" err="1"/>
              <a:t>sequências</a:t>
            </a:r>
            <a:r>
              <a:rPr lang="en-US" dirty="0"/>
              <a:t> e </a:t>
            </a:r>
            <a:r>
              <a:rPr lang="en-US" dirty="0" err="1"/>
              <a:t>controle</a:t>
            </a:r>
            <a:r>
              <a:rPr lang="en-US" dirty="0"/>
              <a:t> o </a:t>
            </a:r>
            <a:r>
              <a:rPr lang="en-US" dirty="0" err="1"/>
              <a:t>fluxo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da rede.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858379-D070-40E4-8A3D-F29E90C5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4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034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1" name="Picture 1050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53" name="Picture 1052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-865553" y="387655"/>
            <a:ext cx="8445357" cy="883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 err="1">
                <a:latin typeface="+mj-lt"/>
                <a:ea typeface="+mj-ea"/>
                <a:cs typeface="+mj-cs"/>
              </a:rPr>
              <a:t>Arquitetura</a:t>
            </a:r>
            <a:endParaRPr lang="en-US" sz="4100" dirty="0">
              <a:latin typeface="+mj-lt"/>
              <a:ea typeface="+mj-ea"/>
              <a:cs typeface="+mj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Arredondado 2">
            <a:hlinkClick r:id="rId5" invalidUrl="vscode:///"/>
            <a:extLst>
              <a:ext uri="{FF2B5EF4-FFF2-40B4-BE49-F238E27FC236}">
                <a16:creationId xmlns:a16="http://schemas.microsoft.com/office/drawing/2014/main" id="{5CAA4005-FB12-6C6F-6684-1DED78ED2DF8}"/>
              </a:ext>
            </a:extLst>
          </p:cNvPr>
          <p:cNvSpPr/>
          <p:nvPr/>
        </p:nvSpPr>
        <p:spPr>
          <a:xfrm>
            <a:off x="3782902" y="5639455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Notebook</a:t>
            </a:r>
          </a:p>
        </p:txBody>
      </p:sp>
      <p:pic>
        <p:nvPicPr>
          <p:cNvPr id="4098" name="Picture 2" descr="Redes Neurais Recorrentes">
            <a:extLst>
              <a:ext uri="{FF2B5EF4-FFF2-40B4-BE49-F238E27FC236}">
                <a16:creationId xmlns:a16="http://schemas.microsoft.com/office/drawing/2014/main" id="{08074E95-EA4E-009F-1A8D-C5FA28926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90" y="1640562"/>
            <a:ext cx="10333789" cy="323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73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141744" y="1437783"/>
            <a:ext cx="7908513" cy="2495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Obrigado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F1C4F5-2577-17B8-4971-0262F3FA8180}"/>
              </a:ext>
            </a:extLst>
          </p:cNvPr>
          <p:cNvSpPr txBox="1"/>
          <p:nvPr/>
        </p:nvSpPr>
        <p:spPr>
          <a:xfrm>
            <a:off x="3416133" y="4020146"/>
            <a:ext cx="5357600" cy="1160213"/>
          </a:xfrm>
          <a:prstGeom prst="rect">
            <a:avLst/>
          </a:prstGeom>
        </p:spPr>
        <p:txBody>
          <a:bodyPr vert="horz" lIns="91440" tIns="0" rIns="91440" bIns="45720" rtlCol="0" anchor="t">
            <a:normAutofit fontScale="70000" lnSpcReduction="20000"/>
          </a:bodyPr>
          <a:lstStyle/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 err="1">
                <a:solidFill>
                  <a:schemeClr val="tx2"/>
                </a:solidFill>
              </a:rPr>
              <a:t>Maycon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Batestin</a:t>
            </a:r>
            <a:r>
              <a:rPr lang="en-US" sz="2800" dirty="0">
                <a:solidFill>
                  <a:schemeClr val="tx2"/>
                </a:solidFill>
              </a:rPr>
              <a:t> | </a:t>
            </a:r>
            <a:r>
              <a:rPr lang="en-US" sz="2800" dirty="0" err="1">
                <a:solidFill>
                  <a:schemeClr val="tx2"/>
                </a:solidFill>
              </a:rPr>
              <a:t>Linkedin</a:t>
            </a:r>
            <a:endParaRPr lang="en-US" sz="2800" dirty="0">
              <a:solidFill>
                <a:schemeClr val="tx2"/>
              </a:solidFill>
            </a:endParaRPr>
          </a:p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>
                <a:solidFill>
                  <a:schemeClr val="tx2"/>
                </a:solidFill>
              </a:rPr>
              <a:t>https://</a:t>
            </a:r>
            <a:r>
              <a:rPr lang="en-US" sz="2800" dirty="0" err="1">
                <a:solidFill>
                  <a:schemeClr val="tx2"/>
                </a:solidFill>
              </a:rPr>
              <a:t>www.linkedin.com</a:t>
            </a:r>
            <a:r>
              <a:rPr lang="en-US" sz="2800" dirty="0">
                <a:solidFill>
                  <a:schemeClr val="tx2"/>
                </a:solidFill>
              </a:rPr>
              <a:t>/in/</a:t>
            </a:r>
            <a:r>
              <a:rPr lang="en-US" sz="2800" dirty="0" err="1">
                <a:solidFill>
                  <a:schemeClr val="tx2"/>
                </a:solidFill>
              </a:rPr>
              <a:t>mayconbatestin</a:t>
            </a:r>
            <a:r>
              <a:rPr lang="en-US" sz="2800" dirty="0">
                <a:solidFill>
                  <a:schemeClr val="tx2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89148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Objetivos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0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Conhecer e Aprender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Vamos aprender a visualizar e trabalhar dados financeiros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Calcular taxas de retorno de 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Precificação de ativos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Previsão de preços</a:t>
            </a:r>
          </a:p>
        </p:txBody>
      </p:sp>
    </p:spTree>
    <p:extLst>
      <p:ext uri="{BB962C8B-B14F-4D97-AF65-F5344CB8AC3E}">
        <p14:creationId xmlns:p14="http://schemas.microsoft.com/office/powerpoint/2010/main" val="296147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Pré-requisito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988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Pré</a:t>
            </a:r>
            <a:r>
              <a:rPr lang="pt-BR" sz="3200" dirty="0"/>
              <a:t> Requisitos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Lógica de Programação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Data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Google </a:t>
            </a:r>
            <a:r>
              <a:rPr lang="pt-BR" dirty="0" err="1"/>
              <a:t>Colab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16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1609599" y="2105201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Primeiro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passo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  <p:sp>
        <p:nvSpPr>
          <p:cNvPr id="3" name="Retângulo Arredondado 2">
            <a:hlinkClick r:id="rId5" invalidUrl="vscode:///"/>
            <a:extLst>
              <a:ext uri="{FF2B5EF4-FFF2-40B4-BE49-F238E27FC236}">
                <a16:creationId xmlns:a16="http://schemas.microsoft.com/office/drawing/2014/main" id="{A96FD04B-5E43-F2B0-4C25-041DC74C5E52}"/>
              </a:ext>
            </a:extLst>
          </p:cNvPr>
          <p:cNvSpPr/>
          <p:nvPr/>
        </p:nvSpPr>
        <p:spPr>
          <a:xfrm>
            <a:off x="3243899" y="4007876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Leia Sobre Mim</a:t>
            </a:r>
          </a:p>
        </p:txBody>
      </p:sp>
    </p:spTree>
    <p:extLst>
      <p:ext uri="{BB962C8B-B14F-4D97-AF65-F5344CB8AC3E}">
        <p14:creationId xmlns:p14="http://schemas.microsoft.com/office/powerpoint/2010/main" val="10786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68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15748</TotalTime>
  <Words>318</Words>
  <Application>Microsoft Macintosh PowerPoint</Application>
  <PresentationFormat>Widescreen</PresentationFormat>
  <Paragraphs>86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MS Shell Dlg 2</vt:lpstr>
      <vt:lpstr>Wingdings</vt:lpstr>
      <vt:lpstr>Wingdings 3</vt:lpstr>
      <vt:lpstr>Madison</vt:lpstr>
      <vt:lpstr>Apresentação do PowerPoint</vt:lpstr>
      <vt:lpstr>Maycon Batestin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Maycon Cypriano Batestin</dc:creator>
  <cp:lastModifiedBy>Maycon Cypriano Batestin</cp:lastModifiedBy>
  <cp:revision>36</cp:revision>
  <dcterms:created xsi:type="dcterms:W3CDTF">2024-03-23T13:38:28Z</dcterms:created>
  <dcterms:modified xsi:type="dcterms:W3CDTF">2024-06-19T20:51:36Z</dcterms:modified>
</cp:coreProperties>
</file>