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63" r:id="rId6"/>
    <p:sldId id="260" r:id="rId7"/>
    <p:sldId id="258" r:id="rId8"/>
    <p:sldId id="264" r:id="rId9"/>
    <p:sldId id="257" r:id="rId10"/>
    <p:sldId id="267" r:id="rId11"/>
    <p:sldId id="268" r:id="rId12"/>
    <p:sldId id="269" r:id="rId13"/>
    <p:sldId id="272" r:id="rId14"/>
    <p:sldId id="278" r:id="rId15"/>
    <p:sldId id="270" r:id="rId16"/>
    <p:sldId id="279" r:id="rId17"/>
    <p:sldId id="271" r:id="rId18"/>
    <p:sldId id="284" r:id="rId19"/>
    <p:sldId id="285" r:id="rId20"/>
    <p:sldId id="292" r:id="rId21"/>
    <p:sldId id="293" r:id="rId22"/>
    <p:sldId id="295" r:id="rId23"/>
    <p:sldId id="296" r:id="rId24"/>
    <p:sldId id="297" r:id="rId25"/>
    <p:sldId id="298" r:id="rId26"/>
    <p:sldId id="294" r:id="rId27"/>
    <p:sldId id="273" r:id="rId28"/>
    <p:sldId id="283" r:id="rId29"/>
    <p:sldId id="286" r:id="rId30"/>
    <p:sldId id="287" r:id="rId31"/>
    <p:sldId id="282" r:id="rId32"/>
    <p:sldId id="280" r:id="rId33"/>
    <p:sldId id="290" r:id="rId34"/>
    <p:sldId id="291" r:id="rId35"/>
    <p:sldId id="289" r:id="rId36"/>
    <p:sldId id="288" r:id="rId37"/>
    <p:sldId id="276" r:id="rId38"/>
    <p:sldId id="281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71" d="100"/>
          <a:sy n="71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fastdfs/" TargetMode="External"/><Relationship Id="rId2" Type="http://schemas.openxmlformats.org/officeDocument/2006/relationships/hyperlink" Target="http://linux.chinaunix.net/bbs/forum-75-1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分布式文件系统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FastDFS</a:t>
            </a:r>
            <a:r>
              <a:rPr lang="zh-CN" altLang="en-US" dirty="0" smtClean="0"/>
              <a:t>架构剖析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余 庆</a:t>
            </a:r>
            <a:endParaRPr lang="en-US" altLang="zh-CN" dirty="0" smtClean="0"/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23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两种分布式文件系统对比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9612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指标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通用分布式</a:t>
                      </a:r>
                    </a:p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文件系统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专用分布式</a:t>
                      </a:r>
                    </a:p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文件系统</a:t>
                      </a:r>
                      <a:endParaRPr lang="zh-CN" altLang="en-US" sz="2400" dirty="0"/>
                    </a:p>
                  </a:txBody>
                  <a:tcPr/>
                </a:tc>
              </a:tr>
              <a:tr h="961256">
                <a:tc>
                  <a:txBody>
                    <a:bodyPr/>
                    <a:lstStyle/>
                    <a:p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开发者友好性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较好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较差</a:t>
                      </a:r>
                      <a:endParaRPr lang="zh-CN" altLang="en-US" sz="2400" dirty="0"/>
                    </a:p>
                  </a:txBody>
                  <a:tcPr/>
                </a:tc>
              </a:tr>
              <a:tr h="961256">
                <a:tc>
                  <a:txBody>
                    <a:bodyPr/>
                    <a:lstStyle/>
                    <a:p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系统复杂性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较高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较低</a:t>
                      </a:r>
                      <a:endParaRPr lang="zh-CN" altLang="en-US" sz="2400" dirty="0"/>
                    </a:p>
                  </a:txBody>
                  <a:tcPr/>
                </a:tc>
              </a:tr>
              <a:tr h="961256">
                <a:tc>
                  <a:txBody>
                    <a:bodyPr/>
                    <a:lstStyle/>
                    <a:p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系统性能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较高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Google FS </a:t>
            </a:r>
            <a:r>
              <a:rPr lang="zh-CN" altLang="en-US" dirty="0" smtClean="0"/>
              <a:t>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两个角色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名字服务器（索引服务器）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存储服务器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架构特点</a:t>
            </a:r>
            <a:endParaRPr lang="en-US" altLang="zh-CN" sz="3200" dirty="0" smtClean="0"/>
          </a:p>
          <a:p>
            <a:pPr lvl="1"/>
            <a:r>
              <a:rPr lang="zh-CN" altLang="en-US" dirty="0" smtClean="0"/>
              <a:t>不支持文件修改功能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文件分块存储，需要索引服务器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一个文件可以存储多份，一个文件存储到哪些存储服务器，通常采用动态分配的方式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FS</a:t>
            </a:r>
            <a:r>
              <a:rPr lang="zh-CN" altLang="en-US" dirty="0" smtClean="0"/>
              <a:t>的一个轻量级分布式文件系统，纯</a:t>
            </a:r>
            <a:r>
              <a:rPr lang="en-US" altLang="zh-CN" dirty="0" smtClean="0"/>
              <a:t>C</a:t>
            </a:r>
            <a:r>
              <a:rPr lang="zh-CN" altLang="en-US" dirty="0" smtClean="0"/>
              <a:t>实现，支持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FreeBSD</a:t>
            </a:r>
            <a:r>
              <a:rPr lang="zh-CN" altLang="en-US" dirty="0" smtClean="0"/>
              <a:t>等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月份开始启动，</a:t>
            </a:r>
            <a:r>
              <a:rPr lang="en-US" altLang="zh-CN" dirty="0" smtClean="0"/>
              <a:t>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月中旬推出第一个版本</a:t>
            </a:r>
            <a:r>
              <a:rPr lang="en-US" altLang="zh-CN" dirty="0" smtClean="0"/>
              <a:t>V1.0</a:t>
            </a:r>
            <a:r>
              <a:rPr lang="zh-CN" altLang="en-US" dirty="0" smtClean="0"/>
              <a:t>，一直到</a:t>
            </a:r>
            <a:r>
              <a:rPr lang="en-US" altLang="zh-CN" dirty="0" smtClean="0"/>
              <a:t>V1.29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月份发布</a:t>
            </a:r>
            <a:r>
              <a:rPr lang="en-US" altLang="zh-CN" dirty="0" smtClean="0"/>
              <a:t>V2.00</a:t>
            </a:r>
            <a:r>
              <a:rPr lang="zh-CN" altLang="en-US" dirty="0" smtClean="0"/>
              <a:t>。刚发布</a:t>
            </a:r>
            <a:r>
              <a:rPr lang="en-US" altLang="zh-CN" dirty="0" smtClean="0"/>
              <a:t>V2.05</a:t>
            </a:r>
            <a:r>
              <a:rPr lang="zh-CN" altLang="en-US" dirty="0" smtClean="0"/>
              <a:t>，至今已发布</a:t>
            </a:r>
            <a:r>
              <a:rPr lang="en-US" altLang="zh-CN" dirty="0" smtClean="0"/>
              <a:t>36</a:t>
            </a:r>
            <a:r>
              <a:rPr lang="zh-CN" altLang="en-US" dirty="0" smtClean="0"/>
              <a:t>个版本</a:t>
            </a:r>
            <a:endParaRPr lang="en-US" altLang="zh-CN" dirty="0" smtClean="0"/>
          </a:p>
          <a:p>
            <a:r>
              <a:rPr lang="en-US" altLang="zh-CN" dirty="0" smtClean="0"/>
              <a:t> V2.05</a:t>
            </a:r>
            <a:r>
              <a:rPr lang="zh-CN" altLang="en-US" dirty="0" smtClean="0"/>
              <a:t>代码行数近</a:t>
            </a:r>
            <a:r>
              <a:rPr lang="en-US" altLang="zh-CN" dirty="0" smtClean="0"/>
              <a:t>5.5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只能通过专有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访问，不支持</a:t>
            </a:r>
            <a:r>
              <a:rPr lang="en-US" altLang="zh-CN" dirty="0" smtClean="0"/>
              <a:t>POSIX</a:t>
            </a:r>
          </a:p>
          <a:p>
            <a:r>
              <a:rPr lang="zh-CN" altLang="en-US" dirty="0" smtClean="0"/>
              <a:t>文件不分块存储，上传的文件和</a:t>
            </a:r>
            <a:r>
              <a:rPr lang="en-US" altLang="zh-CN" dirty="0" smtClean="0"/>
              <a:t>OS</a:t>
            </a:r>
            <a:r>
              <a:rPr lang="zh-CN" altLang="en-US" dirty="0" smtClean="0"/>
              <a:t>文件系统中的文件一一对应</a:t>
            </a:r>
            <a:endParaRPr lang="en-US" altLang="zh-CN" dirty="0" smtClean="0"/>
          </a:p>
          <a:p>
            <a:r>
              <a:rPr lang="zh-CN" altLang="en-US" dirty="0" smtClean="0"/>
              <a:t>支持相同内容的文件只保存一份，节约磁盘空间</a:t>
            </a:r>
            <a:endParaRPr lang="en-US" altLang="zh-CN" dirty="0" smtClean="0"/>
          </a:p>
          <a:p>
            <a:r>
              <a:rPr lang="zh-CN" altLang="en-US" dirty="0" smtClean="0"/>
              <a:t>下载文件支持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协议，可以使用内置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，也可以和其他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配合使用</a:t>
            </a:r>
            <a:endParaRPr lang="en-US" altLang="zh-CN" dirty="0" smtClean="0"/>
          </a:p>
          <a:p>
            <a:r>
              <a:rPr lang="zh-CN" altLang="en-US" dirty="0" smtClean="0"/>
              <a:t>支持在线扩容</a:t>
            </a:r>
            <a:endParaRPr lang="en-US" altLang="zh-CN" dirty="0" smtClean="0"/>
          </a:p>
          <a:p>
            <a:r>
              <a:rPr lang="zh-CN" altLang="en-US" dirty="0" smtClean="0"/>
              <a:t>支持主从文件</a:t>
            </a:r>
            <a:endParaRPr lang="en-US" altLang="zh-CN" dirty="0" smtClean="0"/>
          </a:p>
          <a:p>
            <a:r>
              <a:rPr lang="zh-CN" altLang="en-US" dirty="0" smtClean="0"/>
              <a:t>存储服务器上可以保存文件属性（</a:t>
            </a:r>
            <a:r>
              <a:rPr lang="en-US" altLang="zh-CN" dirty="0" smtClean="0"/>
              <a:t>meta-data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什么是主从文件？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主从文件是指文件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有关联的文件，一个主文件可以对应多个从文件。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主文件</a:t>
            </a:r>
            <a:r>
              <a:rPr lang="en-US" altLang="zh-CN" dirty="0" smtClean="0"/>
              <a:t>ID = </a:t>
            </a:r>
            <a:r>
              <a:rPr lang="zh-CN" altLang="en-US" dirty="0" smtClean="0"/>
              <a:t>主文件名 </a:t>
            </a:r>
            <a:r>
              <a:rPr lang="en-US" altLang="zh-CN" dirty="0" smtClean="0"/>
              <a:t>+ </a:t>
            </a:r>
            <a:r>
              <a:rPr lang="zh-CN" altLang="en-US" dirty="0" smtClean="0"/>
              <a:t>主文件扩展名</a:t>
            </a:r>
          </a:p>
          <a:p>
            <a:pPr lvl="1"/>
            <a:r>
              <a:rPr lang="zh-CN" altLang="en-US" dirty="0" smtClean="0"/>
              <a:t>从文件</a:t>
            </a:r>
            <a:r>
              <a:rPr lang="en-US" altLang="zh-CN" dirty="0" smtClean="0"/>
              <a:t>ID = </a:t>
            </a:r>
            <a:r>
              <a:rPr lang="zh-CN" altLang="en-US" dirty="0" smtClean="0"/>
              <a:t>主文件名 </a:t>
            </a:r>
            <a:r>
              <a:rPr lang="en-US" altLang="zh-CN" dirty="0" smtClean="0"/>
              <a:t>+ </a:t>
            </a:r>
            <a:r>
              <a:rPr lang="zh-CN" altLang="en-US" dirty="0" smtClean="0"/>
              <a:t>从文件后缀名 </a:t>
            </a:r>
            <a:r>
              <a:rPr lang="en-US" altLang="zh-CN" dirty="0" smtClean="0"/>
              <a:t>+ </a:t>
            </a:r>
            <a:r>
              <a:rPr lang="zh-CN" altLang="en-US" dirty="0" smtClean="0"/>
              <a:t>从文件扩展名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架构示意图</a:t>
            </a:r>
            <a:endParaRPr lang="zh-CN" altLang="en-US" dirty="0"/>
          </a:p>
        </p:txBody>
      </p:sp>
      <p:pic>
        <p:nvPicPr>
          <p:cNvPr id="4" name="内容占位符 3" descr="arc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1176146"/>
            <a:ext cx="4968552" cy="52264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相关术语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9898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en-US" altLang="zh-CN" sz="2400" dirty="0" smtClean="0"/>
              <a:t>Tracker Server</a:t>
            </a:r>
            <a:r>
              <a:rPr lang="zh-CN" altLang="en-US" sz="2400" dirty="0" smtClean="0"/>
              <a:t>：跟踪服务器，主要做调度工作，在访问上起负载均衡的作用。在内存中记录集群中</a:t>
            </a:r>
            <a:r>
              <a:rPr lang="en-US" altLang="zh-CN" sz="2400" dirty="0" smtClean="0"/>
              <a:t>group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storage server</a:t>
            </a:r>
            <a:r>
              <a:rPr lang="zh-CN" altLang="en-US" sz="2400" dirty="0" smtClean="0"/>
              <a:t>的状态信息，是连接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Storage server</a:t>
            </a:r>
            <a:r>
              <a:rPr lang="zh-CN" altLang="en-US" sz="2400" dirty="0" smtClean="0"/>
              <a:t>的枢纽。</a:t>
            </a:r>
          </a:p>
          <a:p>
            <a:pPr eaLnBrk="1" hangingPunct="1"/>
            <a:r>
              <a:rPr lang="zh-CN" altLang="en-US" sz="2400" dirty="0" smtClean="0"/>
              <a:t> </a:t>
            </a:r>
            <a:r>
              <a:rPr lang="en-US" altLang="zh-CN" sz="2400" dirty="0" smtClean="0"/>
              <a:t>Storage Server</a:t>
            </a:r>
            <a:r>
              <a:rPr lang="zh-CN" altLang="en-US" sz="2400" dirty="0" smtClean="0"/>
              <a:t>：存储服务器，文件和文件属性（</a:t>
            </a:r>
            <a:r>
              <a:rPr lang="en-US" altLang="zh-CN" sz="2400" dirty="0" smtClean="0"/>
              <a:t>meta data</a:t>
            </a:r>
            <a:r>
              <a:rPr lang="zh-CN" altLang="en-US" sz="2400" dirty="0" smtClean="0"/>
              <a:t>）都保存到存储服务器上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架构解读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只有两个角色，</a:t>
            </a:r>
            <a:r>
              <a:rPr lang="en-US" altLang="zh-CN" dirty="0" smtClean="0"/>
              <a:t>tracker server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，不需要存储文件索引信息</a:t>
            </a:r>
            <a:endParaRPr lang="en-US" altLang="zh-CN" dirty="0" smtClean="0"/>
          </a:p>
          <a:p>
            <a:r>
              <a:rPr lang="zh-CN" altLang="en-US" dirty="0" smtClean="0"/>
              <a:t>所有服务器都是对等的，不存在</a:t>
            </a:r>
            <a:r>
              <a:rPr lang="en-US" altLang="zh-CN" dirty="0" smtClean="0"/>
              <a:t>Master-Slave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zh-CN" altLang="en-US" dirty="0" smtClean="0"/>
              <a:t>存储服务器采用分组方式，同组内存储服务器上的文件完全相同（</a:t>
            </a:r>
            <a:r>
              <a:rPr lang="en-US" altLang="zh-CN" dirty="0" smtClean="0"/>
              <a:t>RAID 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不同组的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之间不会相互通信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主动向</a:t>
            </a:r>
            <a:r>
              <a:rPr lang="en-US" altLang="zh-CN" dirty="0" smtClean="0"/>
              <a:t>tracker server</a:t>
            </a:r>
            <a:r>
              <a:rPr lang="zh-CN" altLang="en-US" dirty="0" smtClean="0"/>
              <a:t>报告状态信息，</a:t>
            </a:r>
            <a:r>
              <a:rPr lang="en-US" altLang="zh-CN" dirty="0" smtClean="0"/>
              <a:t>tracker server</a:t>
            </a:r>
            <a:r>
              <a:rPr lang="zh-CN" altLang="en-US" dirty="0" smtClean="0"/>
              <a:t>之间通常不会相互通信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FastDFS</a:t>
            </a:r>
            <a:r>
              <a:rPr lang="zh-CN" altLang="en-US" dirty="0" smtClean="0"/>
              <a:t>上传文件流程图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4653136"/>
            <a:ext cx="8229600" cy="1503586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2400" dirty="0" smtClean="0"/>
              <a:t>1. client</a:t>
            </a:r>
            <a:r>
              <a:rPr lang="zh-CN" altLang="en-US" sz="2400" dirty="0" smtClean="0"/>
              <a:t>询问</a:t>
            </a:r>
            <a:r>
              <a:rPr lang="en-US" altLang="zh-CN" sz="2400" dirty="0" smtClean="0"/>
              <a:t>tracker</a:t>
            </a:r>
            <a:r>
              <a:rPr lang="zh-CN" altLang="en-US" sz="2400" dirty="0" smtClean="0"/>
              <a:t>上传到的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；</a:t>
            </a:r>
          </a:p>
          <a:p>
            <a:pPr eaLnBrk="1" hangingPunct="1">
              <a:buNone/>
            </a:pPr>
            <a:r>
              <a:rPr lang="en-US" altLang="zh-CN" sz="2400" dirty="0" smtClean="0"/>
              <a:t>2. tracker</a:t>
            </a:r>
            <a:r>
              <a:rPr lang="zh-CN" altLang="en-US" sz="2400" dirty="0" smtClean="0"/>
              <a:t>返回一台可用的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；</a:t>
            </a:r>
          </a:p>
          <a:p>
            <a:pPr eaLnBrk="1" hangingPunct="1">
              <a:buNone/>
            </a:pPr>
            <a:r>
              <a:rPr lang="en-US" altLang="zh-CN" sz="2400" dirty="0" smtClean="0"/>
              <a:t>3. client</a:t>
            </a:r>
            <a:r>
              <a:rPr lang="zh-CN" altLang="en-US" sz="2400" dirty="0" smtClean="0"/>
              <a:t>直接和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通信完成文件上传，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返回文件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。 </a:t>
            </a:r>
          </a:p>
        </p:txBody>
      </p:sp>
      <p:pic>
        <p:nvPicPr>
          <p:cNvPr id="5" name="图片 4" descr="up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68760"/>
            <a:ext cx="5059510" cy="32403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FastDFS</a:t>
            </a:r>
            <a:r>
              <a:rPr lang="zh-CN" altLang="en-US" dirty="0" smtClean="0"/>
              <a:t>下载文件流程图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4437112"/>
            <a:ext cx="8229600" cy="1850355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2400" dirty="0" smtClean="0"/>
              <a:t>1. client</a:t>
            </a:r>
            <a:r>
              <a:rPr lang="zh-CN" altLang="en-US" sz="2400" dirty="0" smtClean="0"/>
              <a:t>询问</a:t>
            </a:r>
            <a:r>
              <a:rPr lang="en-US" altLang="zh-CN" sz="2400" dirty="0" smtClean="0"/>
              <a:t>tracker</a:t>
            </a:r>
            <a:r>
              <a:rPr lang="zh-CN" altLang="en-US" sz="2400" dirty="0" smtClean="0"/>
              <a:t>可以下载指定文件的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，参数为文件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（组名和文件名）；</a:t>
            </a:r>
          </a:p>
          <a:p>
            <a:pPr eaLnBrk="1" hangingPunct="1">
              <a:buNone/>
            </a:pPr>
            <a:r>
              <a:rPr lang="en-US" altLang="zh-CN" sz="2400" dirty="0" smtClean="0"/>
              <a:t>2. tracker</a:t>
            </a:r>
            <a:r>
              <a:rPr lang="zh-CN" altLang="en-US" sz="2400" dirty="0" smtClean="0"/>
              <a:t>返回一台可用的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；</a:t>
            </a:r>
          </a:p>
          <a:p>
            <a:pPr eaLnBrk="1" hangingPunct="1">
              <a:buNone/>
            </a:pPr>
            <a:r>
              <a:rPr lang="en-US" altLang="zh-CN" sz="2400" dirty="0" smtClean="0"/>
              <a:t>3. client</a:t>
            </a:r>
            <a:r>
              <a:rPr lang="zh-CN" altLang="en-US" sz="2400" dirty="0" smtClean="0"/>
              <a:t>直接和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通信完成文件下载。</a:t>
            </a:r>
          </a:p>
        </p:txBody>
      </p:sp>
      <p:pic>
        <p:nvPicPr>
          <p:cNvPr id="5" name="图片 4" descr="tcp_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68759"/>
            <a:ext cx="5400600" cy="31801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我的存储经历</a:t>
            </a:r>
            <a:r>
              <a:rPr lang="en-US" altLang="zh-CN" dirty="0" smtClean="0"/>
              <a:t>--</a:t>
            </a:r>
            <a:r>
              <a:rPr lang="zh-CN" altLang="en-US" dirty="0" smtClean="0"/>
              <a:t>雅虎论坛</a:t>
            </a:r>
            <a:endParaRPr lang="zh-CN" altLang="en-US" dirty="0"/>
          </a:p>
        </p:txBody>
      </p:sp>
      <p:pic>
        <p:nvPicPr>
          <p:cNvPr id="5" name="内容占位符 4" descr="雅虎BBS架构图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932" y="1376784"/>
            <a:ext cx="3503275" cy="48605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方式下载文件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分组存储方式，为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方式下载提供了便利</a:t>
            </a:r>
            <a:endParaRPr lang="en-US" altLang="zh-CN" dirty="0" smtClean="0"/>
          </a:p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方式下载文件，可以使用内置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或者外部</a:t>
            </a:r>
            <a:r>
              <a:rPr lang="en-US" altLang="zh-CN" dirty="0" smtClean="0"/>
              <a:t>web server</a:t>
            </a:r>
          </a:p>
          <a:p>
            <a:r>
              <a:rPr lang="zh-CN" altLang="en-US" dirty="0" smtClean="0"/>
              <a:t>需要解决文件同步延迟的问题</a:t>
            </a:r>
            <a:endParaRPr lang="en-US" altLang="zh-CN" dirty="0" smtClean="0"/>
          </a:p>
          <a:p>
            <a:r>
              <a:rPr lang="zh-CN" altLang="en-US" dirty="0" smtClean="0"/>
              <a:t>可以采取如下两种方式：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tracker</a:t>
            </a:r>
            <a:r>
              <a:rPr lang="zh-CN" altLang="en-US" dirty="0" smtClean="0"/>
              <a:t>跳转方式：通过</a:t>
            </a:r>
            <a:r>
              <a:rPr lang="en-US" altLang="zh-CN" dirty="0" smtClean="0"/>
              <a:t>Tracker server</a:t>
            </a:r>
            <a:r>
              <a:rPr lang="zh-CN" altLang="en-US" dirty="0" smtClean="0"/>
              <a:t>跳转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跳转方式：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直接提供文件下载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下载文件方式一</a:t>
            </a:r>
            <a:endParaRPr lang="zh-CN" altLang="en-US" dirty="0"/>
          </a:p>
        </p:txBody>
      </p:sp>
      <p:pic>
        <p:nvPicPr>
          <p:cNvPr id="4" name="内容占位符 3" descr="http_downlo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628800"/>
            <a:ext cx="7397874" cy="3456384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下载文件方式一流程解读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Tracker server</a:t>
            </a:r>
            <a:r>
              <a:rPr lang="zh-CN" altLang="en-US" dirty="0" smtClean="0"/>
              <a:t>解决文件同步延迟的问题</a:t>
            </a:r>
            <a:endParaRPr lang="en-US" altLang="zh-CN" dirty="0" smtClean="0"/>
          </a:p>
          <a:p>
            <a:r>
              <a:rPr lang="en-US" altLang="zh-CN" dirty="0" smtClean="0"/>
              <a:t>Tracker server</a:t>
            </a:r>
            <a:r>
              <a:rPr lang="zh-CN" altLang="en-US" dirty="0" smtClean="0"/>
              <a:t>上需使用内置</a:t>
            </a:r>
            <a:r>
              <a:rPr lang="en-US" altLang="zh-CN" dirty="0" smtClean="0"/>
              <a:t>web server</a:t>
            </a:r>
          </a:p>
          <a:p>
            <a:r>
              <a:rPr lang="en-US" altLang="zh-CN" dirty="0" smtClean="0"/>
              <a:t>Storage server</a:t>
            </a:r>
            <a:r>
              <a:rPr lang="zh-CN" altLang="en-US" dirty="0" smtClean="0"/>
              <a:t>可以使用内置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，也可以使用外部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。推荐使用外部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下载文件方式二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可以分为两种方式：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跳转方式（</a:t>
            </a:r>
            <a:r>
              <a:rPr lang="en-US" altLang="zh-CN" dirty="0" smtClean="0"/>
              <a:t>redirect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代理方式（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下载文件方式二（</a:t>
            </a:r>
            <a:r>
              <a:rPr lang="en-US" altLang="zh-CN" dirty="0" smtClean="0"/>
              <a:t>redirect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 descr="http_module_download_redirec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556792"/>
            <a:ext cx="7653421" cy="3888432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下载文件方式二（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内容占位符 5" descr="http_module_download_prox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484784"/>
            <a:ext cx="7792552" cy="4248472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下载文件方式二流程解读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使用扩展模块来解决文件同步延迟问题</a:t>
            </a:r>
            <a:endParaRPr lang="en-US" altLang="zh-CN" dirty="0" smtClean="0"/>
          </a:p>
          <a:p>
            <a:r>
              <a:rPr lang="zh-CN" altLang="en-US" dirty="0" smtClean="0"/>
              <a:t>如果请求文件在当前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上不存在，通过文件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反解出源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，直接请求源</a:t>
            </a:r>
            <a:r>
              <a:rPr lang="en-US" altLang="zh-CN" dirty="0" smtClean="0"/>
              <a:t>storage</a:t>
            </a:r>
          </a:p>
          <a:p>
            <a:r>
              <a:rPr lang="en-US" altLang="zh-CN" dirty="0" smtClean="0"/>
              <a:t>tracker server</a:t>
            </a:r>
            <a:r>
              <a:rPr lang="zh-CN" altLang="en-US" dirty="0" smtClean="0"/>
              <a:t>上不需要任何</a:t>
            </a:r>
            <a:r>
              <a:rPr lang="en-US" altLang="zh-CN" dirty="0" smtClean="0"/>
              <a:t>web server</a:t>
            </a:r>
          </a:p>
          <a:p>
            <a:r>
              <a:rPr lang="zh-CN" altLang="en-US" dirty="0" smtClean="0"/>
              <a:t>在每台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上部署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，直接对外提供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目前已提供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扩展模块</a:t>
            </a:r>
            <a:endParaRPr lang="en-US" altLang="zh-CN" dirty="0" smtClean="0"/>
          </a:p>
          <a:p>
            <a:r>
              <a:rPr lang="zh-CN" altLang="en-US" dirty="0" smtClean="0"/>
              <a:t>推荐使用扩展模块方式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如何做到无索引服务器？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上传文件时，文件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由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生成并返回给</a:t>
            </a:r>
            <a:r>
              <a:rPr lang="en-US" altLang="zh-CN" dirty="0" smtClean="0"/>
              <a:t>client</a:t>
            </a:r>
          </a:p>
          <a:p>
            <a:r>
              <a:rPr lang="zh-CN" altLang="en-US" dirty="0" smtClean="0"/>
              <a:t>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包含了组名和文件名，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可以直接根据该文件名定位到文件</a:t>
            </a:r>
            <a:endParaRPr lang="en-US" altLang="zh-CN" dirty="0" smtClean="0"/>
          </a:p>
          <a:p>
            <a:r>
              <a:rPr lang="zh-CN" altLang="en-US" dirty="0" smtClean="0"/>
              <a:t>一个文件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示例：</a:t>
            </a:r>
            <a:endParaRPr lang="en-US" altLang="zh-CN" dirty="0" smtClean="0"/>
          </a:p>
        </p:txBody>
      </p:sp>
      <p:pic>
        <p:nvPicPr>
          <p:cNvPr id="4" name="图片 3" descr="File I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509120"/>
            <a:ext cx="7704856" cy="1187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FastDFS</a:t>
            </a:r>
            <a:r>
              <a:rPr lang="zh-CN" altLang="en-US" dirty="0" smtClean="0"/>
              <a:t>同步机制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11175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 smtClean="0"/>
              <a:t>采用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文件记录文件上传、删除等操作，根据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进行文件同步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binlog</a:t>
            </a:r>
            <a:r>
              <a:rPr lang="zh-CN" altLang="en-US" dirty="0" smtClean="0"/>
              <a:t>中只记录文件名，不记录文件内容</a:t>
            </a:r>
            <a:endParaRPr lang="en-US" altLang="zh-CN" dirty="0" smtClean="0"/>
          </a:p>
          <a:p>
            <a:r>
              <a:rPr lang="zh-CN" altLang="en-US" dirty="0" smtClean="0"/>
              <a:t>记录已同步的位置到</a:t>
            </a:r>
            <a:r>
              <a:rPr lang="en-US" altLang="zh-CN" dirty="0" smtClean="0"/>
              <a:t>.mark</a:t>
            </a:r>
            <a:r>
              <a:rPr lang="zh-CN" altLang="en-US" dirty="0" smtClean="0"/>
              <a:t>文件中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同组内的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之间是对等的，文件上传、删除等操作可以在任意一台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上进行</a:t>
            </a:r>
          </a:p>
          <a:p>
            <a:pPr eaLnBrk="1" hangingPunct="1"/>
            <a:r>
              <a:rPr lang="zh-CN" altLang="en-US" dirty="0" smtClean="0"/>
              <a:t>文件同步只在同组内的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之间进行，采用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方式，即源头服务器同步给目标服务器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如何解决同步延迟问题？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storage</a:t>
            </a:r>
            <a:r>
              <a:rPr lang="zh-CN" altLang="en-US" dirty="0" smtClean="0"/>
              <a:t>生成的文件名中，包含源头</a:t>
            </a:r>
            <a:r>
              <a:rPr lang="en-US" altLang="zh-CN" dirty="0" smtClean="0"/>
              <a:t>storage IP</a:t>
            </a:r>
            <a:r>
              <a:rPr lang="zh-CN" altLang="en-US" dirty="0" smtClean="0"/>
              <a:t>地址和文件创建时间戳</a:t>
            </a:r>
            <a:endParaRPr lang="en-US" altLang="zh-CN" dirty="0" smtClean="0"/>
          </a:p>
          <a:p>
            <a:r>
              <a:rPr lang="zh-CN" altLang="en-US" dirty="0" smtClean="0"/>
              <a:t>源头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定时向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报告同步情况，包括向目标服务器同步到的文件时间戳</a:t>
            </a:r>
            <a:endParaRPr lang="en-US" altLang="zh-CN" dirty="0" smtClean="0"/>
          </a:p>
          <a:p>
            <a:r>
              <a:rPr lang="en-US" altLang="zh-CN" dirty="0" smtClean="0"/>
              <a:t>tracker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的同步报告后，找出该组内每台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被同步到的时间戳（取最小值），作为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属性保存到内存中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雅虎论坛文件同步实现机制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pat</a:t>
            </a:r>
            <a:r>
              <a:rPr lang="zh-CN" altLang="en-US" dirty="0" smtClean="0"/>
              <a:t>进行文件同步</a:t>
            </a:r>
            <a:endParaRPr lang="en-US" altLang="zh-CN" dirty="0" smtClean="0"/>
          </a:p>
          <a:p>
            <a:r>
              <a:rPr lang="zh-CN" altLang="en-US" dirty="0" smtClean="0"/>
              <a:t>用户上传的文件保存到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服务器特定目录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pat</a:t>
            </a:r>
            <a:r>
              <a:rPr lang="zh-CN" altLang="en-US" dirty="0" smtClean="0"/>
              <a:t>监控目录下写入同步文件列表</a:t>
            </a:r>
            <a:endParaRPr lang="en-US" altLang="zh-CN" dirty="0" smtClean="0"/>
          </a:p>
          <a:p>
            <a:r>
              <a:rPr lang="en-US" altLang="zh-CN" dirty="0" smtClean="0"/>
              <a:t>pat</a:t>
            </a:r>
            <a:r>
              <a:rPr lang="zh-CN" altLang="en-US" dirty="0" smtClean="0"/>
              <a:t>定时扫描目录，发现有待同步文件列表，开始文件同步</a:t>
            </a:r>
            <a:endParaRPr lang="en-US" altLang="zh-CN" dirty="0" smtClean="0"/>
          </a:p>
          <a:p>
            <a:r>
              <a:rPr lang="zh-CN" altLang="en-US" dirty="0" smtClean="0"/>
              <a:t>注：</a:t>
            </a:r>
            <a:r>
              <a:rPr lang="en-US" altLang="zh-CN" dirty="0" smtClean="0"/>
              <a:t>pat</a:t>
            </a:r>
            <a:r>
              <a:rPr lang="zh-CN" altLang="en-US" dirty="0" smtClean="0"/>
              <a:t>扫描时间间隔很短，通常文件在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秒内可以被同步到文件服务器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下载文件选择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询问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有哪些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可以下载指定文件时，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返回满足如下四个条件之一的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/>
              <a:t>当前时间 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文件创建时间戳</a:t>
            </a:r>
            <a:r>
              <a:rPr lang="en-US" altLang="zh-CN" dirty="0" smtClean="0"/>
              <a:t>) &gt; </a:t>
            </a:r>
            <a:r>
              <a:rPr lang="zh-CN" altLang="en-US" dirty="0" smtClean="0"/>
              <a:t>同步延迟阀值（如一天）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文件创建时间戳 </a:t>
            </a:r>
            <a:r>
              <a:rPr lang="en-US" altLang="zh-CN" dirty="0" smtClean="0"/>
              <a:t>&lt; Storage</a:t>
            </a:r>
            <a:r>
              <a:rPr lang="zh-CN" altLang="en-US" dirty="0" smtClean="0"/>
              <a:t>被同步到的时间戳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文件创建时间戳</a:t>
            </a:r>
            <a:r>
              <a:rPr lang="en-US" altLang="zh-CN" dirty="0" smtClean="0"/>
              <a:t>==Storage</a:t>
            </a:r>
            <a:r>
              <a:rPr lang="zh-CN" altLang="en-US" dirty="0" smtClean="0"/>
              <a:t>被同步到的时间戳 且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当前时间 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文件创建时间戳</a:t>
            </a:r>
            <a:r>
              <a:rPr lang="en-US" altLang="zh-CN" dirty="0" smtClean="0"/>
              <a:t>) &gt; </a:t>
            </a:r>
            <a:r>
              <a:rPr lang="zh-CN" altLang="en-US" dirty="0" smtClean="0"/>
              <a:t>文件同步最大时间（如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分钟）</a:t>
            </a:r>
          </a:p>
          <a:p>
            <a:pPr lvl="1"/>
            <a:r>
              <a:rPr lang="zh-CN" altLang="en-US" dirty="0" smtClean="0"/>
              <a:t>该文件上传到的源头</a:t>
            </a:r>
            <a:r>
              <a:rPr lang="en-US" altLang="zh-CN" dirty="0" smtClean="0"/>
              <a:t>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FastDFS</a:t>
            </a:r>
            <a:r>
              <a:rPr lang="zh-CN" altLang="en-US" dirty="0" smtClean="0"/>
              <a:t>通信协议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二进制通信协议</a:t>
            </a:r>
            <a:r>
              <a:rPr lang="en-US" altLang="zh-CN" dirty="0" smtClean="0"/>
              <a:t> </a:t>
            </a:r>
          </a:p>
          <a:p>
            <a:pPr eaLnBrk="1" hangingPunct="1"/>
            <a:r>
              <a:rPr lang="zh-CN" altLang="en-US" dirty="0" smtClean="0"/>
              <a:t>协议包由两部分组成：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body</a:t>
            </a:r>
          </a:p>
          <a:p>
            <a:pPr eaLnBrk="1" hangingPunct="1"/>
            <a:r>
              <a:rPr lang="en-US" altLang="zh-CN" dirty="0" smtClean="0"/>
              <a:t> header</a:t>
            </a:r>
            <a:r>
              <a:rPr lang="zh-CN" altLang="en-US" dirty="0" smtClean="0"/>
              <a:t>共</a:t>
            </a:r>
            <a:r>
              <a:rPr lang="en-US" altLang="zh-CN" dirty="0" smtClean="0"/>
              <a:t>10</a:t>
            </a:r>
            <a:r>
              <a:rPr lang="zh-CN" altLang="en-US" dirty="0" smtClean="0"/>
              <a:t>字节，格式如下：</a:t>
            </a:r>
          </a:p>
          <a:p>
            <a:pPr lvl="1" eaLnBrk="1" hangingPunct="1"/>
            <a:r>
              <a:rPr lang="zh-CN" altLang="en-US" dirty="0" smtClean="0"/>
              <a:t>  </a:t>
            </a:r>
            <a:r>
              <a:rPr lang="en-US" altLang="zh-CN" dirty="0" smtClean="0"/>
              <a:t>8 bytes body length</a:t>
            </a:r>
          </a:p>
          <a:p>
            <a:pPr lvl="1" eaLnBrk="1" hangingPunct="1"/>
            <a:r>
              <a:rPr lang="en-US" altLang="zh-CN" dirty="0" smtClean="0"/>
              <a:t>  1 byte command</a:t>
            </a:r>
          </a:p>
          <a:p>
            <a:pPr lvl="1" eaLnBrk="1" hangingPunct="1"/>
            <a:r>
              <a:rPr lang="en-US" altLang="zh-CN" dirty="0" smtClean="0"/>
              <a:t>  1 byte status</a:t>
            </a:r>
          </a:p>
          <a:p>
            <a:pPr eaLnBrk="1" hangingPunct="1"/>
            <a:r>
              <a:rPr lang="en-US" altLang="zh-CN" dirty="0" smtClean="0"/>
              <a:t> body</a:t>
            </a:r>
            <a:r>
              <a:rPr lang="zh-CN" altLang="en-US" dirty="0" smtClean="0"/>
              <a:t>数据包格式由取决于具体的命令，  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可以为空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FastDFS</a:t>
            </a:r>
            <a:r>
              <a:rPr lang="zh-CN" altLang="en-US" smtClean="0"/>
              <a:t>应用现状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20+</a:t>
            </a:r>
            <a:r>
              <a:rPr lang="zh-CN" altLang="en-US" dirty="0" smtClean="0"/>
              <a:t>公司在使用</a:t>
            </a:r>
            <a:endParaRPr lang="en-US" altLang="zh-CN" dirty="0" smtClean="0"/>
          </a:p>
          <a:p>
            <a:r>
              <a:rPr lang="zh-CN" altLang="en-US" dirty="0" smtClean="0"/>
              <a:t>规模最大的一家：集群</a:t>
            </a:r>
            <a:r>
              <a:rPr lang="zh-CN" altLang="en-US" dirty="0" smtClean="0"/>
              <a:t>中</a:t>
            </a:r>
            <a:r>
              <a:rPr lang="zh-CN" altLang="en-US" dirty="0" smtClean="0"/>
              <a:t>存储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数</a:t>
            </a:r>
            <a:r>
              <a:rPr lang="zh-CN" altLang="en-US" dirty="0" smtClean="0"/>
              <a:t>有</a:t>
            </a:r>
            <a:r>
              <a:rPr lang="en-US" altLang="zh-CN" dirty="0" smtClean="0"/>
              <a:t>65</a:t>
            </a:r>
            <a:r>
              <a:rPr lang="zh-CN" altLang="en-US" dirty="0" smtClean="0"/>
              <a:t>个，存储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130</a:t>
            </a:r>
            <a:r>
              <a:rPr lang="zh-CN" altLang="en-US" dirty="0" smtClean="0"/>
              <a:t>台</a:t>
            </a:r>
            <a:r>
              <a:rPr lang="zh-CN" altLang="en-US" dirty="0" smtClean="0"/>
              <a:t>，存储容量</a:t>
            </a:r>
            <a:r>
              <a:rPr lang="zh-CN" altLang="en-US" dirty="0" smtClean="0"/>
              <a:t>达到</a:t>
            </a:r>
            <a:r>
              <a:rPr lang="en-US" altLang="zh-CN" dirty="0" smtClean="0"/>
              <a:t>12</a:t>
            </a:r>
            <a:r>
              <a:rPr lang="en-US" altLang="zh-CN" dirty="0" smtClean="0"/>
              <a:t>00TB</a:t>
            </a:r>
            <a:r>
              <a:rPr lang="zh-CN" altLang="en-US" dirty="0" smtClean="0"/>
              <a:t>，文件</a:t>
            </a:r>
            <a:r>
              <a:rPr lang="zh-CN" altLang="en-US" dirty="0" smtClean="0"/>
              <a:t>数超过</a:t>
            </a:r>
            <a:r>
              <a:rPr lang="en-US" altLang="zh-CN" dirty="0" smtClean="0"/>
              <a:t>4000</a:t>
            </a:r>
            <a:r>
              <a:rPr lang="zh-CN" altLang="en-US" dirty="0" smtClean="0"/>
              <a:t>万个。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持续增长中。。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en-US" altLang="zh-CN" dirty="0" smtClean="0"/>
              <a:t> 1.x IO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8" name="内容占位符 7" descr="V1.x IO模型图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1412776"/>
            <a:ext cx="5688632" cy="50454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en-US" altLang="zh-CN" dirty="0" smtClean="0"/>
              <a:t> 2.0 IO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8" name="内容占位符 7" descr="V2.0 IO模型图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760" y="1215530"/>
            <a:ext cx="4392488" cy="52048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en-US" altLang="zh-CN" dirty="0" smtClean="0"/>
              <a:t> V2.0</a:t>
            </a:r>
            <a:r>
              <a:rPr lang="zh-CN" altLang="en-US" dirty="0" smtClean="0"/>
              <a:t>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</a:t>
            </a:r>
            <a:r>
              <a:rPr lang="en-US" altLang="zh-CN" dirty="0" smtClean="0"/>
              <a:t>IO</a:t>
            </a:r>
            <a:r>
              <a:rPr lang="zh-CN" altLang="en-US" dirty="0" smtClean="0"/>
              <a:t>处理线程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处理线程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libevent</a:t>
            </a:r>
            <a:r>
              <a:rPr lang="zh-CN" altLang="en-US" dirty="0" smtClean="0"/>
              <a:t>取代传统的网络通信模型，支持大并发访问，支持的连接数可以到</a:t>
            </a:r>
            <a:r>
              <a:rPr lang="en-US" altLang="zh-CN" dirty="0" smtClean="0"/>
              <a:t>10K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r>
              <a:rPr lang="zh-CN" altLang="en-US" dirty="0" smtClean="0"/>
              <a:t>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由专门的线程处理，系统负载和连接数之间不存在线性关系，系统负载基本上不受连接数影响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后续开发计划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封装成通用文件系统，可以</a:t>
            </a:r>
            <a:r>
              <a:rPr lang="en-US" altLang="zh-CN" dirty="0" smtClean="0"/>
              <a:t>mount</a:t>
            </a:r>
            <a:r>
              <a:rPr lang="zh-CN" altLang="en-US" dirty="0" smtClean="0"/>
              <a:t>使用。实现思路：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FastDFS</a:t>
            </a:r>
            <a:r>
              <a:rPr lang="en-US" altLang="zh-CN" dirty="0" smtClean="0"/>
              <a:t> + </a:t>
            </a:r>
            <a:r>
              <a:rPr lang="zh-CN" altLang="en-US" dirty="0" smtClean="0"/>
              <a:t>目录服务 </a:t>
            </a:r>
            <a:r>
              <a:rPr lang="en-US" altLang="zh-CN" dirty="0" smtClean="0"/>
              <a:t>+ client mount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相关网站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论坛：</a:t>
            </a:r>
            <a:r>
              <a:rPr lang="en-US" altLang="zh-CN" dirty="0" smtClean="0">
                <a:hlinkClick r:id="rId2"/>
              </a:rPr>
              <a:t>http://linux.chinaunix.net/bbs/forum-75-1.html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code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http://code.google.com/p/fastdfs/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Q &amp; 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algn="ctr" eaLnBrk="1" hangingPunct="1">
              <a:buFontTx/>
              <a:buNone/>
            </a:pPr>
            <a:r>
              <a:rPr lang="zh-CN" altLang="en-US" sz="4400" b="1" dirty="0" smtClean="0"/>
              <a:t>谢谢大家！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雅虎论坛架构缺点及实现缺陷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扩容问题</a:t>
            </a:r>
            <a:endParaRPr lang="en-US" altLang="zh-CN" dirty="0" smtClean="0"/>
          </a:p>
          <a:p>
            <a:pPr lvl="1"/>
            <a:r>
              <a:rPr lang="zh-CN" altLang="en-US" sz="3200" dirty="0" smtClean="0"/>
              <a:t>每台文件服务器采用全量存储，不易扩容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解决办法：迁移到存储量更大的服务器</a:t>
            </a:r>
            <a:endParaRPr lang="en-US" altLang="zh-CN" sz="3200" dirty="0" smtClean="0"/>
          </a:p>
          <a:p>
            <a:r>
              <a:rPr lang="zh-CN" altLang="en-US" dirty="0" smtClean="0"/>
              <a:t>同步延迟问题</a:t>
            </a:r>
            <a:endParaRPr lang="en-US" altLang="zh-CN" dirty="0" smtClean="0"/>
          </a:p>
          <a:p>
            <a:pPr lvl="1"/>
            <a:r>
              <a:rPr lang="en-US" altLang="zh-CN" sz="3200" dirty="0" smtClean="0"/>
              <a:t>pat</a:t>
            </a:r>
            <a:r>
              <a:rPr lang="zh-CN" altLang="en-US" sz="3200" dirty="0" smtClean="0"/>
              <a:t>定时扫描，异步同步方式，导致同步延迟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解决方法：文件上传完成后休眠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秒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我的存储经历</a:t>
            </a:r>
            <a:r>
              <a:rPr lang="en-US" altLang="zh-CN" dirty="0" smtClean="0"/>
              <a:t>--</a:t>
            </a:r>
            <a:r>
              <a:rPr lang="zh-CN" altLang="en-US" dirty="0" smtClean="0"/>
              <a:t>雅虎相册</a:t>
            </a:r>
            <a:endParaRPr lang="zh-CN" altLang="en-US" dirty="0"/>
          </a:p>
        </p:txBody>
      </p:sp>
      <p:pic>
        <p:nvPicPr>
          <p:cNvPr id="6" name="内容占位符 5" descr="雅虎相册架构图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628800"/>
            <a:ext cx="7494433" cy="41764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雅虎相册架构解读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美国雅虎提供全球文件存储服务</a:t>
            </a:r>
            <a:r>
              <a:rPr lang="en-US" altLang="zh-CN" dirty="0" smtClean="0"/>
              <a:t>YMDB</a:t>
            </a:r>
          </a:p>
          <a:p>
            <a:r>
              <a:rPr lang="zh-CN" altLang="en-US" dirty="0" smtClean="0"/>
              <a:t>基于集中式存储设备</a:t>
            </a:r>
            <a:r>
              <a:rPr lang="en-US" altLang="zh-CN" dirty="0" smtClean="0"/>
              <a:t>Filer</a:t>
            </a:r>
          </a:p>
          <a:p>
            <a:r>
              <a:rPr lang="zh-CN" altLang="en-US" dirty="0" smtClean="0"/>
              <a:t>分组（</a:t>
            </a:r>
            <a:r>
              <a:rPr lang="en-US" altLang="zh-CN" dirty="0" smtClean="0"/>
              <a:t>farm</a:t>
            </a:r>
            <a:r>
              <a:rPr lang="zh-CN" altLang="en-US" dirty="0" smtClean="0"/>
              <a:t>）存储，</a:t>
            </a:r>
            <a:r>
              <a:rPr lang="en-US" altLang="zh-CN" dirty="0" smtClean="0"/>
              <a:t>farm</a:t>
            </a:r>
            <a:r>
              <a:rPr lang="zh-CN" altLang="en-US" dirty="0" smtClean="0"/>
              <a:t>内</a:t>
            </a:r>
            <a:r>
              <a:rPr lang="en-US" altLang="zh-CN" dirty="0" smtClean="0"/>
              <a:t>RAID 1</a:t>
            </a:r>
          </a:p>
          <a:p>
            <a:r>
              <a:rPr lang="zh-CN" altLang="en-US" dirty="0" smtClean="0"/>
              <a:t>存储到哪个组，需要应用申请和设置。存储到的组对应用方不透明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Farm</a:t>
            </a:r>
            <a:r>
              <a:rPr lang="zh-CN" altLang="en-US" dirty="0" smtClean="0"/>
              <a:t>中只有一台机器提供线上服务，另外一台热备份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雅虎相册存储架构不足之处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存储成本高昂</a:t>
            </a:r>
            <a:endParaRPr lang="en-US" altLang="zh-CN" dirty="0" smtClean="0"/>
          </a:p>
          <a:p>
            <a:pPr lvl="1"/>
            <a:r>
              <a:rPr lang="zh-CN" altLang="en-US" sz="3200" dirty="0" smtClean="0"/>
              <a:t>采用集中式存储设备</a:t>
            </a:r>
            <a:r>
              <a:rPr lang="en-US" altLang="zh-CN" sz="3200" dirty="0" smtClean="0"/>
              <a:t>Filer</a:t>
            </a:r>
            <a:r>
              <a:rPr lang="zh-CN" altLang="en-US" sz="3200" dirty="0" smtClean="0"/>
              <a:t>，费用昂贵</a:t>
            </a:r>
            <a:endParaRPr lang="en-US" altLang="zh-CN" sz="3200" dirty="0" smtClean="0"/>
          </a:p>
          <a:p>
            <a:pPr lvl="1"/>
            <a:r>
              <a:rPr lang="en-US" altLang="zh-CN" sz="3200" dirty="0" smtClean="0"/>
              <a:t>Farm</a:t>
            </a:r>
            <a:r>
              <a:rPr lang="zh-CN" altLang="en-US" sz="3200" dirty="0" smtClean="0"/>
              <a:t>采用热备模式，只有一台</a:t>
            </a:r>
            <a:r>
              <a:rPr lang="en-US" altLang="zh-CN" sz="3200" dirty="0" smtClean="0"/>
              <a:t>Filer</a:t>
            </a:r>
            <a:r>
              <a:rPr lang="zh-CN" altLang="en-US" sz="3200" dirty="0" smtClean="0"/>
              <a:t>提供在线服务，资源极大浪费，存储成本高昂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可以增加</a:t>
            </a:r>
            <a:r>
              <a:rPr lang="en-US" altLang="zh-CN" sz="3200" dirty="0" smtClean="0"/>
              <a:t>Farm</a:t>
            </a:r>
            <a:r>
              <a:rPr lang="zh-CN" altLang="en-US" sz="3200" dirty="0" smtClean="0"/>
              <a:t>进行扩容，但无法做到线性扩容，扩容粒度大，一个</a:t>
            </a:r>
            <a:r>
              <a:rPr lang="en-US" altLang="zh-CN" sz="3200" dirty="0" smtClean="0"/>
              <a:t>Filter 200TB</a:t>
            </a:r>
            <a:r>
              <a:rPr lang="zh-CN" altLang="en-US" sz="3200" dirty="0" smtClean="0"/>
              <a:t>左右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中国雅虎相册存储改进方案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主要出于降低存储成本的目的，中国雅虎采用分布式文件系统替代</a:t>
            </a:r>
            <a:r>
              <a:rPr lang="en-US" altLang="zh-CN" dirty="0" smtClean="0"/>
              <a:t>YMDB</a:t>
            </a:r>
          </a:p>
          <a:p>
            <a:r>
              <a:rPr lang="zh-CN" altLang="en-US" dirty="0" smtClean="0"/>
              <a:t>中国雅虎研发了</a:t>
            </a:r>
            <a:r>
              <a:rPr lang="en-US" altLang="zh-CN" dirty="0" smtClean="0"/>
              <a:t>YLEM</a:t>
            </a:r>
            <a:r>
              <a:rPr lang="zh-CN" altLang="en-US" dirty="0" smtClean="0"/>
              <a:t>分布式文件系统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 smtClean="0"/>
              <a:t>MogileFS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2008</a:t>
            </a:r>
            <a:r>
              <a:rPr lang="zh-CN" altLang="en-US" dirty="0" smtClean="0"/>
              <a:t>年底替换掉了</a:t>
            </a:r>
            <a:r>
              <a:rPr lang="en-US" altLang="zh-CN" dirty="0" smtClean="0"/>
              <a:t>YMDB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分布式文件系统概况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分布式文件系统类型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通用分布式文件系统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和传统的本地文件系统（如</a:t>
            </a:r>
            <a:r>
              <a:rPr lang="en-US" altLang="zh-CN" dirty="0" smtClean="0"/>
              <a:t>ext3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NTFS</a:t>
            </a:r>
            <a:r>
              <a:rPr lang="zh-CN" altLang="en-US" dirty="0" smtClean="0"/>
              <a:t>等）相对应，应用端可以</a:t>
            </a:r>
            <a:r>
              <a:rPr lang="en-US" altLang="zh-CN" dirty="0" smtClean="0"/>
              <a:t>mount</a:t>
            </a:r>
            <a:r>
              <a:rPr lang="zh-CN" altLang="en-US" dirty="0" smtClean="0"/>
              <a:t>使用。典型代表：</a:t>
            </a:r>
            <a:r>
              <a:rPr lang="en-US" altLang="zh-CN" dirty="0" err="1" smtClean="0"/>
              <a:t>lustre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MooseFS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专用分布式文件系统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FS</a:t>
            </a:r>
            <a:r>
              <a:rPr lang="zh-CN" altLang="en-US" dirty="0" smtClean="0"/>
              <a:t>的思想，文件上传后不能修改。不能</a:t>
            </a:r>
            <a:r>
              <a:rPr lang="en-US" altLang="zh-CN" dirty="0" smtClean="0"/>
              <a:t>mount</a:t>
            </a:r>
            <a:r>
              <a:rPr lang="zh-CN" altLang="en-US" dirty="0" smtClean="0"/>
              <a:t>使用，需要使用专有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对文件进行访问，也可称作分布式文件存储服务。典型代表：</a:t>
            </a:r>
            <a:r>
              <a:rPr lang="en-US" altLang="zh-CN" dirty="0" err="1" smtClean="0"/>
              <a:t>MogileFS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1586</Words>
  <Application>Microsoft Office PowerPoint</Application>
  <PresentationFormat>全屏显示(4:3)</PresentationFormat>
  <Paragraphs>172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分布式文件系统 FastDFS架构剖析</vt:lpstr>
      <vt:lpstr>我的存储经历--雅虎论坛</vt:lpstr>
      <vt:lpstr>雅虎论坛文件同步实现机制</vt:lpstr>
      <vt:lpstr>雅虎论坛架构缺点及实现缺陷</vt:lpstr>
      <vt:lpstr>我的存储经历--雅虎相册</vt:lpstr>
      <vt:lpstr>雅虎相册架构解读</vt:lpstr>
      <vt:lpstr>雅虎相册存储架构不足之处</vt:lpstr>
      <vt:lpstr>中国雅虎相册存储改进方案</vt:lpstr>
      <vt:lpstr>分布式文件系统概况</vt:lpstr>
      <vt:lpstr>两种分布式文件系统对比</vt:lpstr>
      <vt:lpstr>类Google FS 体系结构</vt:lpstr>
      <vt:lpstr>FastDFS简介</vt:lpstr>
      <vt:lpstr>FastDFS特性</vt:lpstr>
      <vt:lpstr>什么是主从文件？</vt:lpstr>
      <vt:lpstr>FastDFS架构示意图</vt:lpstr>
      <vt:lpstr>相关术语</vt:lpstr>
      <vt:lpstr>FastDFS架构解读</vt:lpstr>
      <vt:lpstr>FastDFS上传文件流程图</vt:lpstr>
      <vt:lpstr>FastDFS下载文件流程图</vt:lpstr>
      <vt:lpstr>以HTTP方式下载文件</vt:lpstr>
      <vt:lpstr>HTTP下载文件方式一</vt:lpstr>
      <vt:lpstr>HTTP下载文件方式一流程解读</vt:lpstr>
      <vt:lpstr>HTTP下载文件方式二</vt:lpstr>
      <vt:lpstr>HTTP下载文件方式二（redirect）</vt:lpstr>
      <vt:lpstr>HTTP下载文件方式二（proxy）</vt:lpstr>
      <vt:lpstr>HTTP下载文件方式二流程解读</vt:lpstr>
      <vt:lpstr>FastDFS如何做到无索引服务器？</vt:lpstr>
      <vt:lpstr>FastDFS同步机制</vt:lpstr>
      <vt:lpstr>FastDFS如何解决同步延迟问题？</vt:lpstr>
      <vt:lpstr>下载文件选择storage的方法</vt:lpstr>
      <vt:lpstr>FastDFS通信协议</vt:lpstr>
      <vt:lpstr>FastDFS应用现状</vt:lpstr>
      <vt:lpstr>FastDFS 1.x IO模型</vt:lpstr>
      <vt:lpstr>FastDFS 2.0 IO模型</vt:lpstr>
      <vt:lpstr>FastDFS V2.0改进</vt:lpstr>
      <vt:lpstr>后续开发计划</vt:lpstr>
      <vt:lpstr>FastDFS相关网站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分布式文件系统概况及FastDFS介绍</dc:title>
  <dc:creator>余庆</dc:creator>
  <cp:lastModifiedBy>庄远(余庆)</cp:lastModifiedBy>
  <cp:revision>275</cp:revision>
  <dcterms:modified xsi:type="dcterms:W3CDTF">2011-01-10T12:33:55Z</dcterms:modified>
</cp:coreProperties>
</file>