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DBD9-3F0B-FB4A-92E1-07D6B6E3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82437-E11F-0BC5-CE09-2D7C5A6B1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85D9-DA11-2914-8BFB-C1AC286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6A0B-A92C-875F-DCF6-935DB766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B90E-09D0-BE00-138B-A817B9E9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A450-6ADE-15B9-0ED3-8A4C613F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31160-82B1-C991-9D76-47C37085A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1750-0715-23B1-2434-6139D50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553E-4A31-7466-1752-2A14EBFA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BB7-36A7-8249-768D-D065336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FB511-F42A-E01F-C161-5929294FD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F964F-F7CA-CC64-A5D7-88463AFFB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278F-5B34-374E-1847-076B1A83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84AF-291D-64BD-7993-93456EC4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6B33-03FB-B111-B104-D5D517A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FBB7-46DC-D8E6-713F-676E57B9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B33-8AE8-0A03-9E7B-068D2DDD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027F-ED21-B099-CDDC-83220528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49A1-D3AA-625E-05F5-B9D9156E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4EFD-D600-904C-7BDC-0D880F3C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42AE-92F4-DBB4-FEAE-35D88226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707C-ABEB-F3FB-BB6A-D9DC0D24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71D3-7229-011B-F8A8-5D4EFCB7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D0C7-EA72-E631-CF8D-2D5A5C70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2659-B281-5EB1-C26E-40B468D8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83D7-171B-2F1D-20C1-DCB0C8B2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ED52-93DB-0D41-CF51-CCF92A72F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EFF55-ABDB-94BA-7CEC-26732B9E9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0742-70EB-B0C2-2006-DC5C71D2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4366-D47D-78A2-E387-2AACBFE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1BCF-B143-AEBA-2D7B-8C6EE7AF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4A9C-5277-FA76-087C-1076332F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F161-69A7-37E9-E8B2-1F105931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C8E8-3A36-E404-996B-A2DC1BF1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5E36-4F6A-E496-97F2-D89F8C031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83723-C88C-732E-40D2-5FCFD8CA3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3AC06-4732-F79A-D555-2BB2117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E25A-A7C5-FA8B-199A-09E32FC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EE72-4AB0-5ABD-8B9B-6AC9C123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50D-2882-520F-0B3F-53AE5F7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1F16E-AF79-0E60-6AE3-C481BF73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71E4-CE69-58F3-643B-F3206C44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C0085-9CE1-8E64-9350-3BAE9FF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F87C4-904F-D4BC-3DE4-544B7F35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A66E4-EFB5-4CEE-5969-F0CAF503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155B-C812-BC3C-CC33-23993D40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B52E-E54C-7A5E-726B-4BD69D5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07C2-E622-B109-67F5-B03940C5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C3FD-EA6C-5320-6BCC-8F97E1042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351B-3F14-C294-428D-A5C26BEE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F0B2-74E9-6AC4-0E3C-572E6BA4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2009-6B35-66C7-6415-7265956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5B1C-63F0-3605-A85D-76755C39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B39BD-6726-70F6-D46D-D762DE291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5264-19C8-34B5-DAA5-80689735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6DE3-D098-C771-0907-1AB0EDC8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D406-3FE6-5526-99BA-251B02BC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347A-110C-F560-FFFD-873EF50F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DCEF5-0875-9782-1DB8-8D73B1C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D732-CD63-EA0D-A71E-05B1FA85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1BD6-AAA9-5FC4-3F21-73B83410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91EB-1450-4E22-A7B7-AB2AED1E9F28}" type="datetimeFigureOut">
              <a:rPr lang="en-US" smtClean="0"/>
              <a:t>27-Jan-23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F453-B707-7288-0E61-A1C637559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63CC-2338-899A-7A9F-127C560A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1CAC-600E-4610-BA12-CBA5DBB9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5A5C-30D8-3CA1-0E74-5B6AF3D29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a single-cell CC3D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B71E-244F-0BA6-A2BA-90BEB9A3C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  <a:p>
            <a:endParaRPr lang="en-US" dirty="0"/>
          </a:p>
          <a:p>
            <a:r>
              <a:rPr lang="en-US" dirty="0"/>
              <a:t>Juliano F. Gianlupi</a:t>
            </a:r>
          </a:p>
        </p:txBody>
      </p:sp>
    </p:spTree>
    <p:extLst>
      <p:ext uri="{BB962C8B-B14F-4D97-AF65-F5344CB8AC3E}">
        <p14:creationId xmlns:p14="http://schemas.microsoft.com/office/powerpoint/2010/main" val="104427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F44894-420D-10E7-4EB4-E5A97A6C46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7682" y="-10344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Step 8: set target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volume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F44894-420D-10E7-4EB4-E5A97A6C4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7682" y="-103440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50796-2BE7-11CB-F39B-DADCC2B4D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78543"/>
                <a:ext cx="4016628" cy="4351338"/>
              </a:xfrm>
            </p:spPr>
            <p:txBody>
              <a:bodyPr/>
              <a:lstStyle/>
              <a:p>
                <a:r>
                  <a:rPr lang="en-US" dirty="0"/>
                  <a:t>CC3D Python &gt; Cell Constraints &gt;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Volume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50796-2BE7-11CB-F39B-DADCC2B4D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8543"/>
                <a:ext cx="4016628" cy="4351338"/>
              </a:xfrm>
              <a:blipFill>
                <a:blip r:embed="rId3"/>
                <a:stretch>
                  <a:fillRect l="-273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BC18293-0046-AB21-CD93-7713B081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" y="2284754"/>
            <a:ext cx="4620270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2E53EC-B0A7-FDCC-60D3-1C6C231D5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859" y="2163473"/>
            <a:ext cx="4610743" cy="1981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3DA38-B7AF-92CE-8F3F-F10BE92D4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119" y="4144950"/>
            <a:ext cx="5520059" cy="270734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691204-6DFE-4B44-827A-48A9BC481874}"/>
              </a:ext>
            </a:extLst>
          </p:cNvPr>
          <p:cNvSpPr txBox="1">
            <a:spLocks/>
          </p:cNvSpPr>
          <p:nvPr/>
        </p:nvSpPr>
        <p:spPr>
          <a:xfrm>
            <a:off x="5038550" y="978543"/>
            <a:ext cx="4016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CC3D Python &gt; Cell Constraints &gt; Change Target Volume</a:t>
            </a:r>
          </a:p>
        </p:txBody>
      </p:sp>
    </p:spTree>
    <p:extLst>
      <p:ext uri="{BB962C8B-B14F-4D97-AF65-F5344CB8AC3E}">
        <p14:creationId xmlns:p14="http://schemas.microsoft.com/office/powerpoint/2010/main" val="371884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3C4-46B6-9B79-48CB-06719338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check that your cell doesn’t </a:t>
            </a:r>
            <a:r>
              <a:rPr lang="en-US" dirty="0" err="1"/>
              <a:t>disapear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F545-00A5-2C4D-0935-27ADD755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93B3-489D-F0AD-B646-2ADF0106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66" y="1456571"/>
            <a:ext cx="683037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2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E280-9910-9331-522B-39C8AD6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2178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5BE7-F7EF-C0DA-D053-DBA722F3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start </a:t>
            </a:r>
            <a:r>
              <a:rPr lang="en-US" dirty="0" err="1"/>
              <a:t>twedit</a:t>
            </a:r>
            <a:r>
              <a:rPr lang="en-US" dirty="0"/>
              <a:t>++ sim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565F-EDD9-5E79-D4F7-458012DF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8972C-D222-B941-FD3C-C87E388D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858"/>
            <a:ext cx="5737683" cy="5456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C0BD-03DB-BC97-A80B-01CAE9CF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88" y="1256869"/>
            <a:ext cx="5608443" cy="54214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3D53C87-2CEB-BC6C-C03B-16608879CB87}"/>
              </a:ext>
            </a:extLst>
          </p:cNvPr>
          <p:cNvSpPr/>
          <p:nvPr/>
        </p:nvSpPr>
        <p:spPr>
          <a:xfrm>
            <a:off x="6096000" y="4947858"/>
            <a:ext cx="5061924" cy="9761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0E097-329E-6040-A7A1-9264EEC4327A}"/>
              </a:ext>
            </a:extLst>
          </p:cNvPr>
          <p:cNvSpPr txBox="1"/>
          <p:nvPr/>
        </p:nvSpPr>
        <p:spPr>
          <a:xfrm>
            <a:off x="9233757" y="4071926"/>
            <a:ext cx="22661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Doesn’t mater, we’ll remove it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3348AB-3819-62AD-89B9-D5FDC8DD4B83}"/>
              </a:ext>
            </a:extLst>
          </p:cNvPr>
          <p:cNvSpPr/>
          <p:nvPr/>
        </p:nvSpPr>
        <p:spPr>
          <a:xfrm rot="2003989">
            <a:off x="9628657" y="4633708"/>
            <a:ext cx="471225" cy="5329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54A1-046A-1C59-E75C-CFA3F0FA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12" y="180001"/>
            <a:ext cx="10515600" cy="1325563"/>
          </a:xfrm>
        </p:spPr>
        <p:txBody>
          <a:bodyPr/>
          <a:lstStyle/>
          <a:p>
            <a:r>
              <a:rPr lang="en-US" dirty="0"/>
              <a:t>Step 2: add cell types, chemicals, and select plugins. Finish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0A4C-7DB9-6254-155F-78DB5E25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FAE58-63DD-2762-10BE-B2BCC982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8" y="1557338"/>
            <a:ext cx="5573108" cy="52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AA8F2-0B96-58FB-5149-B972B6E6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56" y="1557338"/>
            <a:ext cx="5180047" cy="52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45B9-3BB7-95B5-0568-10AAAFD2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remove initializer from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8234-FC4E-0FE0-C2C5-7C1E0C37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88882-0B3B-C017-970D-2F84BEF0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927"/>
            <a:ext cx="5183470" cy="5406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33F3F-CB62-3FA3-A7C4-4C139C23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59" y="1451927"/>
            <a:ext cx="4992573" cy="53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F01-B937-DF59-105C-D7ED824C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Place cursor in start function, select Create Cell (detailed) in CC3D python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A75F-D85D-E69C-96B1-257E3289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CC3D Python &gt; Cell Manipulation &gt; Create Cell (detailed)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29BA4-D9C3-2C59-2539-8F700C89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40" y="2646910"/>
            <a:ext cx="1249926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78F73-B5B4-54BF-86E5-BE1C9DA38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05"/>
          <a:stretch/>
        </p:blipFill>
        <p:spPr>
          <a:xfrm>
            <a:off x="0" y="2468541"/>
            <a:ext cx="5705183" cy="43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4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5F4F-B385-0D2D-37D4-0431ECCE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4.2: See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4175-38F0-14CA-D96E-1F83A330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DFDC2-EC06-0443-701D-04772BCC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0" y="1629652"/>
            <a:ext cx="10230000" cy="35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E6B7-379C-ABC9-F7E8-02632228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Set position of cell, volume, type,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1861-E2C9-5C33-CC28-9BACABC3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074" y="1825625"/>
            <a:ext cx="44537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self.dim.x;y;z</a:t>
            </a:r>
            <a:r>
              <a:rPr lang="en-US" dirty="0"/>
              <a:t> are steppable attributes with the maximum value for the axes</a:t>
            </a:r>
          </a:p>
          <a:p>
            <a:r>
              <a:rPr lang="en-US" dirty="0"/>
              <a:t>Double division slash (//) is division rounded down in Python</a:t>
            </a:r>
          </a:p>
          <a:p>
            <a:r>
              <a:rPr lang="en-US" dirty="0"/>
              <a:t>I prefer placing the cell from center – half the size to center + half the size</a:t>
            </a:r>
          </a:p>
          <a:p>
            <a:r>
              <a:rPr lang="en-US" dirty="0"/>
              <a:t>You can place the cell anywhere with any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10381-7BE3-34A9-F2E4-85ADFF0F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53506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B553-A305-4C57-7B2A-B5CDF992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Test (right-click .cc3d file -&gt; Open In Player)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C619-7302-C02C-E13F-15693244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AF3ED-286C-67B3-538A-F801FB3E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28" y="1913247"/>
            <a:ext cx="4077269" cy="3648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B0AA8-2AA3-0CD8-39F0-949E78A8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9" y="1587578"/>
            <a:ext cx="4629459" cy="41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0531B2-192D-54DA-07D0-EB4F98D6E3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Step 7: realize your cell disappears because you forgot to set the target volume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volume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0531B2-192D-54DA-07D0-EB4F98D6E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9730-1FA7-AC18-C625-C03693FB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B7002-C6F6-A741-3EBB-19CEA960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63" y="1690688"/>
            <a:ext cx="5626480" cy="47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Getting a single-cell CC3D simulation</vt:lpstr>
      <vt:lpstr>Step 1: start twedit++ sim wizard</vt:lpstr>
      <vt:lpstr>Step 2: add cell types, chemicals, and select plugins. Finish wizard</vt:lpstr>
      <vt:lpstr>Step 3: remove initializer from XML</vt:lpstr>
      <vt:lpstr>Step 4: Place cursor in start function, select Create Cell (detailed) in CC3D python menu</vt:lpstr>
      <vt:lpstr>Step 4.2: See results</vt:lpstr>
      <vt:lpstr>Step 5: Set position of cell, volume, type, etc </vt:lpstr>
      <vt:lpstr>Step 6: Test (right-click .cc3d file -&gt; Open In Player)</vt:lpstr>
      <vt:lpstr>Step 7: realize your cell disappears because you forgot to set the target volume and λ volume</vt:lpstr>
      <vt:lpstr>Step 8: set target and λ volume</vt:lpstr>
      <vt:lpstr>Step 9: check that your cell doesn’t disapear</vt:lpstr>
      <vt:lpstr>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 single-cell CC3D simulation</dc:title>
  <dc:creator>Juliano Gianlupi</dc:creator>
  <cp:lastModifiedBy>Juliano Gianlupi</cp:lastModifiedBy>
  <cp:revision>6</cp:revision>
  <dcterms:created xsi:type="dcterms:W3CDTF">2023-01-27T18:28:24Z</dcterms:created>
  <dcterms:modified xsi:type="dcterms:W3CDTF">2023-01-27T18:57:10Z</dcterms:modified>
</cp:coreProperties>
</file>