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entury Gothic" panose="020B0502020202020204" pitchFamily="34" charset="0"/>
      <p:regular r:id="rId35"/>
      <p:bold r:id="rId36"/>
      <p:italic r:id="rId37"/>
      <p:boldItalic r:id="rId38"/>
    </p:embeddedFon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Fira Code" panose="020B0809050000020004" pitchFamily="49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i53n/89aowlbuJ1PfLfonldN+Q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2ACEF2-4348-4DC3-B59B-776DEF1ACBC9}">
  <a:tblStyle styleId="{2E2ACEF2-4348-4DC3-B59B-776DEF1ACB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658a1e4f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4658a1e4f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658a1e4f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4658a1e4f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58a1e4f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658a1e4f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658a1e4f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658a1e4f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658a1e4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4658a1e4f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658a1e4f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658a1e4f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658a1e4f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4658a1e4f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58a1e4f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58a1e4f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58a1e4f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58a1e4f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58a1e4f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58a1e4f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658a1e4f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4658a1e4f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58a1e4f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4658a1e4f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658a1e4f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4658a1e4f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58a1e4f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58a1e4f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658a1e4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658a1e4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658a1e4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4658a1e4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658a1e4fc_0_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podem ser chamadas usando argumentos nomeados da forma chave=valor.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4658a1e4fc_0_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Argumentos nomeados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4658a1e4fc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658a1e4fc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658a1e4fc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4658a1e4fc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5" name="Google Shape;135;g14658a1e4fc_0_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(marca, modelo, ano, placa):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salva carro no banco de dados...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f"Carro inserido com sucesso!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{marca}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{modelo}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{ano}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{placa}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salvar_carro(**{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"modelo"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Carro inserido com sucesso! Fiat/Palio/1999/ABC-1234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658a1e4fc_0_3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Podemos combinar parâmetros obrigatórios com args e kwargs. Quando esses são definidos (*args e **kwargs), o método recebe os valores como tupla e dicionário respectivamente.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658a1e4fc_0_3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Args e kwargs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658a1e4fc_0_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658a1e4fc_0_4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658a1e4fc_0_4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658a1e4fc_0_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0" name="Google Shape;150;g14658a1e4fc_0_4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(data_extenso, *args, **kwargs):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texto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.join(args)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meta_dados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{chave.title()}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{valor}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kwargs.items()])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mensagem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{data_extenso}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{texto}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{meta_dados}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print(mensagem)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"Zen of 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"Beautiful is better than ugly."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autor=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"Tim Peters"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658a1e4fc_0_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argumentos podem ser passados para uma função Python tanto por posição quanto explicitamente pelo nome. Para uma melhor legibilidade e desempenho, faz sentido restringir a maneira pelo qual argumentos possam ser passados, assim um desenvolvedor precisa apenas olhar para a definição da função para determinar se os itens são passados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posição, por posição e nome, ou por nome.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4658a1e4fc_0_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Parâmetros especiais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4658a1e4fc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658a1e4fc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g14658a1e4fc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1881188"/>
            <a:ext cx="77343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658a1e4fc_0_7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658a1e4fc_0_7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14658a1e4fc_0_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1" name="Google Shape;171;g14658a1e4fc_0_7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58a1e4f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58a1e4f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58a1e4f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58a1e4fc_0_8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(*, modelo, ano, placa,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58a1e4fc_0_9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58a1e4fc_0_9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and 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58a1e4fc_0_9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58a1e4fc_0_9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*,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58a1e4fc_0_10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tudo é objeto, dessa forma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são objetos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que as tornam objetos de primeira classe. Com isso podemos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atribuir funções a variáveis, passá-las como parâmetro para funções, usá-las como valores em estruturas de dados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(listas, tuplas, dicionários, etc) e usar como valor de retorno para uma função (closures).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58a1e4fc_0_10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 de primeira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58a1e4fc_0_10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funcionam as funções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58a1e4fc_0_1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658a1e4fc_0_1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4658a1e4fc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2" name="Google Shape;202;g14658a1e4fc_0_1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+ b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b, funcao):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resultado = funcao(a, b)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f"O resultado da operação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{b}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{resultado}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somar)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 resultado da operação 10 + 10 = 20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658a1e4fc_0_1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trabalha com escopo local e global, dentro do bloco da função o escopo é local. Portanto alterações ali feitas em objetos imutáveis serão perdidas quando o método terminar de ser executado. Para usar objetos globais utilizamos a palavra-chave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informa ao interpretador que a variável que está sendo manipulada no escopo local é global. Essa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é uma boa prática e deve ser evitada.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4658a1e4fc_0_1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 local e escopo global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4658a1e4fc_0_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58a1e4fc_0_1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4658a1e4fc_0_12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g14658a1e4fc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7" name="Google Shape;217;g14658a1e4fc_0_12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(bonus):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salario += bonus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2500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58a1e4fc_0_5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58a1e4fc_0_5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4658a1e4fc_0_5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58a1e4fc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Estudo aprofundado sobre funções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 é um bloco de código identificado por um nome e pode receber uma lista de parâmetros, esses parâmetros podem ou não ter valores padrões. Usar funções torna o código mais legível e possibilita o reaproveitamento de código. Programar baseado em funções, é o mesmo que dizer que estamos programando de maneira estruturada.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funções?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"Olá mundo!"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"Anônimo"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658a1e4f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retornar um valor, utilizamos a palavra reservada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Toda função Python retorna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por padrão. Diferente de outras linguagens de programação, em Python uma função pode retornar mais de um 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4658a1e4f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Retornando valores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4658a1e4f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658a1e4fc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658a1e4fc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4658a1e4f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4658a1e4fc_0_1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sum(numeros)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antecessor = numero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sucessor = numero +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antecessor, sucessor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64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(9, 11)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82CF8F-9161-4415-9650-118DF6CC355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2D6F7C32-6434-4D8B-9E6F-C366C9A0DD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9110F8-CC9E-464A-BBFC-7104F10C0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25</Slides>
  <Notes>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2022-10-06T00:57:41Z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