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31/10/2022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Apresentação na tela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   Vamos trabalhar inicialmente com as linguagens:    </vt:lpstr>
      <vt:lpstr>Apresentação do PowerPoint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Apresentação do PowerPoint</vt:lpstr>
      <vt:lpstr>   O paradigma de programação que descreve a computação como ações, enunciados ou comandos que mudam o estado (variáveis) de um programa.        </vt:lpstr>
      <vt:lpstr>Apresentação do PowerPoint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Apresentação do PowerPoint</vt:lpstr>
      <vt:lpstr>    Na programação Orientada a Objetos temos como objetivo transformar nosso problema do mundo real em partes para o computador.      </vt:lpstr>
      <vt:lpstr>Apresentação do PowerPoint</vt:lpstr>
      <vt:lpstr>    Scilab (laboratório de matriz) é um ambiente de computação numérica multi-paradigma.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2022-10-31T18:43:21Z</dcterms:modified>
</cp:coreProperties>
</file>