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5" autoAdjust="0"/>
    <p:restoredTop sz="94647"/>
  </p:normalViewPr>
  <p:slideViewPr>
    <p:cSldViewPr snapToGrid="0" snapToObjects="1">
      <p:cViewPr varScale="1">
        <p:scale>
          <a:sx n="111" d="100"/>
          <a:sy n="111" d="100"/>
        </p:scale>
        <p:origin x="22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4c4d29f9-afe7-4981-8f31-04601ca25c68}">
  <we:reference id="WA200003233" version="2.0.0.3" store="pt-BR" storeType="OMEX"/>
  <we:alternateReferences/>
  <we:properties>
    <we:property name="Microsoft.Office.CampaignId" value="&quot;none&quot;"/>
    <we:property name="artifactViewState" value="&quot;live&quot;"/>
    <we:property name="backgroundColor" value="&quot;#F9DAED&quot;"/>
    <we:property name="bookmark" value="&quot;H4sIAAAAAAAAA+1YX28iNxD/KsgveQG0/4AlbzmSqlXTKipRXk6omrVniU/G5rzeNDTiC93X6Bfr2LtwB8klLb02V1rEg3c8Hv9m5jdj7z4wIaulgtWPsEB2yr7TQnIQxnZi1mW6EY5HiShEzmEAaTIclVFajGnWLJ00umKnD8yBnaO7kVUNylsi4dtZl4FSVzD3TyWoCrtsibYyGpT8FRtlmnK2xnWX4f1SGQve5NSBQ2/2jtTpmSDE/ZR2BO7kHU6Ru0aKBcEqsqREyESZ8xIiILWqUQjInlTxpsP2E6MdSE3beFmUAQ6GHKIiKdM8TwTnQy8vpXKtSrG6uF9a8o58Xi19cCaEdW4sRU2x4IXFqgH9wCZG1YswutiRT01tOf6EZZjSTroVWSqlBs2lD8qaAnJlDYUrzNBQ1NwF8a35ZWKRNhXsNFp3tzjOxB2tJuk+iLP53OIcXPt48bcg7ExBYSP9ptZtfqLHeGckqaSeqzb/H1Nx3bixlDi5Bes8v4p3lEgfdlpkrED7ZhUify7thgJJdw/4q3q7nm04SsrvPmFhS5IG/pdnxWztpwbDQZpEWQEplOOMmJ6NBv/T9w8h9PnsXFEUcC+p8QEUBtL9+jn8nMuvy+OYl2mZjMoC4wjGSQw55y/y+N/R/rr/aN1Ncb5A/XzdffX1/61EC5bfri7xDtVjMNv5x1MbCDdgZXOxCMAPdKi9IW2NsR0fz/2Vxat9gqcdv68ldAR2BDhoTLWusDNtngjKiw2Gq7qiSkDRJOjP9Jp4v9d8+Rz7pD634/En9LXaZ/e/ENzmjMhElgwwKkQkRpiOxlHOR4efEccftcMOgGOOyw+/fagOab6VoiuT3Wm3bIH0+usHfpvAuGWDTmLzEqrFeftKi4GTD+xSEk8b8zegam+ZFqOTCzxJojjrxVEvyq6T6DQa0b+fDJKT0FzZwoiXLJ28gUryoB8K5jPtKKhXAe8xZ7qtgON2sqXzrPmSArrafEdp8muNCqNNzumEUn5lM/u+RrsizEHjI9a+R9Lfouw/gaHvg0vGZEXHmYJl5avIf9EhkcDg/ve4qg448C4NdSQP4BoKhT8Leq9NxEj0cMjHvSxH6BVxnvR4kYkBQBrzjO+fjO2B4dFdSa030DwV/oLHIdKfcXl3H1Kyxjjv1iYYm5LTtVJdxm+lEhZ1CM++ytsnS5t6Q3q58erazKlRbbfb1vp4kKcCx2kB4zQr80QIb+LZtubw3hXmfvcaGX57kt8BiIi3mDIUAAA=&quot;"/>
    <we:property name="creatorSessionId" value="&quot;02fbc749-9aae-4aa1-bc58-df8df9ecbf47&quot;"/>
    <we:property name="creatorTenantId" value="&quot;fa65ccb2-b3b4-40fc-98b7-b6f9991ce17f&quot;"/>
    <we:property name="creatorUserId" value="&quot;100320036AA40AF8&quot;"/>
    <we:property name="datasetId" value="&quot;3b0a681f-9799-4fbe-b826-9f8a34234507&quot;"/>
    <we:property name="embedUrl" value="&quot;/reportEmbed?reportId=9ac8d83b-e144-4740-b1db-84abd9c39564&amp;config=eyJjbHVzdGVyVXJsIjoiaHR0cHM6Ly9XQUJJLUJSQVpJTC1TT1VUSC1CLVBSSU1BUlktcmVkaXJlY3QuYW5hbHlzaXMud2luZG93cy5uZXQiLCJlbWJlZEZlYXR1cmVzIjp7InVzYWdlTWV0cmljc1ZOZXh0Ijp0cnVlfX0%3D&amp;disableSensitivityBanner=true&quot;"/>
    <we:property name="initialStateBookmark" value="&quot;H4sIAAAAAAAAA+1YX3PaOBD/Koxf8gKM/xFM3gjJzd0kaZmSyUuH6aylNVFHWK4s58Jl+EL9GvfFbiUbWghNWtq79LhjeJBXq9Vvd3+7kv3gcVEWEhavYI7eifdbzgUDrnQr8NpeXgtPX7++uBq+uXj3anh1TmJVGKHy0jt58AzoGZobUVYgrQkSvp22PZByDDP7lIEsse0VqEuVgxR/YK1MU0ZXuGx7eF9IpcGanBgwaM3ekTo9095BN6IdgRlxhxNkppZimvIkjcMMIeZZwjLwgdTKWsEh26liTbvtRyo3IHLaxsr8GLB3zMBPwyxKkpAzdmzlmZCmUUkX5/eFJu/I50VhozIirDOlKVzSc15oLGvQD95IyWruRucb8omqNMM3mLmp3AizIEuZyCFnwgZlSQEZa0XhcjM05BUzTnyrfh9ppE25d+Iv22scQ35Hq0m6DWI4m2mcgWkez/8WhK0JSKylv1R5kx//Md4pSUqRz2ST/0+puK7dKASObkEby6/0PSXShp0WKc1Rny5c5M+EXlEgbG8Bf1Fvl9MVR0n5/WcsbEhSw//xrJgu7VTvuBeFfpxCBNkgJqbH/d7/9P0qhDafrTFFAbeSGuxBYSDdn5/DT7n8sjwOWBZlYT9LMfBhEAaQMPYsj/8d7a/9j9bdBGdzzJ+uu5++/n8VqEGz28Ul3qF8DGY9/3hqBeEGtKgvFg74ng41V6O1MW/DxzN7ZbFqn+Fpxh8qAS2OLQ4GalONK94wVzuC8myDYbIqqRKQ1wn6ll4TbPeaH59jm9Sndjz8hL5U+2z/F4JbnxExj8Me+in3eR+j/sBPWH//M+Lwo7bfAXDIcbn682O5T/MtJV2Z9Ea79eZIr792YLdxjCtqdALrl9CcnzWvtOg4+eBdCuJpbf4GZGUt02I0Yo5HoR/EncDv+PF16J/4ffp3w1545JqrN1f8OUtHp1AK5vRdwXyhHTn10uE95Ew3FXDYTjZ0ntZfUiAvV99R6vxqJd1olXM6oaRdWc9+qFAvCLPT+IS1a5F01yi7OzB0bXDJmCjpOJNQlLaK7BcdEnF07l/gotzjwLtU1JEsgGtIJb7j9F4b8j7v4DEbdOIEoZMGSdhhacx7AFHAYrZ9MjYHhkU3Fnm+gmap8B0eu0h/weXNfUhJK2WsW6tgrEour6Rse+xWSK4xd+HZVnm7s7SpN0SXK6+u1Ywa1Xq7da0PeknEcRClMIjiLAk5tyaebGsG702q7jevke63u9OpypQFMBxDjrs6nuUgR/5Mo7K4665GYATl+Sv162vA8i/GV/KJtxQAAA==&quot;"/>
    <we:property name="isFiltersActionButtonVisible" value="true"/>
    <we:property name="isVisualContainerHeaderHidden" value="false"/>
    <we:property name="pageDisplayName" value="&quot;Página 1&quot;"/>
    <we:property name="pageName" value="&quot;ebbd8b42fea4df8cfa0a&quot;"/>
    <we:property name="reportEmbeddedTime" value="&quot;2024-10-07T00:23:23.333Z&quot;"/>
    <we:property name="reportName" value="&quot;Relatorio_Financials_v01&quot;"/>
    <we:property name="reportState" value="&quot;CONNECTED&quot;"/>
    <we:property name="reportUrl" value="&quot;/groups/me/reports/9ac8d83b-e144-4740-b1db-84abd9c39564/ebbd8b42fea4df8cfa0a?bookmarkGuid=478523d6-2706-4cb2-b97d-ebbc930f5c89&amp;bookmarkUsage=1&amp;ctid=fa65ccb2-b3b4-40fc-98b7-b6f9991ce17f&amp;fromEntryPoint=export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Juliano Mata</cp:lastModifiedBy>
  <cp:revision>3</cp:revision>
  <dcterms:created xsi:type="dcterms:W3CDTF">2018-06-07T21:39:02Z</dcterms:created>
  <dcterms:modified xsi:type="dcterms:W3CDTF">2024-10-07T12:59:08Z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