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5" d="100"/>
          <a:sy n="105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13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7E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2211050" cy="230505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12192000" cy="230505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09575" y="371475"/>
            <a:ext cx="1266825" cy="10096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267575" y="361950"/>
            <a:ext cx="1314450" cy="30480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7625" y="3829050"/>
            <a:ext cx="2000250" cy="1323975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123825" y="3857625"/>
            <a:ext cx="1857375" cy="10858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47625" y="2600325"/>
            <a:ext cx="2000250" cy="132397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123825" y="2505075"/>
            <a:ext cx="1857375" cy="132397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47625" y="1371600"/>
            <a:ext cx="2000250" cy="1323975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123825" y="1400175"/>
            <a:ext cx="1857375" cy="108585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4933950" y="733425"/>
            <a:ext cx="3486150" cy="3257550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8039100" y="733425"/>
            <a:ext cx="4152900" cy="3257550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4933950" y="3609975"/>
            <a:ext cx="3486150" cy="3248025"/>
          </a:xfrm>
          <a:prstGeom prst="rect">
            <a:avLst/>
          </a:prstGeom>
        </p:spPr>
      </p:pic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8039100" y="3609975"/>
            <a:ext cx="4152900" cy="3248025"/>
          </a:xfrm>
          <a:prstGeom prst="rect">
            <a:avLst/>
          </a:prstGeom>
        </p:spPr>
      </p:pic>
      <p:pic>
        <p:nvPicPr>
          <p:cNvPr id="16" name="Object 15" descr="preencoded.png"/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1828800" y="3609975"/>
            <a:ext cx="3486150" cy="3248025"/>
          </a:xfrm>
          <a:prstGeom prst="rect">
            <a:avLst/>
          </a:prstGeom>
        </p:spPr>
      </p:pic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1828800" y="733425"/>
            <a:ext cx="3486150" cy="3257550"/>
          </a:xfrm>
          <a:prstGeom prst="rect">
            <a:avLst/>
          </a:prstGeom>
        </p:spPr>
      </p:pic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123825" y="4857750"/>
            <a:ext cx="2324100" cy="2000250"/>
          </a:xfrm>
          <a:prstGeom prst="rect">
            <a:avLst/>
          </a:prstGeom>
        </p:spPr>
      </p:pic>
      <p:sp>
        <p:nvSpPr>
          <p:cNvPr id="19" name="Object18"/>
          <p:cNvSpPr/>
          <p:nvPr/>
        </p:nvSpPr>
        <p:spPr>
          <a:xfrm>
            <a:off x="7334250" y="409575"/>
            <a:ext cx="1190625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750" b="0" i="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Filtre por Período</a:t>
            </a:r>
            <a:endParaRPr lang="en-US" sz="750" dirty="0"/>
          </a:p>
        </p:txBody>
      </p:sp>
      <p:sp>
        <p:nvSpPr>
          <p:cNvPr id="20" name="Object19"/>
          <p:cNvSpPr/>
          <p:nvPr/>
        </p:nvSpPr>
        <p:spPr>
          <a:xfrm>
            <a:off x="2114550" y="371475"/>
            <a:ext cx="36004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2025"/>
              </a:lnSpc>
            </a:pPr>
            <a:r>
              <a:rPr lang="en-US" sz="1650" b="0" i="0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Acompanhamento de Vendas</a:t>
            </a:r>
            <a:endParaRPr lang="en-US" sz="1650" dirty="0"/>
          </a:p>
        </p:txBody>
      </p:sp>
      <p:sp>
        <p:nvSpPr>
          <p:cNvPr id="21" name="Object20"/>
          <p:cNvSpPr/>
          <p:nvPr/>
        </p:nvSpPr>
        <p:spPr>
          <a:xfrm>
            <a:off x="180975" y="4686300"/>
            <a:ext cx="174307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125"/>
              </a:lnSpc>
            </a:pPr>
            <a:r>
              <a:rPr lang="en-US" sz="900" b="0" i="0" kern="0" spc="36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Filial 3</a:t>
            </a:r>
            <a:endParaRPr lang="en-US" sz="900" dirty="0"/>
          </a:p>
        </p:txBody>
      </p:sp>
      <p:sp>
        <p:nvSpPr>
          <p:cNvPr id="22" name="Object21"/>
          <p:cNvSpPr/>
          <p:nvPr/>
        </p:nvSpPr>
        <p:spPr>
          <a:xfrm>
            <a:off x="180975" y="3457575"/>
            <a:ext cx="174307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125"/>
              </a:lnSpc>
            </a:pPr>
            <a:r>
              <a:rPr lang="en-US" sz="900" b="0" i="0" kern="0" spc="36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Filial 2</a:t>
            </a:r>
            <a:endParaRPr lang="en-US" sz="900" dirty="0"/>
          </a:p>
        </p:txBody>
      </p:sp>
      <p:sp>
        <p:nvSpPr>
          <p:cNvPr id="23" name="Object22"/>
          <p:cNvSpPr/>
          <p:nvPr/>
        </p:nvSpPr>
        <p:spPr>
          <a:xfrm>
            <a:off x="180975" y="2228850"/>
            <a:ext cx="174307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125"/>
              </a:lnSpc>
            </a:pPr>
            <a:r>
              <a:rPr lang="en-US" sz="900" b="0" i="0" kern="0" spc="36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Matriz</a:t>
            </a:r>
            <a:endParaRPr lang="en-US" sz="900" dirty="0"/>
          </a:p>
        </p:txBody>
      </p:sp>
      <p:sp>
        <p:nvSpPr>
          <p:cNvPr id="24" name="Object23"/>
          <p:cNvSpPr/>
          <p:nvPr/>
        </p:nvSpPr>
        <p:spPr>
          <a:xfrm>
            <a:off x="5400675" y="1114425"/>
            <a:ext cx="2571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125"/>
              </a:lnSpc>
            </a:pPr>
            <a:r>
              <a:rPr lang="en-US" sz="900" b="1" i="0" dirty="0">
                <a:solidFill>
                  <a:srgbClr val="626262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Valor Médio de Venda por Loja</a:t>
            </a:r>
            <a:endParaRPr lang="en-US" sz="900" dirty="0"/>
          </a:p>
        </p:txBody>
      </p:sp>
      <p:sp>
        <p:nvSpPr>
          <p:cNvPr id="25" name="Object24"/>
          <p:cNvSpPr/>
          <p:nvPr/>
        </p:nvSpPr>
        <p:spPr>
          <a:xfrm>
            <a:off x="8886825" y="1114425"/>
            <a:ext cx="2571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125"/>
              </a:lnSpc>
            </a:pPr>
            <a:r>
              <a:rPr lang="en-US" sz="900" b="1" i="0" dirty="0">
                <a:solidFill>
                  <a:srgbClr val="626262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Valor Total de Vendas por Mês</a:t>
            </a:r>
            <a:endParaRPr lang="en-US" sz="900" dirty="0"/>
          </a:p>
        </p:txBody>
      </p:sp>
      <p:sp>
        <p:nvSpPr>
          <p:cNvPr id="26" name="Object25"/>
          <p:cNvSpPr/>
          <p:nvPr/>
        </p:nvSpPr>
        <p:spPr>
          <a:xfrm>
            <a:off x="5400675" y="4000500"/>
            <a:ext cx="2571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125"/>
              </a:lnSpc>
            </a:pPr>
            <a:r>
              <a:rPr lang="en-US" sz="900" b="1" i="0" dirty="0">
                <a:solidFill>
                  <a:srgbClr val="626262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Produtos Mais Vendidos</a:t>
            </a:r>
            <a:endParaRPr lang="en-US" sz="900" dirty="0"/>
          </a:p>
        </p:txBody>
      </p:sp>
      <p:sp>
        <p:nvSpPr>
          <p:cNvPr id="27" name="Object26"/>
          <p:cNvSpPr/>
          <p:nvPr/>
        </p:nvSpPr>
        <p:spPr>
          <a:xfrm>
            <a:off x="8886825" y="4000500"/>
            <a:ext cx="2571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125"/>
              </a:lnSpc>
            </a:pPr>
            <a:r>
              <a:rPr lang="en-US" sz="900" b="1" i="0" dirty="0">
                <a:solidFill>
                  <a:srgbClr val="626262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Mapa de Vendas</a:t>
            </a:r>
            <a:endParaRPr lang="en-US" sz="900" dirty="0"/>
          </a:p>
        </p:txBody>
      </p:sp>
      <p:sp>
        <p:nvSpPr>
          <p:cNvPr id="28" name="Object27"/>
          <p:cNvSpPr/>
          <p:nvPr/>
        </p:nvSpPr>
        <p:spPr>
          <a:xfrm>
            <a:off x="2295525" y="4000500"/>
            <a:ext cx="2571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125"/>
              </a:lnSpc>
            </a:pPr>
            <a:r>
              <a:rPr lang="en-US" sz="900" b="1" i="0" dirty="0">
                <a:solidFill>
                  <a:srgbClr val="626262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Top 3 Vendedores por Valor</a:t>
            </a:r>
            <a:endParaRPr lang="en-US" sz="900" dirty="0"/>
          </a:p>
        </p:txBody>
      </p:sp>
      <p:sp>
        <p:nvSpPr>
          <p:cNvPr id="29" name="Object28"/>
          <p:cNvSpPr/>
          <p:nvPr/>
        </p:nvSpPr>
        <p:spPr>
          <a:xfrm>
            <a:off x="2295525" y="1114425"/>
            <a:ext cx="2571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125"/>
              </a:lnSpc>
            </a:pPr>
            <a:r>
              <a:rPr lang="en-US" sz="900" b="1" i="0" dirty="0">
                <a:solidFill>
                  <a:srgbClr val="626262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Representatividade de Vendas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Montserrat Black</vt:lpstr>
      <vt:lpstr>Montserrat Bold</vt:lpstr>
      <vt:lpstr>Montserrat ExtraBold</vt:lpstr>
      <vt:lpstr>Office Theme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Pietro Sales</cp:lastModifiedBy>
  <cp:revision>2</cp:revision>
  <dcterms:created xsi:type="dcterms:W3CDTF">2021-10-03T14:59:14Z</dcterms:created>
  <dcterms:modified xsi:type="dcterms:W3CDTF">2021-10-03T15:02:48Z</dcterms:modified>
</cp:coreProperties>
</file>