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3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7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9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5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8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3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4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1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4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2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3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0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27" r:id="rId8"/>
    <p:sldLayoutId id="2147483728" r:id="rId9"/>
    <p:sldLayoutId id="2147483729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B97BE4-8A98-49F3-8669-EAAF6D433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390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090277-9074-44AA-8A49-453BF2C45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1"/>
            <a:ext cx="12191999" cy="3909853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AA306A-8324-A767-72F3-13C1EC757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9930" y="744909"/>
            <a:ext cx="3776416" cy="2912691"/>
          </a:xfrm>
        </p:spPr>
        <p:txBody>
          <a:bodyPr anchor="b">
            <a:normAutofit/>
          </a:bodyPr>
          <a:lstStyle/>
          <a:p>
            <a:pPr algn="l"/>
            <a:r>
              <a:rPr lang="pt-BR" dirty="0"/>
              <a:t>AVALIAÇÃO FINAL UX/UI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DFFD31-5BE2-4380-F3F6-656BFB74F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2801" y="4074784"/>
            <a:ext cx="3776415" cy="2054306"/>
          </a:xfrm>
        </p:spPr>
        <p:txBody>
          <a:bodyPr anchor="t">
            <a:normAutofit/>
          </a:bodyPr>
          <a:lstStyle/>
          <a:p>
            <a:pPr algn="l"/>
            <a:r>
              <a:rPr lang="pt-BR" sz="2200">
                <a:solidFill>
                  <a:schemeClr val="tx2">
                    <a:alpha val="80000"/>
                  </a:schemeClr>
                </a:solidFill>
              </a:rPr>
              <a:t>Aplicativo Schiavo Foods</a:t>
            </a:r>
          </a:p>
        </p:txBody>
      </p:sp>
      <p:pic>
        <p:nvPicPr>
          <p:cNvPr id="4" name="Picture 3" descr="Pessoa escrevendo em um bloco de notas">
            <a:extLst>
              <a:ext uri="{FF2B5EF4-FFF2-40B4-BE49-F238E27FC236}">
                <a16:creationId xmlns:a16="http://schemas.microsoft.com/office/drawing/2014/main" id="{85108165-5A0D-7459-E0EB-5A827D0651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36" r="13551"/>
          <a:stretch/>
        </p:blipFill>
        <p:spPr>
          <a:xfrm>
            <a:off x="1441379" y="567942"/>
            <a:ext cx="4725914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3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668C5-16F4-D31F-BB47-263B2A69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DESENVOLVIMENTO DO APLICATIVO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FE36F2-0DE5-47D6-5E7C-0DF521A36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Durante o desenvolvimento do protótipo visual do aplicativo, utilizei o editor gráfico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Figma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para melhor entendimento de como irá ficar o design final do aplicativo. Com este editor gráfico podemos ter uma melhor visualização dos detalhes e opções para mostra ao cliente o resultado final do projeto, e também sobre a facilidade em utilizar o aplicativo.</a:t>
            </a: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Como proposta, foquei em criar um aplicativo com design moderno e bem intuitivo para que o cliente possa fazer seus pedidos com facilidade e agilidade. O aplicativo será disponibilizado tanto para o sistema Android como para IOS.</a:t>
            </a:r>
          </a:p>
        </p:txBody>
      </p:sp>
    </p:spTree>
    <p:extLst>
      <p:ext uri="{BB962C8B-B14F-4D97-AF65-F5344CB8AC3E}">
        <p14:creationId xmlns:p14="http://schemas.microsoft.com/office/powerpoint/2010/main" val="74748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D7D80-9A76-FD8E-087A-5FDE63F73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DE LOGIN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6EA87B-E8C0-D5CE-81F4-3FF90F160B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Na tela de login o usuário poderá realizar seu cadastro e também acesso ao aplicativo, podendo inclusive se conectar com outras contas incluindo sua rede social do Facebook. Está implementado também a opção de “Esqueceu a Senha”, com isso o usuário poderá recuperar ou criar uma nova senha de acesso.</a:t>
            </a:r>
          </a:p>
        </p:txBody>
      </p:sp>
      <p:pic>
        <p:nvPicPr>
          <p:cNvPr id="10" name="Espaço Reservado para Conteúdo 9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A8C2D828-3BEA-2852-507A-F4553CBFDC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822" y="1471942"/>
            <a:ext cx="2777706" cy="4928858"/>
          </a:xfrm>
        </p:spPr>
      </p:pic>
    </p:spTree>
    <p:extLst>
      <p:ext uri="{BB962C8B-B14F-4D97-AF65-F5344CB8AC3E}">
        <p14:creationId xmlns:p14="http://schemas.microsoft.com/office/powerpoint/2010/main" val="5549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FAD83-DD94-6E82-AB3C-EEAEEEFF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DE CADASTRO</a:t>
            </a:r>
          </a:p>
        </p:txBody>
      </p:sp>
      <p:pic>
        <p:nvPicPr>
          <p:cNvPr id="6" name="Espaço Reservado para Conteúdo 5" descr="Interface gráfica do usuário, Texto, Aplicativo, Site&#10;&#10;Descrição gerada automaticamente">
            <a:extLst>
              <a:ext uri="{FF2B5EF4-FFF2-40B4-BE49-F238E27FC236}">
                <a16:creationId xmlns:a16="http://schemas.microsoft.com/office/drawing/2014/main" id="{6DDEC206-6CEA-51EB-9743-CBFF03DCBE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932" y="1449238"/>
            <a:ext cx="2863970" cy="5106837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2E26C3-F487-77F5-9498-8BCB1A09AB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Na tela de cadastro o usuário inseri seus dados de uma forma simples e bem simplificada, ou seja, constando apenas seu nome completo e e-mail. Logo após inserir seus dados e criar a senha o usuário já esta habilitado no aplicativo podendo alterar e  complementar seus dados como endereço e telefone para realizar seus pedidos.</a:t>
            </a:r>
          </a:p>
        </p:txBody>
      </p:sp>
    </p:spTree>
    <p:extLst>
      <p:ext uri="{BB962C8B-B14F-4D97-AF65-F5344CB8AC3E}">
        <p14:creationId xmlns:p14="http://schemas.microsoft.com/office/powerpoint/2010/main" val="419153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99494-89CA-7E7A-166F-7B731FA2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INICIAL PEDIDOS</a:t>
            </a:r>
          </a:p>
        </p:txBody>
      </p:sp>
      <p:pic>
        <p:nvPicPr>
          <p:cNvPr id="6" name="Espaço Reservado para Conteúdo 5" descr="Imagem capturada de tela de celular com foto de comida&#10;&#10;Descrição gerada automaticamente">
            <a:extLst>
              <a:ext uri="{FF2B5EF4-FFF2-40B4-BE49-F238E27FC236}">
                <a16:creationId xmlns:a16="http://schemas.microsoft.com/office/drawing/2014/main" id="{06370566-EF4B-5FE2-C351-2713109123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92" y="1475116"/>
            <a:ext cx="2889848" cy="4934309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FDABC0-6808-D0A6-6547-217DD01F8D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Na tela inicial o usuário tem acesso há várias opções do menu e também acesso para realizar sua busca. São três colunas informando o tipo de comida, incluindo um botão de rolagem para mostrar o restante das opções. Caso o usuário queira finalizar sua escolha basta clicar no botão “Peça Agora”, ou clicar no ícone da “Sacola” localizado no canto inferior à direita para acessar seu carrinho com todos os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seus pedidos.</a:t>
            </a:r>
          </a:p>
        </p:txBody>
      </p:sp>
    </p:spTree>
    <p:extLst>
      <p:ext uri="{BB962C8B-B14F-4D97-AF65-F5344CB8AC3E}">
        <p14:creationId xmlns:p14="http://schemas.microsoft.com/office/powerpoint/2010/main" val="145183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C0E2A-155E-A25B-A1C3-53F60DB1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INFORMAÇÕES PEDIDO</a:t>
            </a:r>
          </a:p>
        </p:txBody>
      </p:sp>
      <p:pic>
        <p:nvPicPr>
          <p:cNvPr id="6" name="Espaço Reservado para Conteúdo 5" descr="Tela de celular com publicação numa rede social&#10;&#10;Descrição gerada automaticamente com confiança média">
            <a:extLst>
              <a:ext uri="{FF2B5EF4-FFF2-40B4-BE49-F238E27FC236}">
                <a16:creationId xmlns:a16="http://schemas.microsoft.com/office/drawing/2014/main" id="{0A4449B4-5EF5-1E33-F565-C5A92931A9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438" y="1457864"/>
            <a:ext cx="3036498" cy="5034376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5870FE-7EAF-0D76-D1F0-1546B392EE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Na tela de informações o usuário visualiza todos os detalhes referente ao seu pedido, como exemplo podemos citar os ingredientes do prato, valor calórico, avaliações de outros usuários, tempo de entrega, valor do pedido, o tamanho da refeição, botões para acrescentar mais de um pedido, e uma imagem meramente ilustrativa para que ele tenha uma ideia de como será a sua refeição.</a:t>
            </a:r>
          </a:p>
        </p:txBody>
      </p:sp>
    </p:spTree>
    <p:extLst>
      <p:ext uri="{BB962C8B-B14F-4D97-AF65-F5344CB8AC3E}">
        <p14:creationId xmlns:p14="http://schemas.microsoft.com/office/powerpoint/2010/main" val="142174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BB49D-2FDE-CC0D-CEFE-C622F53F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INFORMAÇÕES PEDIDO</a:t>
            </a:r>
          </a:p>
        </p:txBody>
      </p:sp>
      <p:pic>
        <p:nvPicPr>
          <p:cNvPr id="6" name="Espaço Reservado para Conteúdo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95D4121-F228-BF24-AE22-C7A9E67981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438" y="1431985"/>
            <a:ext cx="2958860" cy="5060255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373C79-DF68-2B19-2030-E6E6FF6F34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Nesta segunda tela de informações, o usuário visualiza as mesmas informações da tela anterior, mas escolhendo outro tipo de opção. Neste caso o usuário visualiza os detalhes de como será seu pedido referente ao tipo de lanche que ele escolheu. Lembrando que, a foto é meramente ilustrativa para que o usuário tenha uma ideia de como será seu lanche.</a:t>
            </a:r>
          </a:p>
        </p:txBody>
      </p:sp>
    </p:spTree>
    <p:extLst>
      <p:ext uri="{BB962C8B-B14F-4D97-AF65-F5344CB8AC3E}">
        <p14:creationId xmlns:p14="http://schemas.microsoft.com/office/powerpoint/2010/main" val="123961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EE82B-B096-7D4E-B135-C89266FF9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FINALIZAÇÃO DO PEDIDO</a:t>
            </a:r>
          </a:p>
        </p:txBody>
      </p:sp>
      <p:pic>
        <p:nvPicPr>
          <p:cNvPr id="6" name="Espaço Reservado para Conteúdo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2E5681B-A36A-2057-BC18-31F70C3435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91" y="1404743"/>
            <a:ext cx="2803584" cy="5193102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C4679E-0196-73C5-AED4-238FFECBE0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Nesta tela o usuário escolhe seu método de pagamento e também confere seu endereço de entrega. Lembrando que, o usuário pode voltar e alterar algum dado referente ao seu endereço, caso esteja errado. Com a opção de “Adicionar Cartão”, o usuário pode inserir seu cartão de crédito para facilitar e agilizar seu pagamento no aplicativo. Para finalizar o usuário confere o total do seu pedido e clica no botão “Finalizar Pedido”. </a:t>
            </a:r>
          </a:p>
        </p:txBody>
      </p:sp>
    </p:spTree>
    <p:extLst>
      <p:ext uri="{BB962C8B-B14F-4D97-AF65-F5344CB8AC3E}">
        <p14:creationId xmlns:p14="http://schemas.microsoft.com/office/powerpoint/2010/main" val="14171022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540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AvenirNext LT Pro Medium</vt:lpstr>
      <vt:lpstr>BlockprintVTI</vt:lpstr>
      <vt:lpstr>AVALIAÇÃO FINAL UX/UI</vt:lpstr>
      <vt:lpstr>DESENVOLVIMENTO DO APLICATIVO</vt:lpstr>
      <vt:lpstr>TELA DE LOGIN</vt:lpstr>
      <vt:lpstr>TELA DE CADASTRO</vt:lpstr>
      <vt:lpstr>TELA INICIAL PEDIDOS</vt:lpstr>
      <vt:lpstr>TELA INFORMAÇÕES PEDIDO</vt:lpstr>
      <vt:lpstr>TELA INFORMAÇÕES PEDIDO</vt:lpstr>
      <vt:lpstr>TELA FINALIZAÇÃO DO PEDIDO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AVALIAÇÃO FINAL UX/UI</dc:title>
  <dc:creator>Juliano Schiavo</dc:creator>
  <cp:lastModifiedBy>Juliano Schiavo</cp:lastModifiedBy>
  <cp:revision>12</cp:revision>
  <dcterms:created xsi:type="dcterms:W3CDTF">2022-06-08T17:27:41Z</dcterms:created>
  <dcterms:modified xsi:type="dcterms:W3CDTF">2022-06-10T19:42:27Z</dcterms:modified>
</cp:coreProperties>
</file>