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Análise</a:t>
            </a:r>
            <a:r>
              <a:rPr sz="4000" dirty="0"/>
              <a:t> de </a:t>
            </a:r>
            <a:r>
              <a:rPr sz="4000" dirty="0" err="1"/>
              <a:t>Correlação</a:t>
            </a:r>
            <a:r>
              <a:rPr sz="4000" dirty="0"/>
              <a:t> – Boston Housing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Autor: Juliano de Oliveira Faria</a:t>
            </a:r>
          </a:p>
          <a:p>
            <a:r>
              <a:t>Curso: Análise e Desenvolvimento de Sistemas</a:t>
            </a:r>
          </a:p>
          <a:p>
            <a:r>
              <a:t>Disciplina: Data Science</a:t>
            </a:r>
          </a:p>
          <a:p>
            <a:r>
              <a:t>Ano: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9A522-E9D7-6775-6BDD-19E18295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28671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 possui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correlação positiva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forte com o valor das casas (MEDV).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LSTAT possui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correlação negativa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forte com MEDV.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Outras variáveis (CHAS, B, ZN) apresentaram correlações fracas ou nulas.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análises foram confirmadas por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 de hipótese de Pearson (p &lt; 0.05)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8BAA31-C2FF-5F3F-B6CC-F505C6099240}"/>
              </a:ext>
            </a:extLst>
          </p:cNvPr>
          <p:cNvSpPr txBox="1"/>
          <p:nvPr/>
        </p:nvSpPr>
        <p:spPr>
          <a:xfrm>
            <a:off x="3551463" y="1203767"/>
            <a:ext cx="204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CONCLUSÃO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E9698A-CD66-FA6F-59B0-1A9150B0D718}"/>
              </a:ext>
            </a:extLst>
          </p:cNvPr>
          <p:cNvSpPr txBox="1"/>
          <p:nvPr/>
        </p:nvSpPr>
        <p:spPr>
          <a:xfrm>
            <a:off x="-50801" y="3807686"/>
            <a:ext cx="924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Esses resultados demonstram como variáveis estruturais e socioeconômicas influenciam o valor dos imóveis, reforçando a importância da análise de correlação na compreensão de fenômenos urbanos</a:t>
            </a:r>
          </a:p>
        </p:txBody>
      </p:sp>
    </p:spTree>
    <p:extLst>
      <p:ext uri="{BB962C8B-B14F-4D97-AF65-F5344CB8AC3E}">
        <p14:creationId xmlns:p14="http://schemas.microsoft.com/office/powerpoint/2010/main" val="156744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EFBBC1-0304-4D20-B426-7B7077895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938" y="1816820"/>
            <a:ext cx="6260124" cy="484767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55CD33-2660-4320-AE48-735C50C1A69D}"/>
              </a:ext>
            </a:extLst>
          </p:cNvPr>
          <p:cNvSpPr txBox="1"/>
          <p:nvPr/>
        </p:nvSpPr>
        <p:spPr>
          <a:xfrm>
            <a:off x="3455251" y="787791"/>
            <a:ext cx="2233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RESUMO GERAL</a:t>
            </a:r>
          </a:p>
        </p:txBody>
      </p:sp>
    </p:spTree>
    <p:extLst>
      <p:ext uri="{BB962C8B-B14F-4D97-AF65-F5344CB8AC3E}">
        <p14:creationId xmlns:p14="http://schemas.microsoft.com/office/powerpoint/2010/main" val="339191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EA4FFAB-6F38-4A72-3F4F-82D17F7752C9}"/>
              </a:ext>
            </a:extLst>
          </p:cNvPr>
          <p:cNvSpPr txBox="1"/>
          <p:nvPr/>
        </p:nvSpPr>
        <p:spPr>
          <a:xfrm>
            <a:off x="1" y="4289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Dispersão – Correlação Positiva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190CEE-777E-6FE6-5420-A485133E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89943"/>
            <a:ext cx="9144000" cy="29364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FF12A3-7EAD-5A1C-9807-964565A0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8637"/>
            <a:ext cx="7467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7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6D15E39-2630-734C-9C0E-A3D60860CF18}"/>
              </a:ext>
            </a:extLst>
          </p:cNvPr>
          <p:cNvSpPr txBox="1"/>
          <p:nvPr/>
        </p:nvSpPr>
        <p:spPr>
          <a:xfrm>
            <a:off x="1" y="4289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Dispersão – Correlação Negativa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633F21-29CC-DCA8-8660-872AD3FE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0643"/>
            <a:ext cx="9144000" cy="29440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5D2738-FEC8-92C2-EAD4-1BC79CDD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4467578"/>
            <a:ext cx="7477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9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DB9F48-334E-B4C6-FE75-A4AEB51C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4" y="1502689"/>
            <a:ext cx="6541006" cy="53553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DBB9C1-1B68-7147-7FC6-9CC266EB452B}"/>
              </a:ext>
            </a:extLst>
          </p:cNvPr>
          <p:cNvSpPr txBox="1"/>
          <p:nvPr/>
        </p:nvSpPr>
        <p:spPr>
          <a:xfrm>
            <a:off x="0" y="1502688"/>
            <a:ext cx="26029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CRIM (Taxa de Criminalidade)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ZN (Proporção de Terrenos Residenciais Grandes</a:t>
            </a:r>
            <a:r>
              <a:rPr lang="pt-BR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INDUS (Proporção de Terreno Industrial)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CHAS (Beira-rio)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NOX (Poluição – Óxidos de Nitrogênio)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RM (Número Médio de Quartos)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AGE (Proporção de Casas Antigas)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DIS (Distância até Centros de Emprego)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RAD (Acesso às Rodovias)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TAX (Taxa de Imposto Imobiliário)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PTRATIO (Alunos por Professor)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B (Proporção de População Negra)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LSTAT (% de População de Baixo Status Socioeconômico)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MEDV (Valor Médio das Casas)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5A2185-EECA-B054-BC36-BC924A66FBEF}"/>
              </a:ext>
            </a:extLst>
          </p:cNvPr>
          <p:cNvSpPr txBox="1"/>
          <p:nvPr/>
        </p:nvSpPr>
        <p:spPr>
          <a:xfrm>
            <a:off x="1" y="4289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Mapa de correlação entre variáveis numéricas (Pearson)</a:t>
            </a:r>
          </a:p>
        </p:txBody>
      </p:sp>
    </p:spTree>
    <p:extLst>
      <p:ext uri="{BB962C8B-B14F-4D97-AF65-F5344CB8AC3E}">
        <p14:creationId xmlns:p14="http://schemas.microsoft.com/office/powerpoint/2010/main" val="17855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42D0B04-CB71-9DBD-120A-823C8E37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451"/>
            <a:ext cx="4422679" cy="25437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A3363B-815B-3CF5-C9A2-3D7F4EA7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32" y="484277"/>
            <a:ext cx="4339167" cy="26088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54E838-311C-7F6A-F3CD-6EF6F0FA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451484" cy="25437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EC1B7E-F9BB-2C44-3AC8-6226926F5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613" y="3372965"/>
            <a:ext cx="4451485" cy="25997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7ADE2D-5BEF-3002-2A08-5A5D836EA4E6}"/>
              </a:ext>
            </a:extLst>
          </p:cNvPr>
          <p:cNvSpPr txBox="1"/>
          <p:nvPr/>
        </p:nvSpPr>
        <p:spPr>
          <a:xfrm>
            <a:off x="1048072" y="226759"/>
            <a:ext cx="2326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CRIM (Taxa de Criminalidade)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FD17CB-4576-EA88-9894-598966FDFC2C}"/>
              </a:ext>
            </a:extLst>
          </p:cNvPr>
          <p:cNvSpPr txBox="1"/>
          <p:nvPr/>
        </p:nvSpPr>
        <p:spPr>
          <a:xfrm>
            <a:off x="5131262" y="176500"/>
            <a:ext cx="376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ZN (Proporção de Terrenos Residenciais Grandes)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FB5E46-396A-ACC7-D3E1-BB1593C11738}"/>
              </a:ext>
            </a:extLst>
          </p:cNvPr>
          <p:cNvSpPr txBox="1"/>
          <p:nvPr/>
        </p:nvSpPr>
        <p:spPr>
          <a:xfrm>
            <a:off x="669899" y="3121223"/>
            <a:ext cx="311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INDUS (Proporção de Terreno Industrial)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1D9341-18B7-1BD2-1507-31DA3C54E625}"/>
              </a:ext>
            </a:extLst>
          </p:cNvPr>
          <p:cNvSpPr txBox="1"/>
          <p:nvPr/>
        </p:nvSpPr>
        <p:spPr>
          <a:xfrm>
            <a:off x="6278349" y="3121223"/>
            <a:ext cx="135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CHAS (Beira-rio)</a:t>
            </a:r>
          </a:p>
        </p:txBody>
      </p:sp>
    </p:spTree>
    <p:extLst>
      <p:ext uri="{BB962C8B-B14F-4D97-AF65-F5344CB8AC3E}">
        <p14:creationId xmlns:p14="http://schemas.microsoft.com/office/powerpoint/2010/main" val="158303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1C0908-6608-D923-A947-4EF20A1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2925"/>
            <a:ext cx="4256958" cy="24824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3BCE54-A6DC-C2C1-4C7A-F9F10DAA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110" y="542924"/>
            <a:ext cx="4215890" cy="24824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A1309CA-4540-0C58-346F-8DFB4D34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4256958" cy="24723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422622-17B6-91BD-2B36-9BCBC4ED3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110" y="3428999"/>
            <a:ext cx="4215889" cy="24029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7E36E26-7038-E734-D149-8800EF20E797}"/>
              </a:ext>
            </a:extLst>
          </p:cNvPr>
          <p:cNvSpPr txBox="1"/>
          <p:nvPr/>
        </p:nvSpPr>
        <p:spPr>
          <a:xfrm>
            <a:off x="638079" y="235147"/>
            <a:ext cx="298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NOX (Poluição – Óxidos de Nitrogênio)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0DD6FC-5944-B98C-D4ED-A12641C100F9}"/>
              </a:ext>
            </a:extLst>
          </p:cNvPr>
          <p:cNvSpPr txBox="1"/>
          <p:nvPr/>
        </p:nvSpPr>
        <p:spPr>
          <a:xfrm>
            <a:off x="5767460" y="251968"/>
            <a:ext cx="2537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RM (Número Médio de Quartos)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EF1662-73CC-E8B6-1EF3-FE3F7458933C}"/>
              </a:ext>
            </a:extLst>
          </p:cNvPr>
          <p:cNvSpPr txBox="1"/>
          <p:nvPr/>
        </p:nvSpPr>
        <p:spPr>
          <a:xfrm>
            <a:off x="808120" y="3121223"/>
            <a:ext cx="2640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AGE (Proporção de Casas Antigas)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48C5C7-33E2-E912-8315-915A16F40678}"/>
              </a:ext>
            </a:extLst>
          </p:cNvPr>
          <p:cNvSpPr txBox="1"/>
          <p:nvPr/>
        </p:nvSpPr>
        <p:spPr>
          <a:xfrm>
            <a:off x="5520266" y="3146312"/>
            <a:ext cx="3036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DIS (Distância até Centros de Emprego)</a:t>
            </a:r>
          </a:p>
        </p:txBody>
      </p:sp>
    </p:spTree>
    <p:extLst>
      <p:ext uri="{BB962C8B-B14F-4D97-AF65-F5344CB8AC3E}">
        <p14:creationId xmlns:p14="http://schemas.microsoft.com/office/powerpoint/2010/main" val="231564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3EE05D-C210-E66E-E601-1E33B1DA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6398"/>
            <a:ext cx="4349626" cy="25454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FEABAF-D4F9-7A9F-CBD6-9D7F461E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75" y="536398"/>
            <a:ext cx="4393425" cy="25454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66EF7B-D1CE-9284-6C10-4F4171D8C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5" y="3429000"/>
            <a:ext cx="4266302" cy="24727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967691-CE61-23C1-93E0-01B510788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697" y="3429000"/>
            <a:ext cx="4266303" cy="23943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8BF1152-EC6F-1783-5F35-C39937995410}"/>
              </a:ext>
            </a:extLst>
          </p:cNvPr>
          <p:cNvSpPr txBox="1"/>
          <p:nvPr/>
        </p:nvSpPr>
        <p:spPr>
          <a:xfrm>
            <a:off x="1144703" y="228621"/>
            <a:ext cx="2060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RAD (Acesso às Rodovias)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0E7DB2-E5EB-D5D2-124E-C47335DF92CB}"/>
              </a:ext>
            </a:extLst>
          </p:cNvPr>
          <p:cNvSpPr txBox="1"/>
          <p:nvPr/>
        </p:nvSpPr>
        <p:spPr>
          <a:xfrm>
            <a:off x="5638675" y="228621"/>
            <a:ext cx="2617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TAX (Taxa de Imposto Imobiliário)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48575E-FD9A-492F-2D7F-D99C3D0D83CE}"/>
              </a:ext>
            </a:extLst>
          </p:cNvPr>
          <p:cNvSpPr txBox="1"/>
          <p:nvPr/>
        </p:nvSpPr>
        <p:spPr>
          <a:xfrm>
            <a:off x="977074" y="3121223"/>
            <a:ext cx="2478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PTRATIO (Alunos por Professor)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0D0F66-E627-2293-3C51-12E4696DDE3E}"/>
              </a:ext>
            </a:extLst>
          </p:cNvPr>
          <p:cNvSpPr txBox="1"/>
          <p:nvPr/>
        </p:nvSpPr>
        <p:spPr>
          <a:xfrm>
            <a:off x="5682257" y="3101545"/>
            <a:ext cx="2657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B (Proporção de População Negra)</a:t>
            </a:r>
          </a:p>
        </p:txBody>
      </p:sp>
    </p:spTree>
    <p:extLst>
      <p:ext uri="{BB962C8B-B14F-4D97-AF65-F5344CB8AC3E}">
        <p14:creationId xmlns:p14="http://schemas.microsoft.com/office/powerpoint/2010/main" val="414412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D5BB8F-1546-DB25-5CC4-364A1888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737"/>
            <a:ext cx="4572000" cy="2676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FF23AD-1F10-B96B-BC59-3BFB7256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59264"/>
            <a:ext cx="4435003" cy="253947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132B4F-9B9B-4422-7937-87EE675F8187}"/>
              </a:ext>
            </a:extLst>
          </p:cNvPr>
          <p:cNvSpPr txBox="1"/>
          <p:nvPr/>
        </p:nvSpPr>
        <p:spPr>
          <a:xfrm>
            <a:off x="151185" y="1805538"/>
            <a:ext cx="4269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LSTAT (% de População de Baixo Status Socioeconômico)</a:t>
            </a:r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804389-7563-A6AE-9E3E-18D2C42E54B4}"/>
              </a:ext>
            </a:extLst>
          </p:cNvPr>
          <p:cNvSpPr txBox="1"/>
          <p:nvPr/>
        </p:nvSpPr>
        <p:spPr>
          <a:xfrm>
            <a:off x="5578721" y="1817223"/>
            <a:ext cx="242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MEDV (Valor Médio das Casas)</a:t>
            </a:r>
          </a:p>
        </p:txBody>
      </p:sp>
    </p:spTree>
    <p:extLst>
      <p:ext uri="{BB962C8B-B14F-4D97-AF65-F5344CB8AC3E}">
        <p14:creationId xmlns:p14="http://schemas.microsoft.com/office/powerpoint/2010/main" val="337810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318</Words>
  <Application>Microsoft Office PowerPoint</Application>
  <PresentationFormat>Apresentação na tela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Análise de Correlação – Boston Housing Dataset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Correlação – Boston Housing Dataset</dc:title>
  <dc:subject/>
  <dc:creator/>
  <cp:keywords/>
  <dc:description>generated using python-pptx</dc:description>
  <cp:lastModifiedBy>JULIANO DE OLIVEIRA FARIA</cp:lastModifiedBy>
  <cp:revision>7</cp:revision>
  <dcterms:created xsi:type="dcterms:W3CDTF">2013-01-27T09:14:16Z</dcterms:created>
  <dcterms:modified xsi:type="dcterms:W3CDTF">2025-10-06T23:03:28Z</dcterms:modified>
  <cp:category/>
</cp:coreProperties>
</file>