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83" r:id="rId6"/>
    <p:sldId id="257" r:id="rId7"/>
    <p:sldId id="260" r:id="rId8"/>
    <p:sldId id="261" r:id="rId9"/>
    <p:sldId id="262" r:id="rId10"/>
    <p:sldId id="263" r:id="rId11"/>
    <p:sldId id="284" r:id="rId12"/>
    <p:sldId id="292" r:id="rId13"/>
    <p:sldId id="285" r:id="rId14"/>
    <p:sldId id="297" r:id="rId15"/>
    <p:sldId id="286" r:id="rId16"/>
    <p:sldId id="296" r:id="rId17"/>
    <p:sldId id="287" r:id="rId18"/>
    <p:sldId id="295" r:id="rId19"/>
    <p:sldId id="288" r:id="rId20"/>
    <p:sldId id="294" r:id="rId21"/>
    <p:sldId id="289" r:id="rId22"/>
    <p:sldId id="293" r:id="rId23"/>
    <p:sldId id="290" r:id="rId24"/>
    <p:sldId id="298" r:id="rId25"/>
    <p:sldId id="291" r:id="rId26"/>
    <p:sldId id="264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antiago Soto Lopez" userId="c443138c-723b-4b47-8f76-6ee0832dd1a6" providerId="ADAL" clId="{D9DEBCB9-2A96-4ED4-B7D9-C71815F81461}"/>
    <pc:docChg chg="undo custSel addSld modSld">
      <pc:chgData name="Julian Santiago Soto Lopez" userId="c443138c-723b-4b47-8f76-6ee0832dd1a6" providerId="ADAL" clId="{D9DEBCB9-2A96-4ED4-B7D9-C71815F81461}" dt="2024-02-04T22:13:26.331" v="21" actId="9405"/>
      <pc:docMkLst>
        <pc:docMk/>
      </pc:docMkLst>
      <pc:sldChg chg="addSp delSp modSp new mod">
        <pc:chgData name="Julian Santiago Soto Lopez" userId="c443138c-723b-4b47-8f76-6ee0832dd1a6" providerId="ADAL" clId="{D9DEBCB9-2A96-4ED4-B7D9-C71815F81461}" dt="2024-02-04T22:13:26.331" v="21" actId="9405"/>
        <pc:sldMkLst>
          <pc:docMk/>
          <pc:sldMk cId="3797501847" sldId="298"/>
        </pc:sldMkLst>
        <pc:picChg chg="add mod">
          <ac:chgData name="Julian Santiago Soto Lopez" userId="c443138c-723b-4b47-8f76-6ee0832dd1a6" providerId="ADAL" clId="{D9DEBCB9-2A96-4ED4-B7D9-C71815F81461}" dt="2024-02-04T22:12:06.637" v="4" actId="1076"/>
          <ac:picMkLst>
            <pc:docMk/>
            <pc:sldMk cId="3797501847" sldId="298"/>
            <ac:picMk id="3" creationId="{42C2A6D8-C40B-C498-1099-5B3F3DCC2984}"/>
          </ac:picMkLst>
        </pc:picChg>
        <pc:picChg chg="add mod">
          <ac:chgData name="Julian Santiago Soto Lopez" userId="c443138c-723b-4b47-8f76-6ee0832dd1a6" providerId="ADAL" clId="{D9DEBCB9-2A96-4ED4-B7D9-C71815F81461}" dt="2024-02-04T22:12:28.412" v="7" actId="1076"/>
          <ac:picMkLst>
            <pc:docMk/>
            <pc:sldMk cId="3797501847" sldId="298"/>
            <ac:picMk id="6" creationId="{4C01779E-4895-1B40-BF79-8E191DDFB97C}"/>
          </ac:picMkLst>
        </pc:picChg>
        <pc:picChg chg="add mod">
          <ac:chgData name="Julian Santiago Soto Lopez" userId="c443138c-723b-4b47-8f76-6ee0832dd1a6" providerId="ADAL" clId="{D9DEBCB9-2A96-4ED4-B7D9-C71815F81461}" dt="2024-02-04T22:12:49.747" v="13" actId="1076"/>
          <ac:picMkLst>
            <pc:docMk/>
            <pc:sldMk cId="3797501847" sldId="298"/>
            <ac:picMk id="11" creationId="{FEE915FA-7D5B-D8D2-53BA-BB2500F82037}"/>
          </ac:picMkLst>
        </pc:picChg>
        <pc:inkChg chg="add">
          <ac:chgData name="Julian Santiago Soto Lopez" userId="c443138c-723b-4b47-8f76-6ee0832dd1a6" providerId="ADAL" clId="{D9DEBCB9-2A96-4ED4-B7D9-C71815F81461}" dt="2024-02-04T22:12:13.699" v="5" actId="9405"/>
          <ac:inkMkLst>
            <pc:docMk/>
            <pc:sldMk cId="3797501847" sldId="298"/>
            <ac:inkMk id="4" creationId="{230F7DBF-F7FC-149D-BEF7-F66DA8C1CBEC}"/>
          </ac:inkMkLst>
        </pc:inkChg>
        <pc:inkChg chg="add">
          <ac:chgData name="Julian Santiago Soto Lopez" userId="c443138c-723b-4b47-8f76-6ee0832dd1a6" providerId="ADAL" clId="{D9DEBCB9-2A96-4ED4-B7D9-C71815F81461}" dt="2024-02-04T22:12:34.587" v="8" actId="9405"/>
          <ac:inkMkLst>
            <pc:docMk/>
            <pc:sldMk cId="3797501847" sldId="298"/>
            <ac:inkMk id="7" creationId="{BFEC1180-2531-391E-D212-CB97BE233B3B}"/>
          </ac:inkMkLst>
        </pc:inkChg>
        <pc:inkChg chg="add del">
          <ac:chgData name="Julian Santiago Soto Lopez" userId="c443138c-723b-4b47-8f76-6ee0832dd1a6" providerId="ADAL" clId="{D9DEBCB9-2A96-4ED4-B7D9-C71815F81461}" dt="2024-02-04T22:12:37.025" v="10" actId="9405"/>
          <ac:inkMkLst>
            <pc:docMk/>
            <pc:sldMk cId="3797501847" sldId="298"/>
            <ac:inkMk id="8" creationId="{751265A5-BEAE-B05B-2A7A-6DA0B840D155}"/>
          </ac:inkMkLst>
        </pc:inkChg>
        <pc:inkChg chg="add">
          <ac:chgData name="Julian Santiago Soto Lopez" userId="c443138c-723b-4b47-8f76-6ee0832dd1a6" providerId="ADAL" clId="{D9DEBCB9-2A96-4ED4-B7D9-C71815F81461}" dt="2024-02-04T22:12:39.178" v="11" actId="9405"/>
          <ac:inkMkLst>
            <pc:docMk/>
            <pc:sldMk cId="3797501847" sldId="298"/>
            <ac:inkMk id="9" creationId="{6D95AE33-671C-FE0D-54EC-11E2BA666C94}"/>
          </ac:inkMkLst>
        </pc:inkChg>
        <pc:inkChg chg="add">
          <ac:chgData name="Julian Santiago Soto Lopez" userId="c443138c-723b-4b47-8f76-6ee0832dd1a6" providerId="ADAL" clId="{D9DEBCB9-2A96-4ED4-B7D9-C71815F81461}" dt="2024-02-04T22:13:04.384" v="14" actId="9405"/>
          <ac:inkMkLst>
            <pc:docMk/>
            <pc:sldMk cId="3797501847" sldId="298"/>
            <ac:inkMk id="12" creationId="{D2321D6B-A86D-5EE0-9675-FB6B1BBB6D60}"/>
          </ac:inkMkLst>
        </pc:inkChg>
        <pc:inkChg chg="add del">
          <ac:chgData name="Julian Santiago Soto Lopez" userId="c443138c-723b-4b47-8f76-6ee0832dd1a6" providerId="ADAL" clId="{D9DEBCB9-2A96-4ED4-B7D9-C71815F81461}" dt="2024-02-04T22:13:12.462" v="16" actId="9405"/>
          <ac:inkMkLst>
            <pc:docMk/>
            <pc:sldMk cId="3797501847" sldId="298"/>
            <ac:inkMk id="13" creationId="{D29E8E1A-1757-3E76-39FD-AB6C80DBD36D}"/>
          </ac:inkMkLst>
        </pc:inkChg>
        <pc:inkChg chg="add del">
          <ac:chgData name="Julian Santiago Soto Lopez" userId="c443138c-723b-4b47-8f76-6ee0832dd1a6" providerId="ADAL" clId="{D9DEBCB9-2A96-4ED4-B7D9-C71815F81461}" dt="2024-02-04T22:13:17.855" v="18" actId="9405"/>
          <ac:inkMkLst>
            <pc:docMk/>
            <pc:sldMk cId="3797501847" sldId="298"/>
            <ac:inkMk id="14" creationId="{CB392084-4C7E-8A52-8D27-AEC964BB1F9B}"/>
          </ac:inkMkLst>
        </pc:inkChg>
        <pc:inkChg chg="add del">
          <ac:chgData name="Julian Santiago Soto Lopez" userId="c443138c-723b-4b47-8f76-6ee0832dd1a6" providerId="ADAL" clId="{D9DEBCB9-2A96-4ED4-B7D9-C71815F81461}" dt="2024-02-04T22:13:21.751" v="20" actId="9405"/>
          <ac:inkMkLst>
            <pc:docMk/>
            <pc:sldMk cId="3797501847" sldId="298"/>
            <ac:inkMk id="15" creationId="{9F025781-DE18-ADC0-D0E1-CEEF8735D8D2}"/>
          </ac:inkMkLst>
        </pc:inkChg>
        <pc:inkChg chg="add">
          <ac:chgData name="Julian Santiago Soto Lopez" userId="c443138c-723b-4b47-8f76-6ee0832dd1a6" providerId="ADAL" clId="{D9DEBCB9-2A96-4ED4-B7D9-C71815F81461}" dt="2024-02-04T22:13:26.331" v="21" actId="9405"/>
          <ac:inkMkLst>
            <pc:docMk/>
            <pc:sldMk cId="3797501847" sldId="298"/>
            <ac:inkMk id="16" creationId="{92EEE142-7B37-23D1-6311-0F6803419E1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2:24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24575,'1377'0'0,"-1350"2"0,-1 0 0,31 8 0,-28-5 0,44 3 0,-52-7 0,169-3 0,-127-10 0,-46 7 0,0 2 0,19-2 0,-26 4 0,0 0 0,-1-1 0,0 0 0,1 0 0,-1-1 0,0-1 0,0 1 0,-1-1 0,10-6 0,-9 6 0,0-1 0,1 2 0,0 0 0,0 0 0,0 0 0,0 2 0,1-1 0,9 0 0,90 4 0,-50 1 0,98-3-1365,-135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6:58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1511 49 24575,'-11'-11'0,"9"8"0,-1-1 0,0 1 0,0 0 0,-1 1 0,1-1 0,0 0 0,-1 1 0,0 0 0,1 0 0,-1 0 0,0 0 0,0 1 0,0-1 0,-1 1 0,1 0 0,-7-1 0,3 2 0,0 1 0,0 0 0,-1 0 0,1 1 0,0-1 0,0 2 0,-11 4 0,-52 26 0,29-7 0,-71 57 0,-20 13 0,105-79 0,6-5 0,0 1 0,1 0 0,1 2 0,0 1 0,-22 23 0,37-33 0,1 1 0,0 0 0,0 0 0,1 0 0,0 1 0,0-1 0,1 1 0,-3 11 0,-8 25 0,-20 52 0,-25 112 0,18-58 0,9-26 0,17-63 0,-33 92 0,34-120 0,1 2 0,-11 58 0,16-67 0,-1 0 0,-1 0 0,-2-1 0,0-1 0,-20 33 0,15-29 0,1 1 0,1 1 0,-12 38 0,-96 368 0,92-300 0,6-20 0,-53 158 0,65-232 0,2-9 0,1 0 0,-7 54 0,12-50 0,-2 1 0,-18 61 0,17-73 0,2-1 0,0 1 0,0 40 0,5 82 0,1-75 0,2-38 0,9 58 0,-2-31 0,0-8 0,26 84 0,-4-21 0,3 14 0,13 65 0,-21-79 0,1 3 0,-22-76 0,3 12 0,2 82 0,-10-125 0,0 0 0,1-1 0,0 1 0,1-1 0,0 0 0,1 0 0,7 14 0,0 4 0,-5-12 0,5 36 0,-8-36 0,1-1 0,8 23 0,36 104 0,-41-119 0,2 7 0,12 31 0,6 1 0,52 90 0,-63-131 0,0 0 0,26 25 0,-37-42 0,18 29 0,-19-29 0,0 0 0,0 1 0,0-2 0,1 1 0,6 6 0,12 8 0,2-2 0,34 20 0,-30-20 0,38 31 0,-29-21 0,-29-23 0,-1 0 0,0 1 0,0 0 0,-1 1 0,0 0 0,10 12 0,-5-5 0,1-1 0,1 0 0,-1 0 0,2-1 0,0-1 0,17 9 0,6 6 0,37 19 0,-56-35 0,-1 0 0,-1 1 0,0 1 0,18 15 0,-26-18 0,-4-5 0,0 0 0,-1 0 0,0 1 0,0 0 0,5 7 0,-8-11 0,-1 0 0,1 0 0,-1 0 0,1 0 0,-1 1 0,1-1 0,-1 0 0,0 0 0,0 0 0,0 1 0,1-1 0,-1 0 0,-1 0 0,1 1 0,0-1 0,0 0 0,0 0 0,-1 0 0,1 1 0,0-1 0,-1 0 0,1 0 0,-1 0 0,1 0 0,-1 0 0,0 0 0,1 0 0,-1 0 0,0 0 0,0 0 0,0 0 0,-2 1 0,-12 10 0,-1-1 0,0-1 0,-1 0 0,-33 13 0,26-13 0,1 1 0,-26 17 0,2 0 0,34-22 0,0 2 0,-23 16 0,36-24 0,0 0 0,-1 1 0,1-1 0,0 0 0,-1 0 0,1 0 0,0 1 0,-1-1 0,1 0 0,0 0 0,0 1 0,-1-1 0,1 0 0,0 1 0,0-1 0,0 0 0,0 1 0,-1-1 0,1 0 0,0 1 0,0-1 0,0 0 0,0 1 0,0-1 0,0 1 0,0-1 0,0 0 0,0 1 0,0-1 0,0 0 0,0 1 0,0-1 0,0 0 0,0 1 0,0-1 0,1 0 0,-1 1 0,0-1 0,0 0 0,0 1 0,1-1 0,-1 0 0,0 1 0,0-1 0,1 0 0,-1 0 0,0 1 0,0-1 0,1 0 0,-1 0 0,0 0 0,1 1 0,-1-1 0,0 0 0,1 0 0,-1 0 0,0 0 0,1 0 0,-1 0 0,1 0 0,-1 0 0,0 0 0,1 0 0,-1 0 0,1 0 0,28 4 0,-28-4 0,14 1 0,11 0 0,47-3 0,-65 1 0,0 0 0,-1-1 0,1 1 0,0-2 0,-1 1 0,0-1 0,1 0 0,-1-1 0,0 1 0,8-8 0,-9 7 0,119-85 0,-107 78 0,1 0 0,0 2 0,0 0 0,1 2 0,23-7 0,-42 14 0,-1 0 0,0 0 0,0 0 0,0 0 0,0 0 0,1 0 0,-1 0 0,0 0 0,0-1 0,0 1 0,0 0 0,0 0 0,1 0 0,-1 0 0,0 0 0,0 0 0,0 0 0,0 0 0,0-1 0,0 1 0,1 0 0,-1 0 0,0 0 0,0 0 0,0 0 0,0 0 0,0-1 0,0 1 0,0 0 0,0 0 0,0 0 0,0 0 0,0-1 0,0 1 0,0 0 0,0 0 0,0 0 0,0 0 0,0-1 0,0 1 0,0 0 0,0 0 0,0 0 0,0 0 0,0 0 0,0-1 0,0 1 0,0 0 0,0 0 0,-1 0 0,-8-10 0,-15-6 0,-33-8 0,46 20 0,0 0 0,0 0 0,1-2 0,-17-9 0,24 12 0,-1 0 0,0 0 0,1 0 0,0-1 0,0 1 0,0-1 0,1 0 0,-1 0 0,1 0 0,0 0 0,0 0 0,0-1 0,0 1 0,1-1 0,-2-7 0,-4-24 0,1 1 0,-2-1 0,-2 2 0,-15-39 0,10 27-73,13 38 103,0-1 0,-1 1 1,0 0-1,0 1 0,-7-12 1,8 17-109,0-1 1,0 1-1,0 0 1,0-1-1,-1 1 0,1 0 1,-1 0-1,1 1 1,-1-1-1,0 1 1,0-1-1,0 1 0,0 0 1,0 0-1,0 0 1,0 0-1,0 1 1,-6-1-1,-1 0-6748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7:0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0 108 24575,'103'-2'0,"113"4"0,-205 0 0,1 1 0,-1 0 0,1 0 0,-1 1 0,14 7 0,-14-6 0,1 0 0,0-1 0,0 0 0,17 2 0,13-2 0,0-2 0,0-1 0,44-6 0,-56 0 0,54-15 0,13-3 0,-53 18 0,56-11 0,-58 9 0,0 3 0,1 1 0,75 5 0,-29 0 0,2609-2 0,-2678-1 0,0-1 0,35-8 0,-33 5 0,-1 2 0,26-2 0,-15 2 0,41-7 0,-42 4 0,45-2 0,3 10 0,-55-1 0,0 0 0,0-1 0,0-2 0,0 0 0,31-8 0,-35 5-341,0 1 0,0 1-1,35-2 1,-33 4-6485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3:17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24575,'1905'0'-1365,"-1882"0"-5461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3:54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24575,'42'-1'0,"0"-1"0,59-11 0,-46 6 0,0 2 0,0 2 0,98 8 0,-131-1 0,1 1 0,-1 0 0,-1 2 0,1 0 0,-1 2 0,29 16 0,36 12 0,-80-34 0,17 6 0,1-1 0,30 6 0,-37-10 0,-1 0 0,24 12 0,-25-10 0,-1-1 0,1 0 0,24 4 0,19-4 0,0-2 0,62-6 0,-11 1 0,18 4 0,143-5 0,-248 0 0,-1-1 0,0-1 0,26-9 0,-28 7 0,0 2 0,0 0 0,1 1 0,30-3 0,348 8 0,-199 0 0,-246-2 0,0-3 0,0-2 0,1-2 0,0-2 0,-73-25 0,21 8 0,70 21 0,-147-30 0,170 35 0,0 1 0,-1-2 0,1 1 0,0 0 0,0-1 0,0 0 0,0 0 0,-5-3 0,9 4 0,1 1 0,0 0 0,0 0 0,0 0 0,0-1 0,0 1 0,0 0 0,0 0 0,0 0 0,0-1 0,0 1 0,0 0 0,0 0 0,0-1 0,0 1 0,0 0 0,0 0 0,0 0 0,0-1 0,0 1 0,1 0 0,-1 0 0,0 0 0,0-1 0,0 1 0,0 0 0,0 0 0,0 0 0,1 0 0,-1-1 0,0 1 0,0 0 0,0 0 0,0 0 0,1 0 0,-1 0 0,0 0 0,0 0 0,0-1 0,1 1 0,-1 0 0,0 0 0,0 0 0,1 0 0,-1 0 0,0 0 0,0 0 0,0 0 0,1 0 0,-1 0 0,0 0 0,0 0 0,1 0 0,-1 0 0,0 1 0,0-1 0,1 0 0,15-2 0,33-1 0,-1 3 0,0 1 0,1 3 0,-1 2 0,86 22 0,-108-22 0,-18-4 0,1 0 0,-1 0 0,0 0 0,0 1 0,-1 0 0,1 1 0,-1 0 0,1 0 0,-1 0 0,10 9 0,-10-5 0,2 0 0,-1-1 0,1 0 0,0-1 0,1 0 0,-1 0 0,1-1 0,0 0 0,1-1 0,-1 0 0,1 0 0,16 2 0,-25-5 0,0-1 0,0 0 0,0 0 0,0 1 0,0 0 0,0-1 0,0 1 0,0 0 0,0 0 0,-1 0 0,1 0 0,0 0 0,-1 0 0,1 0 0,0 1 0,-1-1 0,0 0 0,1 1 0,-1-1 0,0 1 0,2 2 0,-3-4 0,0 1 0,0 0 0,0-1 0,0 1 0,0-1 0,0 1 0,0-1 0,0 1 0,0 0 0,-1-1 0,1 1 0,0-1 0,0 1 0,0-1 0,-1 1 0,1-1 0,0 1 0,-1-1 0,1 1 0,0-1 0,-1 1 0,1-1 0,0 0 0,-1 1 0,0 0 0,-1 0 0,-1 0 0,1 1 0,0-1 0,0 0 0,-1 0 0,1-1 0,-1 1 0,1 0 0,-4-1 0,-12 4 0,1 0 0,-1 1 0,1 1 0,-32 16 0,-62 43 0,32-18 0,-59 35-1365,126-76-5461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5:25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24575,'1247'0'0,"-1229"-1"0,-1-1 0,0 0 0,17-6 0,-15 4 0,-1 0 0,27-1 0,74 6-1365,-98-1-5461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5:27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1303 24575,'409'0'0,"-397"-1"0,-1 0 0,1 0 0,-1-1 0,1-1 0,-1 0 0,17-6 0,63-36 0,-46 22 0,44-30 0,-65 37 0,1 2 0,0 0 0,39-15 0,-53 24 0,1-1 0,-1 0 0,-1-1 0,1 0 0,-1 0 0,0-1 0,9-11 0,-7 9 0,-1 0 0,2 0 0,-1 1 0,17-9 0,20-2 0,81-25 0,-92 33 0,-26 8 0,0-1 0,-1-1 0,0 0 0,-1 0 0,1-1 0,-1-1 0,0 0 0,-1 0 0,0-1 0,0 0 0,-1 0 0,11-17 0,-6-1 0,-11 22 0,0 0 0,0 1 0,0-1 0,1 1 0,5-8 0,-3 6 0,4-5 0,0 0 0,1 1 0,17-14 0,94-79 0,-106 90 0,0-2 0,0 1 0,-1-2 0,22-32 0,-13 18 0,-18 22 0,-1 1 0,0-1 0,0 1 0,4-13 0,-6 13 0,1 1 0,0-1 0,0 1 0,0 0 0,1 0 0,0 0 0,6-8 0,1 2 0,-2-1 0,1 0 0,-2-1 0,11-21 0,-2 4 0,-16 29 0,2-3 0,0 0 0,0-1 0,0 1 0,-1-1 0,1 0 0,-2 1 0,3-8 0,-4 12 0,0 0 0,0-1 0,0 1 0,0 0 0,0 0 0,-1 0 0,1 0 0,0 0 0,0 0 0,-1 0 0,1 0 0,-1 0 0,1 0 0,-1 0 0,1 0 0,-1 0 0,1 0 0,-2-1 0,0 1 0,0 0 0,1-1 0,-1 1 0,0 0 0,0 0 0,0 0 0,0 0 0,0 0 0,-1 1 0,1-1 0,0 1 0,-3-1 0,-12-2 0,-1 2 0,1 0 0,-1 0 0,1 2 0,-1 0 0,1 1 0,0 1 0,-1 0 0,1 2 0,-28 10 0,-4 0 0,-5 1 0,50-15 0,1 1 0,-1 0 0,0 0 0,1 0 0,0 0 0,0 0 0,-1 0 0,1 1 0,1 0 0,-6 4 0,8-6 0,0-1 0,0 0 0,0 0 0,0 0 0,0 1 0,0-1 0,-1 0 0,1 0 0,0 0 0,0 0 0,0 1 0,0-1 0,0 0 0,0 0 0,0 1 0,0-1 0,0 0 0,0 0 0,0 0 0,0 1 0,0-1 0,0 0 0,0 0 0,0 0 0,0 1 0,0-1 0,0 0 0,1 0 0,-1 0 0,0 1 0,0-1 0,0 0 0,0 0 0,0 0 0,0 1 0,1-1 0,-1 0 0,0 0 0,0 0 0,1 0 0,11 5 0,16-3 0,-27-2 0,11 1 0,0-1 0,0 0 0,0-1 0,0 0 0,0 0 0,-1-2 0,1 1 0,0-2 0,11-4 0,122-75 0,-35 17 0,-98 60 0,0 1 0,0 0 0,0 1 0,0 1 0,24-5 0,-28 7 0,1 0 0,-1 1 0,1 0 0,-1 0 0,1 0 0,0 1 0,-1 1 0,0 0 0,14 4 0,-15-3 0,-1 1 0,0 0 0,-1 0 0,1 1 0,-1 0 0,1-1 0,-1 2 0,-1-1 0,1 1 0,6 10 0,1 3 0,19 42 0,-21-39 0,7 17 0,24 40 0,-36-69 0,0 1 0,0 0 0,5 22 0,-7-21 0,1 0 0,1 0 0,6 13 0,19 28-1365,-23-37-5461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5:31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1295 1 24575,'-49'0'0,"0"3"0,0 2 0,-87 19 0,98-15 0,-22 5 0,1 3 0,-79 33 0,127-45 0,0 1 0,1 1 0,-1 0 0,1 0 0,1 1 0,-1 0 0,1 1 0,1 0 0,-1 0 0,-8 14 0,-7 8 0,3-6 0,-21 36 0,-18 48 0,37-63 0,-31 44 0,3-4 0,2-7 0,-13 27 0,54-87 0,2 0 0,0 0 0,1 0 0,1 0 0,-1 25 0,-1-4 0,-5 29 0,-38 128 0,38-163 0,2 1 0,2 0 0,1 1 0,-2 41 0,7 144 0,-1 11 0,0-219 0,-1-1 0,0 1 0,0-1 0,-2 0 0,1 0 0,-11 18 0,9-18 0,0 1 0,0 0 0,2 0 0,-1 1 0,-3 22 0,7-26 0,1 0 0,0 0 0,0 0 0,1 0 0,0 0 0,1-1 0,0 1 0,1 0 0,0-1 0,0 1 0,8 14 0,3 0 0,1 0 0,34 41 0,97 125 0,-129-168 0,-2 0 0,0 2 0,15 33 0,-15-26 0,32 45 0,5-7 0,72 110 0,-93-121 0,-20-36 0,1-1 0,18 25 0,48 74 0,8 10 0,-70-113 0,1 0 0,0-1 0,2 0 0,0-2 0,29 18 0,-19-13 0,37 32 0,-64-50 0,-1 0 0,1 0 0,-1 1 0,1-1 0,-1 1 0,0-1 0,0 1 0,1-1 0,-1 1 0,0 0 0,-1 0 0,1-1 0,0 1 0,0 3 0,-1-4 0,0 0 0,0-1 0,0 1 0,0 0 0,0-1 0,0 1 0,-1 0 0,1-1 0,0 1 0,-1 0 0,1-1 0,0 1 0,-1-1 0,1 1 0,-1-1 0,1 1 0,-1-1 0,1 1 0,-1-1 0,1 1 0,-1-1 0,1 1 0,-1-1 0,0 0 0,1 1 0,-2-1 0,-7 3 0,1-1 0,-1 0 0,0 0 0,0-1 0,-10 0 0,-5 1 0,-25 6 0,-67 2 0,184-9 0,96-4 0,-162 3 0,-1 0 0,0 0 0,1 0 0,-1 0 0,1 0 0,-1 0 0,0-1 0,1 1 0,-1-1 0,0 1 0,1-1 0,-1 1 0,0-1 0,0 0 0,0 0 0,0 1 0,0-1 0,1 0 0,-1 0 0,-1 0 0,1 0 0,0 0 0,0-1 0,0 1 0,0 0 0,-1 0 0,1-2 0,0-1 0,0 0 0,-1 0 0,0 0 0,0-1 0,0 1 0,0 0 0,-2-6 0,0-6 0,-1-45-341,2-1 0,2 1-1,13-80 1,-10 116-6485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7:32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21:48:21.5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0,'2647'0,"-2624"0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21:48:42.02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1,'3494'0,"-6947"0,6667 0,-3200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2:36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24575,'1246'0'0,"-1216"-2"0,52-9 0,1 0 0,16-3 0,-68 8 0,0 1 0,35 0 0,490 6 0,-537-2 0,1-1 0,-2-1 0,20-5 0,-17 3 0,-1 2 0,29-3 0,492 5 0,-261 3 0,751-2-1365,-1009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0:2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3357 24575,'66'-1'0,"0"3"0,0 3 0,88 18 0,-4 7 0,265 19 0,156-37 0,1301-12 0,-1811-2 0,0-3 0,91-18 0,116-43 0,-147 34 0,229-70 0,118-28 0,-326 107 0,36-9 0,132-61 0,34-7 0,-293 86 0,-1-1 0,0-3 0,89-44 0,-109 49 0,-1 2 0,1 1 0,1 1 0,42-6 0,17-4 0,70-20 0,90-24 0,-52 14 0,-44 14 0,459-159 0,-576 177 0,0-1 0,-1-1 0,-1-3 0,50-39 0,-49 35 0,108-88 0,-66 54 0,-45 34 0,67-43 0,25-3 0,82-43 0,-10 13 0,-178 94 0,0 1 0,35-8 0,-32 11 0,-1-2 0,24-10 0,49-20 0,-62 26 0,-1-2 0,30-16 0,-2-11 0,-46 30 0,-1 0 0,1 1 0,1 1 0,-1 0 0,18-7 0,76-28 0,-71 26 0,68-19 0,58 1 0,-139 27 0,-2-1 0,35-17 0,1 0 0,1 1 0,-30 11 0,1 2 0,58-15 0,-61 19 0,-1-1 0,1-1 0,37-20 0,20-7 0,-6 0 0,-53 24 0,34-14 0,-40 18 0,-1 0 0,1-2 0,-1 0 0,-1-1 0,21-18 0,27-18 0,52-37 0,-70 50 0,-34 24 0,0 1 0,23-14 0,-25 17 0,1 0 0,-1-1 0,-1-1 0,1 0 0,12-14 0,-21 21 0,9-7 0,0 1 0,0 0 0,1 0 0,14-6 0,-3 1 0,-13 8 0,-1 0 0,1 1 0,16-5 0,-20 8 0,0-1 0,0-1 0,0 1 0,0-1 0,-1 0 0,1 0 0,0 0 0,-1-1 0,0 1 0,1-1 0,-1 0 0,0-1 0,-1 1 0,1-1 0,-1 1 0,6-7 0,-5 2 0,0 1 0,1 0 0,0 0 0,0 1 0,1-1 0,-1 1 0,2 1 0,-1-1 0,1 1 0,-1 0 0,1 0 0,1 1 0,-1 0 0,10-4 0,-7 3 0,0-1 0,0-1 0,-1 1 0,1-2 0,10-10 0,-9 7 0,1 2 0,18-13 0,0-2 0,-24 19 0,-1 1 0,0-1 0,1 1 0,10-5 0,-7 3 0,0 1 0,0-2 0,0 1 0,14-15 0,-18 15 0,1 1 0,0-1 0,1 1 0,-1 0 0,1 1 0,0-1 0,0 1 0,0 1 0,1-1 0,9-2 0,39-1 0,-45 6 0,0 0 0,0-1 0,1 0 0,-1 0 0,13-6 0,-63 3 0,30 5 0,-1 0 0,1 0 0,-1-1 0,1-1 0,0 1 0,0-2 0,0 1 0,0-1 0,0 0 0,0-1 0,1 0 0,-1-1 0,-14-9 0,12 6 0,0 1 0,-1 1 0,0 0 0,-1 1 0,1 0 0,-1 0 0,0 2 0,0-1 0,-1 2 0,1 0 0,0 0 0,-27 2 0,270 2 0,-227-2 0,0 1 0,-1-1 0,1 1 0,-1 0 0,1 0 0,-1-1 0,1 2 0,-1-1 0,1 0 0,-1 0 0,0 1 0,0-1 0,0 1 0,1 0 0,-2 0 0,1 0 0,3 3 0,-2-1 0,0 1 0,0 0 0,-1 0 0,1 0 0,-1 1 0,0-1 0,2 11 0,-1 5 0,0 0 0,-2 0 0,0 28 0,-1-47 0,-1 10 0,0 1 0,0-1 0,-1 0 0,-1 0 0,-6 22 0,7-29 0,0 0 0,0 0 0,-1 0 0,1-1 0,-1 1 0,0 0 0,-1-1 0,1 0 0,-1 0 0,1 0 0,-1 0 0,0-1 0,-1 1 0,1-1 0,-7 4 0,-24 9-1365,19-10-5461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0:26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24575,'553'0'0,"-546"1"0,0-1 0,0 1 0,0 1 0,0-1 0,0 1 0,0 0 0,-1 1 0,1-1 0,9 7 0,13 4 0,-23-10 0,0-1 0,1 0 0,-1 0 0,0-1 0,1 0 0,-1 0 0,1 0 0,-1-1 0,1 0 0,-1 0 0,1 0 0,-1-1 0,7-2 0,-12 3 0,-1 0 0,0 0 0,0 0 0,0 0 0,1 0 0,-1 0 0,0 0 0,0 0 0,0 0 0,1 0 0,-1 0 0,0 0 0,0 0 0,0 0 0,0-1 0,1 1 0,-1 0 0,0 0 0,0 0 0,0 0 0,0-1 0,0 1 0,0 0 0,1 0 0,-1 0 0,0 0 0,0-1 0,0 1 0,0 0 0,0 0 0,0 0 0,0-1 0,0 1 0,0 0 0,0 0 0,0 0 0,0-1 0,0 1 0,0 0 0,0 0 0,0 0 0,0-1 0,0 1 0,-10-6 0,-16 0 0,-45 1 0,-112 5 0,70 2 0,85-1 0,-52 10 0,52-6 0,-51 3 0,-162-9 0,1059 1-1365,-798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5:53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24575,'30'-11'0,"-4"1"0,130-7 0,-88 8 0,1 2 0,0 3 0,81 7 0,-28-1 0,989-2 0,-1091-1 0,0-1 0,35-8 0,-34 5 0,1 1 0,25-1 0,424 4 82,-228 3-1529,-220-2-5379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1:29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24575,'0'-2'0,"0"0"0,0 0 0,1 0 0,-1-1 0,1 1 0,-1 0 0,1 0 0,0 0 0,0 1 0,0-1 0,0 0 0,0 0 0,0 0 0,1 1 0,-1-1 0,1 1 0,-1-1 0,1 1 0,-1-1 0,1 1 0,0 0 0,0 0 0,-1 0 0,1 0 0,0 0 0,0 0 0,0 0 0,0 1 0,0-1 0,0 1 0,4-1 0,8-1 0,0 0 0,0 1 0,25 2 0,-24-1 0,267 2-1365,-272-2-5461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2:35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24575,'4'6'0,"-1"0"0,1 0 0,-1 0 0,-1 0 0,1 1 0,-1-1 0,0 1 0,2 8 0,4 14 0,11 23 0,-3 0 0,16 89 0,-1-11 0,-21-98 0,-2 1 0,-1 1 0,3 42 0,2 43 0,1 41 0,-15-42 0,4 136 0,21-109 0,-16-107 0,24 68 0,2 12 0,-21-68 0,32 80 0,-18-60 0,-21-56 0,1 0 0,0 0 0,1 0 0,1-1 0,0 0 0,1-1 0,1 0 0,0 0 0,13 12 0,-14-14 0,0 0 0,0 1 0,-2 0 0,1 0 0,-1 1 0,10 25 0,-12-26 0,0 0 0,1 0 0,0 0 0,1-1 0,0 0 0,0 0 0,1 0 0,15 13 0,22 9 0,1-3 0,1-2 0,101 42 0,-100-45 0,-37-17 0,1-1 0,0-1 0,0 1 0,14 2 0,-8-3 0,179 39 0,-179-40 0,0 0 0,25 11 0,-27-9 0,0-1 0,0-1 0,24 4 0,30 4 0,-47-7 0,0-1 0,29 1 0,290-4 0,-156-2 0,-175 0 0,0 0 0,0-1 0,-1 0 0,1 0 0,0-1 0,-1-1 0,16-7 0,3 0 0,-17 7 0,0 1 0,1 0 0,22-1 0,-24 3 0,0 0 0,0-1 0,0 0 0,0-1 0,15-6 0,6-4 0,38-10 0,-50 18 0,0-2 0,0 0 0,-1-1 0,0 0 0,0-2 0,23-16 0,1-8 0,36-27 0,-72 58 0,0-1 0,0 1 0,0 1 0,0-1 0,0 1 0,1 1 0,-1-1 0,1 1 0,0 1 0,12-1 0,-12 2 0,0-2 0,0 1 0,0-1 0,0 0 0,0-1 0,0 0 0,0 0 0,0-1 0,14-7 0,106-79 0,-84 56 0,-27 19 0,0 1 0,27-15 0,-21 16 0,-7 3 0,1 0 0,0 1 0,0 1 0,34-9 0,15-6 0,-54 17 0,1 0 0,0 1 0,0 0 0,17-2 0,-20 4 0,-1 1 0,0-2 0,0 1 0,0-2 0,-1 1 0,11-6 0,14-6 0,-25 13 0,1-1 0,0 2 0,0-1 0,0 1 0,0 0 0,16 2 0,-16-1 0,0 0 0,0 0 0,0-1 0,0 0 0,0-1 0,9-2 0,-17 4 0,0-1 0,1 1 0,-1 0 0,0-1 0,0 1 0,0-1 0,0 0 0,0 1 0,0-1 0,0 0 0,0 1 0,0-1 0,0 0 0,0 0 0,0 0 0,0 0 0,0-2 0,0 3 0,-1-1 0,-1 1 0,1-1 0,0 0 0,0 1 0,0-1 0,0 1 0,0-1 0,0 1 0,-1-1 0,1 1 0,0-1 0,0 1 0,-1-1 0,1 1 0,0-1 0,-1 1 0,1-1 0,0 1 0,-1-1 0,1 1 0,-1 0 0,1-1 0,-1 1 0,0-1 0,-7-3 0,0 0 0,-1 0 0,-14-5 0,9 4 0,1-1 0,3 1 0,0 0 0,-1 1 0,1 0 0,-1 0 0,1 2 0,-1-1 0,-17-1 0,16 3 0,0 0 0,0-1 0,0 0 0,0-1 0,-19-7 0,69 4 0,12 5 0,100 4 0,-147-3 0,0 0 0,0 0 0,0 1 0,0 0 0,0-1 0,0 1 0,0 0 0,-1 0 0,1 1 0,0-1 0,3 3 0,-5-3 0,0 0 0,0 0 0,0 0 0,0 0 0,-1 0 0,1 1 0,0-1 0,-1 0 0,1 0 0,-1 1 0,0-1 0,1 0 0,-1 1 0,0-1 0,0 0 0,0 1 0,0-1 0,0 1 0,0-1 0,0 0 0,0 1 0,0-1 0,-1 0 0,1 1 0,-1-1 0,1 0 0,-1 0 0,0 2 0,-7 15 0,-1-1 0,-17 27 0,16-29 0,1 0 0,0 0 0,-10 27 0,17-36 0,-1 0 0,0-1 0,0 1 0,0-1 0,-5 6 0,4-7 0,1 1 0,-1 0 0,1 0 0,1 1 0,-5 10 0,4-8-84,1 1-44,0 1 0,-1-1-1,-1 0 1,0 0 0,0 0 0,0-1 0,-1 1 0,-1-1 0,-11 15 0,7-13-6698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2:43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24575,'1031'0'-1365,"-1010"0"-5461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42:4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24575,'696'0'0,"-678"-1"0,0-1 0,32-7 0,-31 5 0,1 0 0,22 0 0,-6 4-69,-22 0-147,0 0 0,0-1 0,0 0 0,0-1 0,14-3 0,-12 0-6610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2:12:13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24575,'1'4'0,"0"1"0,0-1 0,0 0 0,1-1 0,0 1 0,-1 0 0,1 0 0,0-1 0,1 1 0,4 5 0,-6-8 0,0 0 0,1 0 0,-1 0 0,1-1 0,-1 1 0,1 0 0,-1-1 0,1 1 0,0-1 0,-1 1 0,1-1 0,0 0 0,-1 0 0,1 0 0,0 0 0,-1 0 0,1 0 0,0 0 0,-1 0 0,1-1 0,0 1 0,-1-1 0,1 1 0,-1-1 0,1 0 0,-1 1 0,1-1 0,1-1 0,12-6 0,0 0 0,1 2 0,0-1 0,1 2 0,-1 0 0,1 1 0,0 1 0,0 1 0,32-1 0,310 5-1365,-338-2-5461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2:12:34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1401 1 24575,'-26'27'0,"-22"20"0,-23 20 0,51-47 0,0 0 0,-25 17 0,4-11 0,31-21 0,0 1 0,1 1 0,0-1 0,0 1 0,0 1 0,-11 13 0,11-12 0,0 0 0,-1-1 0,0 0 0,-1 0 0,0-1 0,0-1 0,0 0 0,-1 0 0,-14 4 0,15-6 0,0 1 0,-1 0 0,2 0 0,-1 2 0,1-1 0,0 1 0,0 0 0,1 1 0,0 0 0,-11 12 0,-60 73 0,39-49 0,30-32 0,0-1 0,0 1 0,1 1 0,0 0 0,1 0 0,1 1 0,-7 15 0,-1 4 0,-40 59 0,30-51 0,-18 49 0,43-88 0,-19 34 0,-25 61 0,44-94 0,0 0 0,-1-1 0,0 1 0,0 0 0,0 0 0,0-1 0,0 1 0,0-1 0,-1 0 0,1 1 0,-1-1 0,1 0 0,-1-1 0,0 1 0,0 0 0,0-1 0,0 0 0,0 1 0,0-1 0,0 0 0,0-1 0,-1 1 0,-5 0 0,-8 1 0,-1-2 0,0 0 0,-24-2 0,8-1 0,28 3 0,0 0 0,0-1 0,0 0 0,0 0 0,0 0 0,1-1 0,-1 1 0,0-2 0,1 1 0,0 0 0,-1-1 0,1 0 0,-8-6 0,2-2 0,0 0 0,1 0 0,0-1 0,-8-13 0,16 22 0,-15-17 0,13 16 0,0 1 0,1-1 0,0 0 0,-1 0 0,1-1 0,0 1 0,1 0 0,-1-1 0,1 0 0,-2-7 0,4 12 0,0-1 0,0 0 0,0 0 0,1 1 0,-1-1 0,0 0 0,1 0 0,-1 1 0,0-1 0,1 0 0,-1 1 0,1-1 0,-1 0 0,1 1 0,0-1 0,-1 1 0,1-1 0,0 1 0,-1-1 0,1 1 0,0-1 0,-1 1 0,1 0 0,0 0 0,0-1 0,-1 1 0,1 0 0,0 0 0,0 0 0,1-1 0,28-2 0,-26 3 0,8 0 0,-1-1 0,-1 1 0,0 0 0,0 0 0,20 5 0,-28-5 0,0 1 0,1 0 0,-1-1 0,0 1 0,0 1 0,1-1 0,-1 0 0,0 0 0,0 1 0,0-1 0,0 1 0,-1 0 0,1-1 0,0 1 0,-1 0 0,1 0 0,-1 0 0,1 0 0,-1 0 0,0 1 0,0-1 0,0 0 0,0 1 0,-1-1 0,2 4 0,2 23 0,-3-22 0,0 0 0,0-1 0,0 1 0,1-1 0,0 1 0,0-1 0,1 1 0,4 7 0,-5-10 0,1-1 0,-1 1 0,1-1 0,0 1 0,0-1 0,0 0 0,0 0 0,1 0 0,-1-1 0,1 1 0,-1-1 0,1 0 0,0 0 0,0 0 0,0-1 0,0 1 0,1-1 0,-1 0 0,0 0 0,0 0 0,7 0 0,7-2 0,-1 1 0,0-2 0,0 0 0,22-7 0,32-3 0,-27 7 0,0-3 0,67-19 0,-32 6 0,-55 15 0,-12 4 0,-1 0 0,0-1 0,0-1 0,0 0 0,0 0 0,14-9 0,15-11-1365,-22 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2:12:39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24575,'2397'0'-1365,"-2376"0"-5461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3:02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2:13:04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7059 1 24575,'-1117'0'0,"1071"3"0,1 2 0,-1 2 0,1 2 0,-49 16 0,-80 16 0,-66 15 0,84-17 0,-213 64 0,325-90 0,-90 15 0,-17 4 0,57-4 0,-9 4 0,-115 19 0,139-37 0,0 3 0,-129 45 0,74-21 0,46-17 0,66-18 0,-1-1 0,-1-1 0,-45 3 0,-75-9 0,48-1 0,-2620 3 0,2702 1 0,0 1 0,0 0 0,-19 6 0,24-6 0,0 1 0,0-1 0,0 0 0,0-1 0,0 0 0,0-1 0,0 0 0,-1 0 0,1-1 0,-10-1 0,18 1 0,1 1 0,-1 0 0,0 0 0,1 0 0,-1-1 0,0 1 0,1 0 0,-1-1 0,1 1 0,-1-1 0,1 1 0,-1-1 0,1 1 0,-1-1 0,1 1 0,-1-1 0,1 1 0,-1-1 0,1 1 0,0-1 0,-1 0 0,1 1 0,0-1 0,0 0 0,0 1 0,-1-1 0,1 0 0,6-22 0,22-20 0,-25 40 0,6-11 0,1 0 0,10-24 0,-4 8 0,-11 23 0,1 0 0,0 0 0,1 0 0,-1 1 0,1-1 0,1 2 0,12-9 0,16-14 0,-28 18 0,-14 9 0,-18 12 0,-173 132 0,173-131 0,-11 7 0,34-18 0,0 0 0,-1 0 0,1 0 0,0 0 0,0 0 0,0 0 0,0 0 0,0 0 0,0 1 0,0-1 0,0 0 0,0 0 0,1 1 0,-1-1 0,0 1 0,1-1 0,-1 1 0,1 2 0,0-3 0,0 0 0,1 1 0,-1-1 0,1 0 0,-1 0 0,1 0 0,-1 0 0,1 0 0,0 0 0,-1 0 0,1 0 0,0 0 0,0 0 0,0 0 0,0-1 0,0 1 0,0 0 0,0-1 0,0 1 0,1 0 0,31 15 0,-17-8 0,131 63 0,-85-43 0,-56-26 0,-1 1 0,1 1 0,-1-1 0,1 1 0,-1 0 0,-1 0 0,1 0 0,0 1 0,-1 0 0,0 0 0,0 0 0,0 0 0,-1 1 0,0-1 0,0 1 0,2 6 0,0-3 0,2 2 0,1 0 0,1 0 0,-1-1 0,2 0 0,-1-1 0,17 13 0,5 5 0,-20-18 24,1 0 0,0-1-1,1-1 1,20 11 0,20 10-1508,-37-16-5342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22:13:26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0,'2949'0,"-2929"0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57:57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3:34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14418 24575,'25'-1'0,"44"-8"0,3-1 0,574 1 0,-391 12 0,295-3 0,-524-1 0,0-2 0,30-6 0,-28 3 0,47-2 0,188 9 0,180-12 0,-119-3 0,66-9 0,-247 6 0,236 1 0,-346 14 0,-1-1 0,50-10 0,-54 7 0,-4 0 0,-1-2 0,-1 0 0,1-2 0,36-21 0,-25 13 0,8-1 0,83-26 0,-86 32 0,49-15 0,-28 10 0,-1-2 0,-1-2 0,96-53 0,126-100 0,-210 122 0,-49 36 0,0 1 0,47-26 0,-45 29 0,0-1 0,-1-1 0,38-34 0,132-129 0,-124 106 0,-5 6 0,-48 50 0,0-1 0,-1 0 0,14-24 0,16-19 0,133-166 0,54-122 0,-202 299 0,28-59 0,-40 72 0,42-65 0,-12 36 0,-12 19 0,49-87 0,-62 94 0,45-57 0,-43 65 0,-2-1 0,33-63 0,39-100 0,-18 55 0,4-8 0,-22 42 0,-35 67 0,-2-1 0,19-48 0,-7 0 0,53-96 0,-47 111 0,38-77 0,-51 79 0,5-9 0,18-24 0,59-184 0,-64 100 0,5-16 0,-17 99 0,27-76 0,-51 156 0,-1 0 0,5-44 0,3-10 0,12-51 0,9-38 0,-13 79 0,7-21 0,-17 70 0,-1 0 0,11-82 0,-17 94 0,0 0 0,2 1 0,11-28 0,-10 33 0,-1-1 0,-1 0 0,-2 0 0,0-1 0,2-26 0,-5 23 0,1 0 0,1 0 0,1 1 0,11-33 0,-3 9 0,13-97 0,-20 100 0,2 0 0,24-77 0,-3 40 0,18-89 0,-29 105 0,-10 43 0,-2-1 0,6-34 0,0-38 0,-4 42 0,2-69 0,-12-1589 0,0 1682 0,-1 1 0,-2 0 0,-13-47 0,-2-5 0,-7-25 0,-4-13 0,8-1 0,-6-33 0,19 88 0,2 14 0,-3-94 0,12 93 0,1 33 0,-1 0 0,-1-1 0,-1 1 0,0 0 0,-2-1 0,-1 1 0,-10-34 0,2 29 0,2-1 0,1 0 0,1 0 0,1-1 0,2 1 0,0-1 0,0-31 0,5-1110 0,2 492 0,-1 667 0,0 1 0,1-1 0,0 1 0,0 0 0,1-1 0,0 1 0,9-17 0,-7 14 0,0 1 0,0-2 0,4-20 0,-5 13 0,0 0 0,2 0 0,0 1 0,10-21 0,33-76 0,-33 73 0,-2 0 0,16-76 0,-17 60 0,-8 39 0,1 0 0,1 1 0,1 0 0,1 0 0,0 1 0,1 0 0,15-20 0,111-152 0,-104 137 0,-28 43 0,1 1 0,1 0 0,0 0 0,0 0 0,0 0 0,1 1 0,11-10 0,5-1 0,-6 4 0,-1 2 0,2 0 0,34-19 0,-35 23 0,0 2 0,0 0 0,1 0 0,0 2 0,1 0 0,-1 2 0,1-1 0,-1 2 0,30 0 0,-35 3 0,0-1 0,0-1 0,0 0 0,0 0 0,0-2 0,0 1 0,0-2 0,-1 1 0,0-2 0,19-9 0,-18 7 0,1 1 0,0 0 0,0 1 0,0 0 0,0 1 0,19-2 0,-4 2 0,1 2 0,34 2 0,-39-1 0,0-1 0,38-7 0,-34 3 0,40-1 0,-37 4 0,0-1 0,60-16 0,-61 12 0,0 1 0,0 2 0,38-2 0,-24 8 0,27-3 0,-65 2 0,-1-1 0,0-1 0,0 1 0,0-1 0,0 0 0,0-1 0,0 1 0,0-1 0,7-5 0,-10 5 0,16-13 0,-19 15 0,0 0 0,0 1 0,0-1 0,0 0 0,0 1 0,0-1 0,0 0 0,0 1 0,0-1 0,0 0 0,0 1 0,0-1 0,0 1 0,0-1 0,-1 0 0,1 1 0,0-1 0,-1 1 0,1-1 0,0 1 0,-1-1 0,1 1 0,-1-1 0,1 1 0,0-1 0,-1 1 0,1-1 0,-1 1 0,0 0 0,1-1 0,-1 1 0,1 0 0,-1-1 0,1 1 0,-1 0 0,0 0 0,1 0 0,-2-1 0,-15-7 0,-2 1 0,1 0 0,0 2 0,-1 0 0,-32-5 0,-83-16 0,121 24 0,0-1 0,0 0 0,-22-10 0,33 11 0,9 2 0,8 1 0,34 10 0,-30-8 0,0 1 0,-1 0 0,0 2 0,0 0 0,-1 1 0,0 1 0,21 12 0,-29-15 0,0 0 0,1 0 0,0-1 0,0 0 0,0-1 0,0 0 0,0-1 0,19 3 0,-23-4 0,-1 0 0,1 1 0,0 0 0,0 0 0,-1 1 0,0-1 0,1 1 0,-1 1 0,0-1 0,0 1 0,-1-1 0,1 1 0,5 7 0,-8-8 0,1-1 0,-1 1 0,0 0 0,0 0 0,0 0 0,0 1 0,-1-1 0,1 0 0,-1 1 0,0-1 0,0 1 0,0-1 0,-1 1 0,1-1 0,-1 1 0,0 0 0,0-1 0,0 1 0,0-1 0,-1 1 0,1 0 0,-3 6 0,-4 4 0,0 0 0,-1-1 0,-1 1 0,0-1 0,0-1 0,-2 0 0,1-1 0,-19 16 0,-31 36 0,8-7 0,39-45 0,1 1 0,1 1 0,0 0 0,0 1 0,-9 17 0,0 4-455,-1-2 0,-45 54 0,56-74-6371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4:51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5:3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1 24575,'2'93'0,"-4"104"0,-10-122 0,7-52 0,-3 45 0,7 294 0,2-173 0,-2-171 0,-1 0 0,-1 0 0,0 0 0,-11 29 0,7-24 0,-7 43 0,8 5 0,6 111 0,3-68 0,-1-13 0,-5 110 0,3-206 0,-1 1 0,0-1 0,0 1 0,0-1 0,-1 0 0,1 1 0,-1-1 0,-1 0 0,1 0 0,-1 0 0,0 0 0,0-1 0,0 1 0,0-1 0,-1 0 0,0 0 0,0 0 0,0 0 0,0-1 0,-1 1 0,0-1 0,1 0 0,-1 0 0,0-1 0,0 0 0,-1 0 0,1 0 0,0 0 0,-1-1 0,1 0 0,0 0 0,-1 0 0,0-1 0,1 0 0,-1 0 0,1 0 0,-1-1 0,1 0 0,-1 0 0,1 0 0,-1-1 0,-8-3 0,8 1 0,1 1 0,0-1 0,0 0 0,0 0 0,1 0 0,0 0 0,-1-1 0,1 0 0,1 0 0,-1 0 0,1-1 0,0 1 0,0-1 0,1 1 0,-3-9 0,1 4 0,-1 1 0,0-1 0,0 1 0,-11-14 0,10 15 0,1 1 0,1-1 0,-1-1 0,1 1 0,1-1 0,-1 0 0,-1-9 0,-14-32 0,13 39 0,0 1 0,-1 0 0,0 1 0,0 0 0,-1 0 0,-17-15 0,24 23 0,1 1 0,-1 0 0,1-1 0,-1 1 0,1 0 0,0-1 0,-1 1 0,1 0 0,-1-1 0,1 1 0,0-1 0,-1 1 0,1-1 0,0 1 0,0-1 0,-1 1 0,1-1 0,0 1 0,0-1 0,0 1 0,0-1 0,-1 1 0,1-1 0,0 0 0,0 1 0,0-1 0,0 1 0,0-1 0,1 1 0,-1-1 0,0 1 0,0-1 0,0 0 0,1 0 0,0 1 0,0-1 0,0 0 0,0 0 0,0 0 0,0 1 0,1-1 0,-1 1 0,0-1 0,1 1 0,-1 0 0,0-1 0,1 1 0,1 0 0,44-1 0,-43 1 0,0 1 0,-1 0 0,1 0 0,-1 0 0,1 0 0,-1 0 0,0 1 0,1-1 0,-1 1 0,0 0 0,0 0 0,0 0 0,0 1 0,-1-1 0,1 1 0,3 3 0,1 4 0,0 0 0,-1 1 0,9 16 0,3 8 0,3 1 0,-11-19 0,0 0 0,1-1 0,21 25 0,-26-34 0,0 1 0,-1 0 0,9 16 0,9 14 0,-20-33 0,0-1 0,-1 1 0,1 0 0,-1 0 0,0 0 0,-1 1 0,1-1 0,0 10 0,-1-10 0,0 1 0,0-1 0,1 1 0,0-1 0,0 0 0,0 0 0,5 9 0,-2-7 0,-2 0 0,1 0 0,-1 0 0,4 12 0,8 17 0,-14-35 0,-1 0 0,0 0 0,1 0 0,-1 0 0,1 0 0,-1-1 0,1 1 0,0 0 0,-1 0 0,1 0 0,0-1 0,-1 1 0,1 0 0,0-1 0,0 1 0,0 0 0,-1-1 0,1 1 0,0-1 0,0 0 0,0 1 0,0-1 0,0 0 0,0 1 0,0-1 0,0 0 0,0 0 0,0 0 0,0 0 0,0 0 0,0 0 0,0 0 0,0 0 0,0 0 0,0-1 0,0 1 0,0 0 0,0-1 0,0 1 0,0-1 0,0 1 0,0-1 0,0 1 0,0-1 0,-1 0 0,1 1 0,0-1 0,1-1 0,5-6 0,-1 1 0,1-1 0,-2-1 0,7-10 0,-2 4 0,24-35 0,-10 14 0,2 1 0,37-40 0,-33 45 0,-2-2 0,44-66 0,-5-8 0,-59 91-1365,-2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5:41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24575,'69'1'0,"77"-3"0,-80-9 0,-49 7 0,1 0 0,26-1 0,526 4 0,-276 3 0,-258-1 0,-26 0 0,1 0 0,-1-1 0,0 0 0,1 0 0,-1-1 0,0-1 0,0 0 0,0 0 0,19-8 0,-15 4 0,1 0 0,0 0 0,28-6 0,-6 3 0,6-10 0,-36 15 0,0 1 0,1 0 0,-1 0 0,1 0 0,15-3 0,32 2 0,101 5 0,-57 1 0,1406-2-1365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5:58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21:26:37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24575,'1182'0'-1365,"-1171"0"-5461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5024E-32CB-2D54-A578-6C7EA2DF8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F410C-0164-076E-4463-B52B24C8E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CE414-364F-D20D-7EF1-5301EBCE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1ADDC-D5D1-A60E-6883-F67F3E0C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CF4B0-61A5-A187-295F-1E94478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5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AA3FD-F920-2428-1B77-02DBE84C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4B8838-E003-F9A7-C46D-858B4CB16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E36D9-8B4E-2C40-7D32-DBE20371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C00DA-C5FC-897D-4D6F-6B6615F1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7359C-F590-CCED-7567-2A020CE9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14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C23CA0-AFF8-9B98-E785-FB428EF8E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57A32-9D32-585D-4921-9D30606A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6508D-49BA-C827-E391-0D05ED35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C128C-A78A-94BF-0389-91C7F11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61E6-36F0-7B6F-9306-3BC5B45D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10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8A70-19AC-493A-1EA5-6EDB826D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F52AD-51F4-E5F4-5F72-D42C1E59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4EA71-C8FD-6586-2AB3-0ABA4A22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77709-F8FA-3A3D-78C0-E2E2D173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D393B-A037-054D-BDE1-5F5D0CE5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58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25FD-DC64-0A0A-3CDE-6EFA3E37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E8EA0-28C2-09F0-A858-F4430EFE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F9292-3328-E1CD-3801-69C68A08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C9D08-AF3C-DAD3-CB6A-3B989493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9E333-ED17-8D4C-45D7-2B509E87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0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4184-C42D-C450-63FD-3F1EC5CD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7CDB2-A1BA-57E8-9641-81BE6F1A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649F48-9D41-D8EC-9FF0-15F8C076C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A51614-F7F8-33EB-94CD-E13BB68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3AA14F-FE08-5143-C7A1-54A5A199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66E79A-67EA-BF21-8099-966CE2D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6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A0D2F-8ED2-0CC7-A0EE-C51ED48A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B6359-D0BA-8B3D-7C86-0C45763F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C6148-BA5C-0BB3-7051-A5BA9951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441BF-560C-2D85-0487-F0C403397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87A444-BEA8-D16A-AD18-DBB2DC141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904A98-4A75-A3B6-7E4C-CF487930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73FD6B-C27F-E232-B40D-F93D8600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0D7E99-F2D2-435B-9BF9-36B875DC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0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F156-DDE2-697E-0F9C-1FD710EF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2DCAD3-4648-7EF8-C67A-C69531D8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791D10-16D5-990E-A56A-57BE085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40868C-D791-DFC4-2E2D-C8C79ACB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8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8B297D-23BB-E71A-6103-906FF459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037768-1194-C5AA-75C8-F1F9B3F3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44D65B-E9B6-0169-A6D9-7CA08AAC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4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5C8F2-DE09-20A2-B49F-03F256D7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76C39-C39D-4B19-E615-54BBB364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1832FD-11E8-C62A-B74C-65E86475A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4D529-1EF3-B79D-4A6F-39F751B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1A27AC-6989-9D08-27BE-AB46ABB4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35E579-B96F-8938-334D-5C76C17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8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83DBA-105E-EB1F-CB6D-D4AF2D8C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C97DD-1308-88D2-B62C-115B31FE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1B33FE-0C1E-DFB9-7E7A-9A59FACD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ED013-DC6A-5BA7-9186-D25A582D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423154-0BE9-AEF4-FFD9-7914F74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FCD97B-B13E-90E3-EE7C-D738743F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5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8889B-2169-C528-D0D5-9ABE32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AD2C64-C3EE-428E-B6C5-38BE4280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8E9D8-B4D3-77A1-3EEA-8BB40B7F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D4CB-3E7B-4656-A50C-D4CC1BA02C50}" type="datetimeFigureOut">
              <a:rPr lang="es-CO" smtClean="0"/>
              <a:t>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40E98-8E2A-57AC-0FCB-CC4B649D2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CD30C-2B8C-D53B-08B0-95783673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E078-B4A5-45AF-9682-6C90450B9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44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customXml" Target="../ink/ink12.xml"/><Relationship Id="rId7" Type="http://schemas.openxmlformats.org/officeDocument/2006/relationships/image" Target="../media/image26.png"/><Relationship Id="rId12" Type="http://schemas.openxmlformats.org/officeDocument/2006/relationships/customXml" Target="../ink/ink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10" Type="http://schemas.openxmlformats.org/officeDocument/2006/relationships/customXml" Target="../ink/ink14.xml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customXml" Target="../ink/ink2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customXml" Target="../ink/ink18.xml"/><Relationship Id="rId10" Type="http://schemas.openxmlformats.org/officeDocument/2006/relationships/customXml" Target="../ink/ink20.xml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3.xml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customXml" Target="../ink/ink26.xml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customXml" Target="../ink/ink31.xml"/><Relationship Id="rId3" Type="http://schemas.openxmlformats.org/officeDocument/2006/relationships/customXml" Target="../ink/ink27.xml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customXml" Target="../ink/ink30.xml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CEA555-E5F6-AF7B-31A6-17230C5E7E44}"/>
              </a:ext>
            </a:extLst>
          </p:cNvPr>
          <p:cNvSpPr txBox="1"/>
          <p:nvPr/>
        </p:nvSpPr>
        <p:spPr>
          <a:xfrm>
            <a:off x="4572001" y="60174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Objetivos de la monitoria</a:t>
            </a:r>
          </a:p>
        </p:txBody>
      </p:sp>
      <p:pic>
        <p:nvPicPr>
          <p:cNvPr id="6" name="Picture 5" descr="Script de ordenador en una pantalla">
            <a:extLst>
              <a:ext uri="{FF2B5EF4-FFF2-40B4-BE49-F238E27FC236}">
                <a16:creationId xmlns:a16="http://schemas.microsoft.com/office/drawing/2014/main" id="{C22A5556-4CD3-69A2-7FD1-D94A90FCB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11739E-18EF-56D1-A464-3ACC9DD18703}"/>
              </a:ext>
            </a:extLst>
          </p:cNvPr>
          <p:cNvSpPr txBox="1"/>
          <p:nvPr/>
        </p:nvSpPr>
        <p:spPr>
          <a:xfrm>
            <a:off x="4571999" y="1649867"/>
            <a:ext cx="7375585" cy="5095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Como </a:t>
            </a:r>
            <a:r>
              <a:rPr lang="en-US" sz="2800" dirty="0" err="1"/>
              <a:t>descargar</a:t>
            </a:r>
            <a:r>
              <a:rPr lang="en-US" sz="2800" dirty="0"/>
              <a:t> e </a:t>
            </a:r>
            <a:r>
              <a:rPr lang="en-US" sz="2800" dirty="0" err="1"/>
              <a:t>instalar</a:t>
            </a:r>
            <a:r>
              <a:rPr lang="en-US" sz="2800" dirty="0"/>
              <a:t> R y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Interfaz</a:t>
            </a:r>
            <a:r>
              <a:rPr lang="en-US" sz="2800" dirty="0"/>
              <a:t> de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Como </a:t>
            </a:r>
            <a:r>
              <a:rPr lang="en-US" sz="2800" dirty="0" err="1"/>
              <a:t>instalar</a:t>
            </a:r>
            <a:r>
              <a:rPr lang="en-US" sz="2800" dirty="0"/>
              <a:t> e </a:t>
            </a:r>
            <a:r>
              <a:rPr lang="en-US" sz="2800" dirty="0" err="1"/>
              <a:t>importar</a:t>
            </a:r>
            <a:r>
              <a:rPr lang="en-US" sz="2800" dirty="0"/>
              <a:t> </a:t>
            </a:r>
            <a:r>
              <a:rPr lang="en-US" sz="2800" dirty="0" err="1"/>
              <a:t>paquetes</a:t>
            </a:r>
            <a:endParaRPr lang="en-US" sz="2800" dirty="0"/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Proyectos</a:t>
            </a:r>
            <a:r>
              <a:rPr lang="en-US" sz="2800" dirty="0"/>
              <a:t> de </a:t>
            </a:r>
            <a:r>
              <a:rPr lang="en-US" sz="2800" dirty="0" err="1"/>
              <a:t>Rstudio</a:t>
            </a:r>
            <a:endParaRPr lang="en-US" sz="2800" dirty="0"/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Rstudio</a:t>
            </a:r>
            <a:r>
              <a:rPr lang="en-US" sz="2800" dirty="0"/>
              <a:t> Cloud (</a:t>
            </a:r>
            <a:r>
              <a:rPr lang="en-US" sz="2800" dirty="0" err="1"/>
              <a:t>Crear</a:t>
            </a:r>
            <a:r>
              <a:rPr lang="en-US" sz="2800" dirty="0"/>
              <a:t> </a:t>
            </a:r>
            <a:r>
              <a:rPr lang="en-US" sz="2800" dirty="0" err="1"/>
              <a:t>cuenta</a:t>
            </a:r>
            <a:r>
              <a:rPr lang="en-US" sz="2800" dirty="0"/>
              <a:t>)</a:t>
            </a: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Importar</a:t>
            </a:r>
            <a:r>
              <a:rPr lang="en-US" sz="2800" dirty="0"/>
              <a:t> </a:t>
            </a:r>
            <a:r>
              <a:rPr lang="en-US" sz="2800" dirty="0" err="1"/>
              <a:t>archivos</a:t>
            </a:r>
            <a:r>
              <a:rPr lang="en-US" sz="2800" dirty="0"/>
              <a:t> de Excel</a:t>
            </a: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Crear</a:t>
            </a:r>
            <a:r>
              <a:rPr lang="en-US" sz="2800" dirty="0"/>
              <a:t> un script</a:t>
            </a:r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y </a:t>
            </a:r>
            <a:r>
              <a:rPr lang="en-US" sz="2800" dirty="0" err="1"/>
              <a:t>objetos</a:t>
            </a:r>
            <a:r>
              <a:rPr lang="en-US" sz="2800" dirty="0"/>
              <a:t> de </a:t>
            </a:r>
            <a:r>
              <a:rPr lang="en-US" sz="2800" dirty="0" err="1"/>
              <a:t>estructuras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Compartir</a:t>
            </a:r>
            <a:r>
              <a:rPr lang="en-US" sz="2800" dirty="0"/>
              <a:t> </a:t>
            </a:r>
            <a:r>
              <a:rPr lang="en-US" sz="2800" dirty="0" err="1"/>
              <a:t>proyectos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Rcloud</a:t>
            </a:r>
            <a:endParaRPr lang="en-US" sz="2800" dirty="0"/>
          </a:p>
          <a:p>
            <a:pPr marL="6286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Rmarkdown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4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A67BA-3FBD-0259-D350-D548FE3BD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46F80A-B6AE-FF19-F919-BA3ACE24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02FAD8-CDA7-A492-FA2C-E475F77F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14" y="1964212"/>
            <a:ext cx="6305635" cy="37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ACA2D-8F4E-BD37-0424-59541B38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F886DA-B4E4-63DB-2189-23A2EC5B511C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Como instalar e importar paquetes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110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D480A3-B808-F555-80FF-8EFCCEC60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9"/>
          <a:stretch/>
        </p:blipFill>
        <p:spPr>
          <a:xfrm>
            <a:off x="2689473" y="2371456"/>
            <a:ext cx="8503108" cy="21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4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44969F-FD69-50D3-67DE-AB2195FA0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F8AB15-42F7-40F0-3FB3-9FFBC954C84D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Proyectos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Rstudio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980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4C9A15-AA24-5C9A-5427-CFE8D9CF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6" y="223390"/>
            <a:ext cx="3115110" cy="6411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2BF0F62-C55A-7CDD-620D-B47DFCD929AE}"/>
                  </a:ext>
                </a:extLst>
              </p14:cNvPr>
              <p14:cNvContentPartPr/>
              <p14:nvPr/>
            </p14:nvContentPartPr>
            <p14:xfrm>
              <a:off x="257055" y="1009335"/>
              <a:ext cx="69444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2BF0F62-C55A-7CDD-620D-B47DFCD92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935" y="1003215"/>
                <a:ext cx="70668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08007C1F-B77E-A6A2-DEAF-DCDF3DE84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58" y="295002"/>
            <a:ext cx="4024409" cy="30956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3EF2752-A455-BE3F-197B-820DC9DFFF0F}"/>
                  </a:ext>
                </a:extLst>
              </p14:cNvPr>
              <p14:cNvContentPartPr/>
              <p14:nvPr/>
            </p14:nvContentPartPr>
            <p14:xfrm>
              <a:off x="3181335" y="903855"/>
              <a:ext cx="939600" cy="1630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3EF2752-A455-BE3F-197B-820DC9DFFF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5215" y="897735"/>
                <a:ext cx="951840" cy="1753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8CB5D59D-05C7-B83D-95EB-E230EA403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2558" y="3497925"/>
            <a:ext cx="4024409" cy="3064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FFA1F09-2B4C-2ABD-E5F5-123E77B89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400" y="1745343"/>
            <a:ext cx="3847599" cy="2953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8C7D7F1-4955-5137-515F-778AF3E3FE5F}"/>
                  </a:ext>
                </a:extLst>
              </p14:cNvPr>
              <p14:cNvContentPartPr/>
              <p14:nvPr/>
            </p14:nvContentPartPr>
            <p14:xfrm>
              <a:off x="4485838" y="4347204"/>
              <a:ext cx="559800" cy="9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8C7D7F1-4955-5137-515F-778AF3E3FE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9718" y="4341084"/>
                <a:ext cx="572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29DEB5A-8098-A80C-B41C-AC89E4D86966}"/>
                  </a:ext>
                </a:extLst>
              </p14:cNvPr>
              <p14:cNvContentPartPr/>
              <p14:nvPr/>
            </p14:nvContentPartPr>
            <p14:xfrm>
              <a:off x="8367718" y="4819164"/>
              <a:ext cx="852480" cy="46908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29DEB5A-8098-A80C-B41C-AC89E4D869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1598" y="4813044"/>
                <a:ext cx="8647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F645A35-7447-F2DD-8C8D-8C60B0C57F75}"/>
                  </a:ext>
                </a:extLst>
              </p14:cNvPr>
              <p14:cNvContentPartPr/>
              <p14:nvPr/>
            </p14:nvContentPartPr>
            <p14:xfrm>
              <a:off x="3717598" y="2924124"/>
              <a:ext cx="466560" cy="13467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F645A35-7447-F2DD-8C8D-8C60B0C57F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1478" y="2918004"/>
                <a:ext cx="47880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9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4B36B-B0F9-7ADC-EC1C-A8E8F4605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905EE4-2F25-DD02-183E-A659B791E913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Rstudio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Cloud (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cuenta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13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84575A-CE27-EB7D-8D18-046CD049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95"/>
            <a:ext cx="629200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A9E1DF2-DD73-1CBE-507B-7765A7BDA91E}"/>
                  </a:ext>
                </a:extLst>
              </p14:cNvPr>
              <p14:cNvContentPartPr/>
              <p14:nvPr/>
            </p14:nvContentPartPr>
            <p14:xfrm>
              <a:off x="8400975" y="3495495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A9E1DF2-DD73-1CBE-507B-7765A7BDA9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4855" y="34893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99D8F29-80E2-2CE2-B8DF-73DE46E3DA34}"/>
                  </a:ext>
                </a:extLst>
              </p14:cNvPr>
              <p14:cNvContentPartPr/>
              <p14:nvPr/>
            </p14:nvContentPartPr>
            <p14:xfrm>
              <a:off x="438135" y="491295"/>
              <a:ext cx="96120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99D8F29-80E2-2CE2-B8DF-73DE46E3DA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15" y="485175"/>
                <a:ext cx="973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A090FD43-C1A8-5698-0BE9-59C357C316F3}"/>
                  </a:ext>
                </a:extLst>
              </p14:cNvPr>
              <p14:cNvContentPartPr/>
              <p14:nvPr/>
            </p14:nvContentPartPr>
            <p14:xfrm>
              <a:off x="85695" y="2862975"/>
              <a:ext cx="125820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A090FD43-C1A8-5698-0BE9-59C357C316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75" y="2856855"/>
                <a:ext cx="127044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842235C4-8230-638F-7436-A4787DD34E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4301" y="1007249"/>
            <a:ext cx="6292004" cy="25506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FEBB5DC3-0A9B-691E-6AA7-629DFD3B6F24}"/>
                  </a:ext>
                </a:extLst>
              </p14:cNvPr>
              <p14:cNvContentPartPr/>
              <p14:nvPr/>
            </p14:nvContentPartPr>
            <p14:xfrm>
              <a:off x="1500718" y="1620869"/>
              <a:ext cx="4277880" cy="125208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FEBB5DC3-0A9B-691E-6AA7-629DFD3B6F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94598" y="1614749"/>
                <a:ext cx="4290120" cy="12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D2BBEA5A-075E-6D9B-756C-8F086F262CA9}"/>
                  </a:ext>
                </a:extLst>
              </p14:cNvPr>
              <p14:cNvContentPartPr/>
              <p14:nvPr/>
            </p14:nvContentPartPr>
            <p14:xfrm>
              <a:off x="11704918" y="1207589"/>
              <a:ext cx="309600" cy="180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D2BBEA5A-075E-6D9B-756C-8F086F262C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98798" y="1201469"/>
                <a:ext cx="32184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9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69B230-4222-F54E-318A-0AAE1E6E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B31662-9B4F-CB84-AD78-AD8AE1C05BD4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Importar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CO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archivos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de Excel</a:t>
            </a:r>
          </a:p>
        </p:txBody>
      </p:sp>
    </p:spTree>
    <p:extLst>
      <p:ext uri="{BB962C8B-B14F-4D97-AF65-F5344CB8AC3E}">
        <p14:creationId xmlns:p14="http://schemas.microsoft.com/office/powerpoint/2010/main" val="505098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D11ED-1728-A265-FE61-93E53307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2" y="1161410"/>
            <a:ext cx="6075732" cy="18675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E9BE8F-C99A-B570-2F11-CC97F8DF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2" y="4071251"/>
            <a:ext cx="7211431" cy="657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4C603F3-CF6B-5E23-35AE-FB2E7FB7D26E}"/>
                  </a:ext>
                </a:extLst>
              </p14:cNvPr>
              <p14:cNvContentPartPr/>
              <p14:nvPr/>
            </p14:nvContentPartPr>
            <p14:xfrm>
              <a:off x="1437855" y="4514295"/>
              <a:ext cx="980640" cy="29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4C603F3-CF6B-5E23-35AE-FB2E7FB7D2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735" y="4508175"/>
                <a:ext cx="992880" cy="41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148B9188-91CA-5C23-C924-C22C814AA566}"/>
              </a:ext>
            </a:extLst>
          </p:cNvPr>
          <p:cNvSpPr txBox="1"/>
          <p:nvPr/>
        </p:nvSpPr>
        <p:spPr>
          <a:xfrm>
            <a:off x="788992" y="455594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Forma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661547-3ED8-43DA-55F4-80B3A3DF4DA6}"/>
              </a:ext>
            </a:extLst>
          </p:cNvPr>
          <p:cNvSpPr txBox="1"/>
          <p:nvPr/>
        </p:nvSpPr>
        <p:spPr>
          <a:xfrm>
            <a:off x="788992" y="3471994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Forma 2</a:t>
            </a:r>
          </a:p>
        </p:txBody>
      </p:sp>
    </p:spTree>
    <p:extLst>
      <p:ext uri="{BB962C8B-B14F-4D97-AF65-F5344CB8AC3E}">
        <p14:creationId xmlns:p14="http://schemas.microsoft.com/office/powerpoint/2010/main" val="343549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77667-1454-F3AF-9DC4-B6F4058F3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7CC77B-F4E8-F6DC-2DEF-56EEB5EB84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un script</a:t>
            </a:r>
          </a:p>
        </p:txBody>
      </p:sp>
    </p:spTree>
    <p:extLst>
      <p:ext uri="{BB962C8B-B14F-4D97-AF65-F5344CB8AC3E}">
        <p14:creationId xmlns:p14="http://schemas.microsoft.com/office/powerpoint/2010/main" val="106920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CD0D37-0DA6-BB38-383D-A4F011AD8B57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Como descargar e instalar R y Rstudio</a:t>
            </a:r>
          </a:p>
        </p:txBody>
      </p:sp>
    </p:spTree>
    <p:extLst>
      <p:ext uri="{BB962C8B-B14F-4D97-AF65-F5344CB8AC3E}">
        <p14:creationId xmlns:p14="http://schemas.microsoft.com/office/powerpoint/2010/main" val="183260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6E6565-D761-73CE-8678-8BBF10E3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6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D7D7322-3905-8F0F-C953-8CB60A7B2D7E}"/>
                  </a:ext>
                </a:extLst>
              </p14:cNvPr>
              <p14:cNvContentPartPr/>
              <p14:nvPr/>
            </p14:nvContentPartPr>
            <p14:xfrm>
              <a:off x="34438" y="455964"/>
              <a:ext cx="156600" cy="190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D7D7322-3905-8F0F-C953-8CB60A7B2D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18" y="449844"/>
                <a:ext cx="168840" cy="313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DA0CBAF-C135-088D-912E-07AE5480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623" y="882044"/>
            <a:ext cx="4700155" cy="58295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95783A2-8CBD-D835-6C50-4B9D455B61A3}"/>
                  </a:ext>
                </a:extLst>
              </p14:cNvPr>
              <p14:cNvContentPartPr/>
              <p14:nvPr/>
            </p14:nvContentPartPr>
            <p14:xfrm>
              <a:off x="111838" y="465684"/>
              <a:ext cx="1355400" cy="9500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95783A2-8CBD-D835-6C50-4B9D455B61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718" y="459564"/>
                <a:ext cx="136764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B7A44AE-53B8-0379-9FBF-152044557398}"/>
                  </a:ext>
                </a:extLst>
              </p14:cNvPr>
              <p14:cNvContentPartPr/>
              <p14:nvPr/>
            </p14:nvContentPartPr>
            <p14:xfrm>
              <a:off x="1647598" y="1475124"/>
              <a:ext cx="37872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B7A44AE-53B8-0379-9FBF-1520445573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1478" y="1469004"/>
                <a:ext cx="390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AA5FE98-4C23-7A17-32B9-B4C6B7D09D6B}"/>
                  </a:ext>
                </a:extLst>
              </p14:cNvPr>
              <p14:cNvContentPartPr/>
              <p14:nvPr/>
            </p14:nvContentPartPr>
            <p14:xfrm>
              <a:off x="4287118" y="1590324"/>
              <a:ext cx="365040" cy="1404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AA5FE98-4C23-7A17-32B9-B4C6B7D09D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0998" y="1584204"/>
                <a:ext cx="37728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30AA6105-75F4-EEF3-4EDB-7C4E2E7DCB53}"/>
              </a:ext>
            </a:extLst>
          </p:cNvPr>
          <p:cNvSpPr txBox="1"/>
          <p:nvPr/>
        </p:nvSpPr>
        <p:spPr>
          <a:xfrm>
            <a:off x="6625204" y="2277374"/>
            <a:ext cx="4476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“</a:t>
            </a:r>
            <a:r>
              <a:rPr lang="es-CO" sz="2400" dirty="0" err="1"/>
              <a:t>Ctrl+s</a:t>
            </a:r>
            <a:r>
              <a:rPr lang="es-CO" sz="2400" dirty="0"/>
              <a:t>” se van guardando los cambios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710722-F6EE-7950-0B60-A1A503F755BF}"/>
              </a:ext>
            </a:extLst>
          </p:cNvPr>
          <p:cNvSpPr txBox="1"/>
          <p:nvPr/>
        </p:nvSpPr>
        <p:spPr>
          <a:xfrm>
            <a:off x="6625204" y="3973902"/>
            <a:ext cx="4476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Con “</a:t>
            </a:r>
            <a:r>
              <a:rPr lang="es-CO" sz="2400" dirty="0" err="1"/>
              <a:t>Ctrl+ENTER</a:t>
            </a:r>
            <a:r>
              <a:rPr lang="es-CO" sz="2400" dirty="0"/>
              <a:t>” se va compilando la línea de </a:t>
            </a:r>
            <a:r>
              <a:rPr lang="es-CO" sz="2400" dirty="0" err="1"/>
              <a:t>codigo</a:t>
            </a:r>
            <a:r>
              <a:rPr lang="es-C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23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F7E9C-4E90-4D25-EA7D-4CEF50DA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958E4C-A6A8-409C-19C0-DE8FBB4F6947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Tipos de datos y objetos de estructuras de datos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243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189D30-A9CF-552D-F6C8-ADCF196D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39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97752-095F-C2E7-E78F-43B3D79F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B2C8-4923-E693-4FC7-85186241648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Compartir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proyectos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Rcloud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04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C2A6D8-C40B-C498-1099-5B3F3DCC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" y="264349"/>
            <a:ext cx="11844068" cy="718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30F7DBF-F7FC-149D-BEF7-F66DA8C1CBEC}"/>
                  </a:ext>
                </a:extLst>
              </p14:cNvPr>
              <p14:cNvContentPartPr/>
              <p14:nvPr/>
            </p14:nvContentPartPr>
            <p14:xfrm>
              <a:off x="11654158" y="619764"/>
              <a:ext cx="232560" cy="216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30F7DBF-F7FC-149D-BEF7-F66DA8C1C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48038" y="613644"/>
                <a:ext cx="244800" cy="338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C01779E-4895-1B40-BF79-8E191DDFB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123" y="1229245"/>
            <a:ext cx="2019582" cy="1552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FEC1180-2531-391E-D212-CB97BE233B3B}"/>
                  </a:ext>
                </a:extLst>
              </p14:cNvPr>
              <p14:cNvContentPartPr/>
              <p14:nvPr/>
            </p14:nvContentPartPr>
            <p14:xfrm>
              <a:off x="11219278" y="724164"/>
              <a:ext cx="504360" cy="416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FEC1180-2531-391E-D212-CB97BE233B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3158" y="718044"/>
                <a:ext cx="5166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D95AE33-671C-FE0D-54EC-11E2BA666C94}"/>
                  </a:ext>
                </a:extLst>
              </p14:cNvPr>
              <p14:cNvContentPartPr/>
              <p14:nvPr/>
            </p14:nvContentPartPr>
            <p14:xfrm>
              <a:off x="10506838" y="1880484"/>
              <a:ext cx="87084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D95AE33-671C-FE0D-54EC-11E2BA666C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0718" y="1874364"/>
                <a:ext cx="88308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FEE915FA-7D5B-D8D2-53BA-BB2500F820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4517" y="1440806"/>
            <a:ext cx="4820323" cy="3648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2321D6B-A86D-5EE0-9675-FB6B1BBB6D60}"/>
                  </a:ext>
                </a:extLst>
              </p14:cNvPr>
              <p14:cNvContentPartPr/>
              <p14:nvPr/>
            </p14:nvContentPartPr>
            <p14:xfrm>
              <a:off x="7879198" y="1750884"/>
              <a:ext cx="2541600" cy="3736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2321D6B-A86D-5EE0-9675-FB6B1BBB6D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73078" y="1744764"/>
                <a:ext cx="25538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2EEE142-7B37-23D1-6311-0F6803419E17}"/>
                  </a:ext>
                </a:extLst>
              </p14:cNvPr>
              <p14:cNvContentPartPr/>
              <p14:nvPr/>
            </p14:nvContentPartPr>
            <p14:xfrm>
              <a:off x="1147198" y="707244"/>
              <a:ext cx="106920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2EEE142-7B37-23D1-6311-0F6803419E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3198" y="599244"/>
                <a:ext cx="1176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50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C6A14-AB90-B7C1-BF43-0298A89C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773B22-1058-462B-7145-2786589F46B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9970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E0532-422C-1E84-9D20-9FCEA8D2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06BED1F-A8A7-C630-B588-3EC26B277E90}"/>
                  </a:ext>
                </a:extLst>
              </p14:cNvPr>
              <p14:cNvContentPartPr/>
              <p14:nvPr/>
            </p14:nvContentPartPr>
            <p14:xfrm>
              <a:off x="2751718" y="3191604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06BED1F-A8A7-C630-B588-3EC26B277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5598" y="318548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BAA5BB6-BBCA-7BF6-AF72-645B8D650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223" y="1597028"/>
            <a:ext cx="4175379" cy="42285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12773C1-9286-196E-9463-2821E66FC3B3}"/>
              </a:ext>
            </a:extLst>
          </p:cNvPr>
          <p:cNvSpPr txBox="1"/>
          <p:nvPr/>
        </p:nvSpPr>
        <p:spPr>
          <a:xfrm>
            <a:off x="5365630" y="612475"/>
            <a:ext cx="1733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err="1"/>
              <a:t>Github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2593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FC8504-5957-6626-18E8-7DED87D9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8" y="0"/>
            <a:ext cx="494135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97C5116-F5F3-0105-5B78-D191A7AC2F49}"/>
                  </a:ext>
                </a:extLst>
              </p14:cNvPr>
              <p14:cNvContentPartPr/>
              <p14:nvPr/>
            </p14:nvContentPartPr>
            <p14:xfrm>
              <a:off x="723975" y="331815"/>
              <a:ext cx="894600" cy="306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97C5116-F5F3-0105-5B78-D191A7AC2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855" y="325695"/>
                <a:ext cx="906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43AF149-B715-651D-9B1C-5624F6A4DF21}"/>
                  </a:ext>
                </a:extLst>
              </p14:cNvPr>
              <p14:cNvContentPartPr/>
              <p14:nvPr/>
            </p14:nvContentPartPr>
            <p14:xfrm>
              <a:off x="523455" y="6209175"/>
              <a:ext cx="1542240" cy="298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43AF149-B715-651D-9B1C-5624F6A4DF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335" y="6203055"/>
                <a:ext cx="1554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BB8BACF6-26F6-A998-B471-5340133C5346}"/>
                  </a:ext>
                </a:extLst>
              </p14:cNvPr>
              <p14:cNvContentPartPr/>
              <p14:nvPr/>
            </p14:nvContentPartPr>
            <p14:xfrm>
              <a:off x="8705535" y="1514055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BB8BACF6-26F6-A998-B471-5340133C53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9415" y="150793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435DA673-AA9C-AAF8-3491-59E62347B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4216" y="90494"/>
            <a:ext cx="4941353" cy="36412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14CF1088-F61F-B3C5-87B7-30A6C74E0909}"/>
                  </a:ext>
                </a:extLst>
              </p14:cNvPr>
              <p14:cNvContentPartPr/>
              <p14:nvPr/>
            </p14:nvContentPartPr>
            <p14:xfrm>
              <a:off x="2190255" y="1000695"/>
              <a:ext cx="3628440" cy="519084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14CF1088-F61F-B3C5-87B7-30A6C74E09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4135" y="994575"/>
                <a:ext cx="3640680" cy="52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36E425-6DB1-F0AB-C9E6-EE2D34DC7B67}"/>
                  </a:ext>
                </a:extLst>
              </p14:cNvPr>
              <p14:cNvContentPartPr/>
              <p14:nvPr/>
            </p14:nvContentPartPr>
            <p14:xfrm>
              <a:off x="8695318" y="5460324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36E425-6DB1-F0AB-C9E6-EE2D34DC7B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9198" y="545420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5AA5BCF7-2278-574F-F98B-E00E55341E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9959" y="3920384"/>
            <a:ext cx="6830717" cy="28471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EB54AF11-D980-4F94-D577-B3BB88050470}"/>
                  </a:ext>
                </a:extLst>
              </p14:cNvPr>
              <p14:cNvContentPartPr/>
              <p14:nvPr/>
            </p14:nvContentPartPr>
            <p14:xfrm>
              <a:off x="6373678" y="3735204"/>
              <a:ext cx="302400" cy="7812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EB54AF11-D980-4F94-D577-B3BB880504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7558" y="3729084"/>
                <a:ext cx="31464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18C6B3C-CE75-30E1-A8A6-4E0DA6EF720F}"/>
                  </a:ext>
                </a:extLst>
              </p14:cNvPr>
              <p14:cNvContentPartPr/>
              <p14:nvPr/>
            </p14:nvContentPartPr>
            <p14:xfrm>
              <a:off x="5934838" y="3682284"/>
              <a:ext cx="1233000" cy="4464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18C6B3C-CE75-30E1-A8A6-4E0DA6EF72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8718" y="3676164"/>
                <a:ext cx="124524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93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AE7656B-A27E-D691-143F-851408358845}"/>
                  </a:ext>
                </a:extLst>
              </p14:cNvPr>
              <p14:cNvContentPartPr/>
              <p14:nvPr/>
            </p14:nvContentPartPr>
            <p14:xfrm>
              <a:off x="1949638" y="1569804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AE7656B-A27E-D691-143F-851408358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3518" y="156368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4F28458-1031-4E44-01C6-AE56137B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30" y="207539"/>
            <a:ext cx="11107700" cy="27245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3B24D5-D288-2423-FC21-F76D7E56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30" y="2781476"/>
            <a:ext cx="10861555" cy="38689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B8E4646-B212-B18F-4C63-7D78277405E1}"/>
                  </a:ext>
                </a:extLst>
              </p14:cNvPr>
              <p14:cNvContentPartPr/>
              <p14:nvPr/>
            </p14:nvContentPartPr>
            <p14:xfrm>
              <a:off x="666735" y="1095375"/>
              <a:ext cx="42984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B8E4646-B212-B18F-4C63-7D78277405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615" y="1089255"/>
                <a:ext cx="442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A1A5F3D9-4B72-320D-5A44-216B6695AF00}"/>
                  </a:ext>
                </a:extLst>
              </p14:cNvPr>
              <p14:cNvContentPartPr/>
              <p14:nvPr/>
            </p14:nvContentPartPr>
            <p14:xfrm>
              <a:off x="56175" y="972975"/>
              <a:ext cx="551520" cy="233424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A1A5F3D9-4B72-320D-5A44-216B6695A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55" y="966855"/>
                <a:ext cx="563760" cy="23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9A6A30F-E438-1397-492F-582AA062C604}"/>
                  </a:ext>
                </a:extLst>
              </p14:cNvPr>
              <p14:cNvContentPartPr/>
              <p14:nvPr/>
            </p14:nvContentPartPr>
            <p14:xfrm>
              <a:off x="790575" y="3294975"/>
              <a:ext cx="1751400" cy="594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9A6A30F-E438-1397-492F-582AA062C6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455" y="3288855"/>
                <a:ext cx="176364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0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683FB-B621-E89B-4EFA-077725F1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5B5876-E474-FD67-EC83-1C195AFD2E9D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5143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Interfaz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Rstudio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407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CBBF21-F018-C5D5-8CB6-866C0810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49" y="643467"/>
            <a:ext cx="77917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D0E651-A9B8-10C4-7F4C-123E61A7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6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4A3D07-2DBC-129F-4641-1C8751FB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2C024-6BB5-5759-7902-2D0B41A37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334C47-FFA3-1356-4795-C8DF0C4A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8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123</Words>
  <Application>Microsoft Office PowerPoint</Application>
  <PresentationFormat>Panorámica</PresentationFormat>
  <Paragraphs>26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Santiago Soto Lopez</dc:creator>
  <cp:lastModifiedBy>Julian Santiago Soto Lopez</cp:lastModifiedBy>
  <cp:revision>1</cp:revision>
  <dcterms:created xsi:type="dcterms:W3CDTF">2024-02-04T17:30:18Z</dcterms:created>
  <dcterms:modified xsi:type="dcterms:W3CDTF">2024-02-04T22:13:35Z</dcterms:modified>
</cp:coreProperties>
</file>