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2D5BB0-8366-462B-A127-7C052A2538C9}">
  <a:tblStyle styleId="{4A2D5BB0-8366-462B-A127-7C052A253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7f4580b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7f4580b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7f4580b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7f4580b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7f4580b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7f4580b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7f4580b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7f4580b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7f4580b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7f4580b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7f4580b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7f4580b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7f4580b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7f4580b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7f4580b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7f4580b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7f4580b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7f4580b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1297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Optimización del sistema público de transporte de Bogotá: Transmilenio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68350" y="3411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de la teoría de grafos a las políticas públicas.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Julián Santiago Ramírez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159300" y="-79300"/>
            <a:ext cx="85206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Aplicación del algoritmo: </a:t>
            </a:r>
            <a:r>
              <a:rPr lang="es" sz="2800"/>
              <a:t>Ford-Fulkerson</a:t>
            </a:r>
            <a:endParaRPr sz="2800"/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50" y="2934991"/>
            <a:ext cx="9144001" cy="249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50" y="655200"/>
            <a:ext cx="9143999" cy="22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276275" y="10996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93" name="Google Shape;93;p14"/>
          <p:cNvSpPr txBox="1"/>
          <p:nvPr>
            <p:ph type="ctrTitle"/>
          </p:nvPr>
        </p:nvSpPr>
        <p:spPr>
          <a:xfrm>
            <a:off x="434875" y="19373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 sz="2800"/>
              <a:t>Entender el funcionamiento de un grafo dirigido y no dirigido.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 sz="2800"/>
              <a:t>Encuesta de Movilidad del 2015.</a:t>
            </a:r>
            <a:endParaRPr sz="2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- Visualización de mapas.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 sz="2800"/>
              <a:t>Aplicación de algoritmo: Ford-Fulkerson.</a:t>
            </a:r>
            <a:endParaRPr b="0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5" y="2701450"/>
            <a:ext cx="8839199" cy="18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latin typeface="Raleway"/>
                <a:ea typeface="Raleway"/>
                <a:cs typeface="Raleway"/>
                <a:sym typeface="Raleway"/>
              </a:rPr>
              <a:t>Grafo dirigido</a:t>
            </a:r>
            <a:r>
              <a:rPr b="1" lang="es" sz="2800">
                <a:latin typeface="Raleway"/>
                <a:ea typeface="Raleway"/>
                <a:cs typeface="Raleway"/>
                <a:sym typeface="Raleway"/>
              </a:rPr>
              <a:t>: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01975" y="718850"/>
            <a:ext cx="87189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Conceptos para tener en cuenta: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Grado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Capacidad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b="1" lang="es" sz="1800">
                <a:latin typeface="Raleway"/>
                <a:ea typeface="Raleway"/>
                <a:cs typeface="Raleway"/>
                <a:sym typeface="Raleway"/>
              </a:rPr>
              <a:t>Flujo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0255"/>
            <a:ext cx="9144000" cy="348299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0" y="0"/>
            <a:ext cx="773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latin typeface="Raleway"/>
                <a:ea typeface="Raleway"/>
                <a:cs typeface="Raleway"/>
                <a:sym typeface="Raleway"/>
              </a:rPr>
              <a:t>Ejemplo de visualización de los datos</a:t>
            </a:r>
            <a:r>
              <a:rPr b="1" lang="es" sz="2800">
                <a:latin typeface="Raleway"/>
                <a:ea typeface="Raleway"/>
                <a:cs typeface="Raleway"/>
                <a:sym typeface="Raleway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4294967295" type="ctrTitle"/>
          </p:nvPr>
        </p:nvSpPr>
        <p:spPr>
          <a:xfrm>
            <a:off x="311700" y="0"/>
            <a:ext cx="85206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sitios de destino vs origen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33324" t="0"/>
          <a:stretch/>
        </p:blipFill>
        <p:spPr>
          <a:xfrm>
            <a:off x="4928250" y="669400"/>
            <a:ext cx="3904050" cy="43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20975" r="31941" t="0"/>
          <a:stretch/>
        </p:blipFill>
        <p:spPr>
          <a:xfrm>
            <a:off x="363000" y="669400"/>
            <a:ext cx="3999201" cy="4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5917" l="0" r="0" t="0"/>
          <a:stretch/>
        </p:blipFill>
        <p:spPr>
          <a:xfrm>
            <a:off x="4911550" y="709200"/>
            <a:ext cx="4180850" cy="41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6897" r="14726" t="0"/>
          <a:stretch/>
        </p:blipFill>
        <p:spPr>
          <a:xfrm>
            <a:off x="323175" y="639550"/>
            <a:ext cx="4531725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4294967295" type="ctrTitle"/>
          </p:nvPr>
        </p:nvSpPr>
        <p:spPr>
          <a:xfrm>
            <a:off x="141750" y="0"/>
            <a:ext cx="85206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Viajes </a:t>
            </a:r>
            <a:r>
              <a:rPr lang="es"/>
              <a:t>más</a:t>
            </a:r>
            <a:r>
              <a:rPr lang="es"/>
              <a:t> concurridos y transporte más usado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750" y="1013975"/>
            <a:ext cx="372327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4294967295" type="ctrTitle"/>
          </p:nvPr>
        </p:nvSpPr>
        <p:spPr>
          <a:xfrm>
            <a:off x="311700" y="0"/>
            <a:ext cx="85206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sitios de destino y origen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25" y="1053625"/>
            <a:ext cx="3629025" cy="35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25" y="1091928"/>
            <a:ext cx="8137350" cy="37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4294967295" type="ctrTitle"/>
          </p:nvPr>
        </p:nvSpPr>
        <p:spPr>
          <a:xfrm>
            <a:off x="311700" y="0"/>
            <a:ext cx="85206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Ejemplo, Ruta entre estaciones: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Universidades - Ciudad Universitaria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1"/>
          <p:cNvGraphicFramePr/>
          <p:nvPr/>
        </p:nvGraphicFramePr>
        <p:xfrm>
          <a:off x="262200" y="78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{4A2D5BB0-8366-462B-A127-7C052A2538C9}</a:tableStyleId>
              </a:tblPr>
              <a:tblGrid>
                <a:gridCol w="1673500"/>
                <a:gridCol w="1673500"/>
              </a:tblGrid>
              <a:tr h="25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ESTACIONES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LETRA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Universidades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Centro Memoria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Aguas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Calle 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Profamilia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Concejo de Bogotá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Avenida Jimenez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Ciudad Universitaria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21"/>
          <p:cNvSpPr txBox="1"/>
          <p:nvPr>
            <p:ph idx="4294967295" type="ctrTitle"/>
          </p:nvPr>
        </p:nvSpPr>
        <p:spPr>
          <a:xfrm>
            <a:off x="311700" y="0"/>
            <a:ext cx="85206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10598" r="8001" t="19871"/>
          <a:stretch/>
        </p:blipFill>
        <p:spPr>
          <a:xfrm>
            <a:off x="3701075" y="2671650"/>
            <a:ext cx="5442926" cy="16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3863725" y="1099925"/>
            <a:ext cx="1857900" cy="47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789700" y="986625"/>
            <a:ext cx="2718900" cy="97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Transformación a grafo con sus respectivos lados.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Cada lado posee una capacidad y un flujo inicial de cero personas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/>
          <p:cNvSpPr/>
          <p:nvPr/>
        </p:nvSpPr>
        <p:spPr>
          <a:xfrm rot="5400000">
            <a:off x="6809150" y="2121099"/>
            <a:ext cx="679800" cy="47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