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DD98-84D2-4C2A-A636-D114FC61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20" y="1854201"/>
            <a:ext cx="8791575" cy="846276"/>
          </a:xfrm>
        </p:spPr>
        <p:txBody>
          <a:bodyPr/>
          <a:lstStyle/>
          <a:p>
            <a:r>
              <a:rPr lang="es-CO" dirty="0"/>
              <a:t>Problema del caballo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9849F-6C51-4B56-B1A5-AA7C9CAFA4EA}"/>
              </a:ext>
            </a:extLst>
          </p:cNvPr>
          <p:cNvSpPr txBox="1"/>
          <p:nvPr/>
        </p:nvSpPr>
        <p:spPr>
          <a:xfrm>
            <a:off x="1849920" y="2700477"/>
            <a:ext cx="881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+mj-lt"/>
              </a:rPr>
              <a:t>Lógica para ciencias de la computación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7F1AF-5678-4F44-B789-A2100C446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s-CO" cap="none" dirty="0"/>
              <a:t>María Camila Villarreal Villa</a:t>
            </a:r>
          </a:p>
          <a:p>
            <a:r>
              <a:rPr lang="es-CO" cap="none" dirty="0"/>
              <a:t>Julian Santiago Ramirez</a:t>
            </a:r>
          </a:p>
        </p:txBody>
      </p:sp>
    </p:spTree>
    <p:extLst>
      <p:ext uri="{BB962C8B-B14F-4D97-AF65-F5344CB8AC3E}">
        <p14:creationId xmlns:p14="http://schemas.microsoft.com/office/powerpoint/2010/main" val="6786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75CC-26AF-4288-B5F3-DE0280A5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808057"/>
            <a:ext cx="4747088" cy="1478570"/>
          </a:xfrm>
        </p:spPr>
        <p:txBody>
          <a:bodyPr>
            <a:normAutofit/>
          </a:bodyPr>
          <a:lstStyle/>
          <a:p>
            <a:r>
              <a:rPr lang="es-CO" sz="4400" b="1" u="sng" dirty="0"/>
              <a:t>PROBLEMA</a:t>
            </a:r>
          </a:p>
        </p:txBody>
      </p:sp>
      <p:sp>
        <p:nvSpPr>
          <p:cNvPr id="13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A8EA0B3-75C2-4475-BA6A-858E119F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93" y="1147145"/>
            <a:ext cx="4567773" cy="456777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8F7B40-3912-46BB-B898-46266062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Consiste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recorrer</a:t>
            </a:r>
            <a:r>
              <a:rPr lang="en-US" sz="2800" dirty="0"/>
              <a:t> un </a:t>
            </a:r>
            <a:r>
              <a:rPr lang="en-US" sz="2800" dirty="0" err="1"/>
              <a:t>tablero</a:t>
            </a:r>
            <a:r>
              <a:rPr lang="en-US" sz="2800" dirty="0"/>
              <a:t> de </a:t>
            </a:r>
            <a:r>
              <a:rPr lang="en-US" sz="2800" dirty="0" err="1"/>
              <a:t>ajedrez</a:t>
            </a:r>
            <a:r>
              <a:rPr lang="en-US" sz="2800" dirty="0"/>
              <a:t> de 64 Casillas con un caballo, </a:t>
            </a:r>
            <a:r>
              <a:rPr lang="en-US" sz="2800" dirty="0" err="1"/>
              <a:t>en</a:t>
            </a:r>
            <a:r>
              <a:rPr lang="en-US" sz="2800" dirty="0"/>
              <a:t> 64 </a:t>
            </a:r>
            <a:r>
              <a:rPr lang="en-US" sz="2800" dirty="0" err="1"/>
              <a:t>movimientos</a:t>
            </a:r>
            <a:r>
              <a:rPr lang="en-US" sz="2800" dirty="0"/>
              <a:t> sin </a:t>
            </a:r>
            <a:r>
              <a:rPr lang="en-US" sz="2800" dirty="0" err="1"/>
              <a:t>recorrer</a:t>
            </a:r>
            <a:r>
              <a:rPr lang="en-US" sz="2800" dirty="0"/>
              <a:t> 2 </a:t>
            </a:r>
            <a:r>
              <a:rPr lang="en-US" sz="2800" dirty="0" err="1"/>
              <a:t>veces</a:t>
            </a:r>
            <a:r>
              <a:rPr lang="en-US" sz="2800" dirty="0"/>
              <a:t> la </a:t>
            </a:r>
            <a:r>
              <a:rPr lang="en-US" sz="2800" dirty="0" err="1"/>
              <a:t>misma</a:t>
            </a:r>
            <a:r>
              <a:rPr lang="en-US" sz="2800" dirty="0"/>
              <a:t> </a:t>
            </a:r>
            <a:r>
              <a:rPr lang="en-US" sz="2800" dirty="0" err="1"/>
              <a:t>casilla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0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396F-DA1F-491A-89B4-AA98605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s-CO" sz="4400" b="1" u="sng" dirty="0"/>
              <a:t>solución</a:t>
            </a:r>
          </a:p>
        </p:txBody>
      </p:sp>
      <p:sp>
        <p:nvSpPr>
          <p:cNvPr id="141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2" descr="Image result for problema de los caballos">
            <a:extLst>
              <a:ext uri="{FF2B5EF4-FFF2-40B4-BE49-F238E27FC236}">
                <a16:creationId xmlns:a16="http://schemas.microsoft.com/office/drawing/2014/main" id="{46925547-A4E9-43BF-8CA4-4BCDA37C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93" y="1147145"/>
            <a:ext cx="4567773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67177-A07B-4E8C-928D-0D29CE9F2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097088"/>
            <a:ext cx="4747087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sz="3200" dirty="0"/>
              <a:t>Dividir el tablero en segmentos mas pequeños, buscar los posibles patrones en cada segmento y después enlazarlos teniendo en cuenta la simetría.</a:t>
            </a:r>
          </a:p>
        </p:txBody>
      </p:sp>
    </p:spTree>
    <p:extLst>
      <p:ext uri="{BB962C8B-B14F-4D97-AF65-F5344CB8AC3E}">
        <p14:creationId xmlns:p14="http://schemas.microsoft.com/office/powerpoint/2010/main" val="222353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Problema del caballo</vt:lpstr>
      <vt:lpstr>PROBLEMA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del caballo</dc:title>
  <dc:creator>Maria Camila Villarreal Villa</dc:creator>
  <cp:lastModifiedBy>Maria Camila Villarreal Villa</cp:lastModifiedBy>
  <cp:revision>2</cp:revision>
  <dcterms:created xsi:type="dcterms:W3CDTF">2018-09-09T18:33:50Z</dcterms:created>
  <dcterms:modified xsi:type="dcterms:W3CDTF">2018-09-09T21:06:04Z</dcterms:modified>
</cp:coreProperties>
</file>