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0" r:id="rId4"/>
    <p:sldId id="261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7B826-C5D1-42C2-8865-86F61BD99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6A374C-9E10-46A0-A6BA-36EBA9CAD1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57C4F4-CF47-4827-A736-304B00684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731F-858A-4A6C-A4D4-B761D3CEC0D4}" type="datetimeFigureOut">
              <a:rPr lang="es-CO" smtClean="0"/>
              <a:t>7/10/2018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331FC2-C72D-4D9F-A796-EBED6592A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D6CE31-500B-450F-9F38-1EC45ACA6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E081E-34FE-4E42-B2D4-F5420E4EB3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49551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DB7616-5652-451D-AC6C-340EA738A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BE4AAB7-1602-4010-A52C-4CC0D90789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FD3D30-8BFB-4B02-913B-815F894FD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731F-858A-4A6C-A4D4-B761D3CEC0D4}" type="datetimeFigureOut">
              <a:rPr lang="es-CO" smtClean="0"/>
              <a:t>7/10/2018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641D12-1056-4BE9-9560-A6D8D4EF1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94E6CC-1B0C-4C19-9670-A9CC6EA53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E081E-34FE-4E42-B2D4-F5420E4EB3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3996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B6E645A-9EA6-4C07-93B8-CEE803EB94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68EA4E5-F332-4473-AEB7-55435EC0F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008B4F-D96E-4040-80A1-053A8DF11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731F-858A-4A6C-A4D4-B761D3CEC0D4}" type="datetimeFigureOut">
              <a:rPr lang="es-CO" smtClean="0"/>
              <a:t>7/10/2018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B2AD3D-61A1-465F-86BA-FC8B1429A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FE57D7-1CFE-49FC-86DE-1BD41A140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E081E-34FE-4E42-B2D4-F5420E4EB3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50790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659485-5FDE-4F24-99FB-106A9BA3F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383900-60F1-4B09-9F62-0909DB82A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5D7FCA-CF7E-4F22-8F4D-7A2B06C59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731F-858A-4A6C-A4D4-B761D3CEC0D4}" type="datetimeFigureOut">
              <a:rPr lang="es-CO" smtClean="0"/>
              <a:t>7/10/2018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32F651-C59C-406B-A2FB-D0C0770FA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37C0BE-52B4-413E-9360-A310413D6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E081E-34FE-4E42-B2D4-F5420E4EB3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3126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C236C3-C607-4D90-889A-FAA77CBFE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857ECC-663B-409A-BD22-31F515963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B9B723-FC6C-4CE0-8385-65DF4EF06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731F-858A-4A6C-A4D4-B761D3CEC0D4}" type="datetimeFigureOut">
              <a:rPr lang="es-CO" smtClean="0"/>
              <a:t>7/10/2018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1B5AAD-0F89-454A-BCC2-EE1D3F4DE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208D32-9F10-4D76-85C6-C9D338E54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E081E-34FE-4E42-B2D4-F5420E4EB3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94551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A0EEC3-320F-40A9-9DC7-6FDFC4CBD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B14234-3BB6-40EB-A644-60C2953905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B422195-BBF5-4B02-97E7-AEC86F379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F697C07-2128-458D-8C60-8A188EDA1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731F-858A-4A6C-A4D4-B761D3CEC0D4}" type="datetimeFigureOut">
              <a:rPr lang="es-CO" smtClean="0"/>
              <a:t>7/10/2018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CA4DDA-728E-459D-96AE-37B91AEA9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671C40D-FCBD-4700-98AB-CC1CC7914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E081E-34FE-4E42-B2D4-F5420E4EB3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8051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36B1B8-2E89-4960-998E-F46D9CACC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51592C1-6B16-400D-8B0F-2274BCD2B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2D6E01-F649-46FC-A248-215BB0F34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AC88A90-5452-4D2E-B990-EB236C9FD1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998A8C7-42FD-4E4F-BCEA-A4745DC100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3863BFD-6976-499E-BCD8-D72C96472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731F-858A-4A6C-A4D4-B761D3CEC0D4}" type="datetimeFigureOut">
              <a:rPr lang="es-CO" smtClean="0"/>
              <a:t>7/10/2018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71FA86C-144B-475A-A52A-BA670DC20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F5FAB97-B21B-47E8-AD7D-1C89F5BD5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E081E-34FE-4E42-B2D4-F5420E4EB3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0800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06266E-BFBF-4AF1-A6B8-4C53B38EB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F9982FA-3B69-4CAC-A424-C60EEB3B8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731F-858A-4A6C-A4D4-B761D3CEC0D4}" type="datetimeFigureOut">
              <a:rPr lang="es-CO" smtClean="0"/>
              <a:t>7/10/2018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EA5AF1F-BF07-4A62-A42E-4E2E8872C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C9054A2-4C0B-4E37-BB45-008668FA6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E081E-34FE-4E42-B2D4-F5420E4EB3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30912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4629435-72A1-4CBD-86C6-431117342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731F-858A-4A6C-A4D4-B761D3CEC0D4}" type="datetimeFigureOut">
              <a:rPr lang="es-CO" smtClean="0"/>
              <a:t>7/10/2018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47103C6-F0C7-41EF-8D43-9D103A498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6F9F2C8-146F-42F4-8F24-34D9A37E5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E081E-34FE-4E42-B2D4-F5420E4EB3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8669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0969D-2B8E-41AF-8A2E-07F38EBB9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0D4256-BE07-4C34-85A1-7203BEB16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87E347A-FED3-4608-A2A1-7C60C9298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8582CBE-DF8C-46A1-9ECC-98F6FA92B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731F-858A-4A6C-A4D4-B761D3CEC0D4}" type="datetimeFigureOut">
              <a:rPr lang="es-CO" smtClean="0"/>
              <a:t>7/10/2018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95A85A1-5802-499D-BA46-435C5641C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3092E9A-A720-4CC0-A86C-1E3AED330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E081E-34FE-4E42-B2D4-F5420E4EB3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48948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865D97-B760-4474-B994-72D70EF9B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41CDD79-7FCC-4C10-A2D0-FA979C3278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38010C4-9F8A-4337-9FAB-06ED93CA2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33C092B-7A88-47A4-A59E-131CCDFE6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731F-858A-4A6C-A4D4-B761D3CEC0D4}" type="datetimeFigureOut">
              <a:rPr lang="es-CO" smtClean="0"/>
              <a:t>7/10/2018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DE4062D-D798-4F85-8865-FEBAAF742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6FBAE8-7DB3-482D-A771-D05ACE25D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E081E-34FE-4E42-B2D4-F5420E4EB3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9744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C125C95-8772-41D1-B2AF-4A710E66A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376D24B-779F-428F-8100-EE72ED2D9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2C4B92-AD50-4771-A619-29E197E7AA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E731F-858A-4A6C-A4D4-B761D3CEC0D4}" type="datetimeFigureOut">
              <a:rPr lang="es-CO" smtClean="0"/>
              <a:t>7/10/2018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6BBE18-C7D9-49B6-AB14-33E98D0887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589506-0486-4940-9B57-0E47B45CBC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E081E-34FE-4E42-B2D4-F5420E4EB3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9289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D75CC-26AF-4288-B5F3-DE0280A58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808057"/>
            <a:ext cx="4747088" cy="1478570"/>
          </a:xfrm>
        </p:spPr>
        <p:txBody>
          <a:bodyPr>
            <a:normAutofit/>
          </a:bodyPr>
          <a:lstStyle/>
          <a:p>
            <a:r>
              <a:rPr lang="es-CO" sz="4400" b="1" u="sng" dirty="0"/>
              <a:t>PROBLEMA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28F7B40-3912-46BB-B898-462660629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8" y="2135602"/>
            <a:ext cx="4747087" cy="35417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err="1"/>
              <a:t>Teniendo</a:t>
            </a:r>
            <a:r>
              <a:rPr lang="en-US" sz="3200" dirty="0"/>
              <a:t> </a:t>
            </a:r>
            <a:r>
              <a:rPr lang="en-US" sz="3200" dirty="0" err="1"/>
              <a:t>como</a:t>
            </a:r>
            <a:r>
              <a:rPr lang="en-US" sz="3200" dirty="0"/>
              <a:t> </a:t>
            </a:r>
            <a:r>
              <a:rPr lang="en-US" sz="3200" dirty="0" err="1"/>
              <a:t>referencia</a:t>
            </a:r>
            <a:r>
              <a:rPr lang="en-US" sz="3200" dirty="0"/>
              <a:t> el </a:t>
            </a:r>
            <a:r>
              <a:rPr lang="en-US" sz="3200" dirty="0" err="1"/>
              <a:t>juego</a:t>
            </a:r>
            <a:r>
              <a:rPr lang="en-US" sz="3200" dirty="0"/>
              <a:t> Tic-Tac-Toe y </a:t>
            </a:r>
            <a:r>
              <a:rPr lang="en-US" sz="3200" dirty="0" err="1"/>
              <a:t>partiendo</a:t>
            </a:r>
            <a:r>
              <a:rPr lang="en-US" sz="3200" dirty="0"/>
              <a:t> de la </a:t>
            </a:r>
            <a:r>
              <a:rPr lang="en-US" sz="3200" dirty="0" err="1"/>
              <a:t>jugada</a:t>
            </a:r>
            <a:r>
              <a:rPr lang="en-US" sz="3200" dirty="0"/>
              <a:t> </a:t>
            </a:r>
            <a:r>
              <a:rPr lang="en-US" sz="3200" dirty="0" err="1"/>
              <a:t>representada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la </a:t>
            </a:r>
            <a:r>
              <a:rPr lang="en-US" sz="3200" dirty="0" err="1"/>
              <a:t>imagen</a:t>
            </a:r>
            <a:r>
              <a:rPr lang="en-US" sz="3200" dirty="0"/>
              <a:t>, </a:t>
            </a:r>
            <a:r>
              <a:rPr lang="en-US" sz="3200" dirty="0" err="1"/>
              <a:t>cual</a:t>
            </a:r>
            <a:r>
              <a:rPr lang="en-US" sz="3200" dirty="0"/>
              <a:t> </a:t>
            </a:r>
            <a:r>
              <a:rPr lang="en-US" sz="3200" dirty="0" err="1"/>
              <a:t>es</a:t>
            </a:r>
            <a:r>
              <a:rPr lang="en-US" sz="3200" dirty="0"/>
              <a:t> la </a:t>
            </a:r>
            <a:r>
              <a:rPr lang="en-US" sz="3200" dirty="0" err="1"/>
              <a:t>siguiente</a:t>
            </a:r>
            <a:r>
              <a:rPr lang="en-US" sz="3200" dirty="0"/>
              <a:t> </a:t>
            </a:r>
            <a:r>
              <a:rPr lang="en-US" sz="3200" dirty="0" err="1"/>
              <a:t>mejor</a:t>
            </a:r>
            <a:r>
              <a:rPr lang="en-US" sz="3200" dirty="0"/>
              <a:t> </a:t>
            </a:r>
            <a:r>
              <a:rPr lang="en-US" sz="3200" dirty="0" err="1"/>
              <a:t>jugada</a:t>
            </a:r>
            <a:r>
              <a:rPr lang="en-US" sz="3200" dirty="0"/>
              <a:t> para el </a:t>
            </a:r>
            <a:r>
              <a:rPr lang="en-US" sz="3200" dirty="0" err="1"/>
              <a:t>jugador</a:t>
            </a:r>
            <a:r>
              <a:rPr lang="en-US" sz="3200" dirty="0"/>
              <a:t> X </a:t>
            </a:r>
          </a:p>
        </p:txBody>
      </p:sp>
      <p:grpSp>
        <p:nvGrpSpPr>
          <p:cNvPr id="34" name="Grupo 33"/>
          <p:cNvGrpSpPr/>
          <p:nvPr/>
        </p:nvGrpSpPr>
        <p:grpSpPr>
          <a:xfrm>
            <a:off x="1600200" y="1525109"/>
            <a:ext cx="3669030" cy="3690633"/>
            <a:chOff x="1600200" y="1525109"/>
            <a:chExt cx="3669030" cy="3690633"/>
          </a:xfrm>
        </p:grpSpPr>
        <p:cxnSp>
          <p:nvCxnSpPr>
            <p:cNvPr id="4" name="Conector recto 3"/>
            <p:cNvCxnSpPr/>
            <p:nvPr/>
          </p:nvCxnSpPr>
          <p:spPr>
            <a:xfrm flipH="1">
              <a:off x="2704329" y="1525109"/>
              <a:ext cx="3319" cy="3668400"/>
            </a:xfrm>
            <a:prstGeom prst="line">
              <a:avLst/>
            </a:prstGeom>
            <a:ln w="635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>
            <a:xfrm flipH="1">
              <a:off x="4071020" y="1547342"/>
              <a:ext cx="21142" cy="3668400"/>
            </a:xfrm>
            <a:prstGeom prst="line">
              <a:avLst/>
            </a:prstGeom>
            <a:ln w="635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>
            <a:xfrm>
              <a:off x="1600200" y="2594610"/>
              <a:ext cx="3669030" cy="0"/>
            </a:xfrm>
            <a:prstGeom prst="line">
              <a:avLst/>
            </a:prstGeom>
            <a:ln w="635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>
            <a:xfrm>
              <a:off x="1600200" y="4020344"/>
              <a:ext cx="3669030" cy="0"/>
            </a:xfrm>
            <a:prstGeom prst="line">
              <a:avLst/>
            </a:prstGeom>
            <a:ln w="635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1" name="Grupo 20"/>
            <p:cNvGrpSpPr/>
            <p:nvPr/>
          </p:nvGrpSpPr>
          <p:grpSpPr>
            <a:xfrm>
              <a:off x="1686328" y="1752025"/>
              <a:ext cx="605790" cy="652138"/>
              <a:chOff x="4640580" y="1634489"/>
              <a:chExt cx="605790" cy="652138"/>
            </a:xfrm>
          </p:grpSpPr>
          <p:cxnSp>
            <p:nvCxnSpPr>
              <p:cNvPr id="14" name="Conector recto 13"/>
              <p:cNvCxnSpPr/>
              <p:nvPr/>
            </p:nvCxnSpPr>
            <p:spPr>
              <a:xfrm>
                <a:off x="4640580" y="1634490"/>
                <a:ext cx="605790" cy="652137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recto 16"/>
              <p:cNvCxnSpPr/>
              <p:nvPr/>
            </p:nvCxnSpPr>
            <p:spPr>
              <a:xfrm flipH="1">
                <a:off x="4640580" y="1634489"/>
                <a:ext cx="605790" cy="65160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upo 21"/>
            <p:cNvGrpSpPr/>
            <p:nvPr/>
          </p:nvGrpSpPr>
          <p:grpSpPr>
            <a:xfrm>
              <a:off x="1686328" y="2971786"/>
              <a:ext cx="605790" cy="652138"/>
              <a:chOff x="4640580" y="1634489"/>
              <a:chExt cx="605790" cy="652138"/>
            </a:xfrm>
          </p:grpSpPr>
          <p:cxnSp>
            <p:nvCxnSpPr>
              <p:cNvPr id="23" name="Conector recto 22"/>
              <p:cNvCxnSpPr/>
              <p:nvPr/>
            </p:nvCxnSpPr>
            <p:spPr>
              <a:xfrm>
                <a:off x="4640580" y="1634490"/>
                <a:ext cx="605790" cy="652137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ector recto 23"/>
              <p:cNvCxnSpPr/>
              <p:nvPr/>
            </p:nvCxnSpPr>
            <p:spPr>
              <a:xfrm flipH="1">
                <a:off x="4640580" y="1634489"/>
                <a:ext cx="605790" cy="65160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Anillo 25"/>
            <p:cNvSpPr/>
            <p:nvPr/>
          </p:nvSpPr>
          <p:spPr>
            <a:xfrm>
              <a:off x="2961621" y="2963571"/>
              <a:ext cx="798850" cy="812573"/>
            </a:xfrm>
            <a:prstGeom prst="donut">
              <a:avLst>
                <a:gd name="adj" fmla="val 9712"/>
              </a:avLst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chemeClr val="tx1"/>
                </a:solidFill>
              </a:endParaRPr>
            </a:p>
          </p:txBody>
        </p:sp>
        <p:sp>
          <p:nvSpPr>
            <p:cNvPr id="27" name="Anillo 26"/>
            <p:cNvSpPr/>
            <p:nvPr/>
          </p:nvSpPr>
          <p:spPr>
            <a:xfrm>
              <a:off x="4313598" y="1601818"/>
              <a:ext cx="798850" cy="812573"/>
            </a:xfrm>
            <a:prstGeom prst="donut">
              <a:avLst>
                <a:gd name="adj" fmla="val 9712"/>
              </a:avLst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6064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6690F177-2031-4CA5-BF4D-4C1BA45734A3}"/>
              </a:ext>
            </a:extLst>
          </p:cNvPr>
          <p:cNvCxnSpPr/>
          <p:nvPr/>
        </p:nvCxnSpPr>
        <p:spPr>
          <a:xfrm flipH="1">
            <a:off x="2715759" y="1547969"/>
            <a:ext cx="3319" cy="366840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3E84817C-AEB8-413A-8008-568177FBB62A}"/>
              </a:ext>
            </a:extLst>
          </p:cNvPr>
          <p:cNvCxnSpPr/>
          <p:nvPr/>
        </p:nvCxnSpPr>
        <p:spPr>
          <a:xfrm flipH="1">
            <a:off x="4082450" y="1570202"/>
            <a:ext cx="21142" cy="366840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02F810C7-FE64-4016-AD95-D4AF3DF620FE}"/>
              </a:ext>
            </a:extLst>
          </p:cNvPr>
          <p:cNvCxnSpPr/>
          <p:nvPr/>
        </p:nvCxnSpPr>
        <p:spPr>
          <a:xfrm>
            <a:off x="1611630" y="2617470"/>
            <a:ext cx="3669030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90F8756A-665A-4673-958B-DC0851C40265}"/>
              </a:ext>
            </a:extLst>
          </p:cNvPr>
          <p:cNvCxnSpPr/>
          <p:nvPr/>
        </p:nvCxnSpPr>
        <p:spPr>
          <a:xfrm>
            <a:off x="1611630" y="4043204"/>
            <a:ext cx="3669030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ángulo 37">
            <a:extLst>
              <a:ext uri="{FF2B5EF4-FFF2-40B4-BE49-F238E27FC236}">
                <a16:creationId xmlns:a16="http://schemas.microsoft.com/office/drawing/2014/main" id="{3A0243AD-80D5-402C-B577-B933D600D29E}"/>
              </a:ext>
            </a:extLst>
          </p:cNvPr>
          <p:cNvSpPr/>
          <p:nvPr/>
        </p:nvSpPr>
        <p:spPr>
          <a:xfrm>
            <a:off x="1895833" y="1621055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BAA06171-05D9-44A3-A018-DA3D100A1700}"/>
              </a:ext>
            </a:extLst>
          </p:cNvPr>
          <p:cNvSpPr/>
          <p:nvPr/>
        </p:nvSpPr>
        <p:spPr>
          <a:xfrm>
            <a:off x="3178282" y="1604031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179CF613-9849-46DC-ACF8-DD1847CFD462}"/>
              </a:ext>
            </a:extLst>
          </p:cNvPr>
          <p:cNvSpPr/>
          <p:nvPr/>
        </p:nvSpPr>
        <p:spPr>
          <a:xfrm>
            <a:off x="4405664" y="1604031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6C2B71A8-A8A1-4DA9-9501-A1DD59FA3D74}"/>
              </a:ext>
            </a:extLst>
          </p:cNvPr>
          <p:cNvSpPr/>
          <p:nvPr/>
        </p:nvSpPr>
        <p:spPr>
          <a:xfrm>
            <a:off x="3178283" y="2847807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B1CE8E21-61C5-4BC2-9BCC-1DED29BF6A4D}"/>
              </a:ext>
            </a:extLst>
          </p:cNvPr>
          <p:cNvSpPr/>
          <p:nvPr/>
        </p:nvSpPr>
        <p:spPr>
          <a:xfrm>
            <a:off x="4424264" y="2847807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E7C221EE-02D6-442A-A161-2F8FBB6DF47C}"/>
              </a:ext>
            </a:extLst>
          </p:cNvPr>
          <p:cNvSpPr/>
          <p:nvPr/>
        </p:nvSpPr>
        <p:spPr>
          <a:xfrm>
            <a:off x="4403992" y="4250538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E5C8CDFC-F74D-422C-930D-E5A250DDF016}"/>
              </a:ext>
            </a:extLst>
          </p:cNvPr>
          <p:cNvSpPr/>
          <p:nvPr/>
        </p:nvSpPr>
        <p:spPr>
          <a:xfrm>
            <a:off x="1895832" y="2889538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F31DA0B3-F629-4659-AA56-F778F5C69B2D}"/>
              </a:ext>
            </a:extLst>
          </p:cNvPr>
          <p:cNvSpPr/>
          <p:nvPr/>
        </p:nvSpPr>
        <p:spPr>
          <a:xfrm>
            <a:off x="1877963" y="4293039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C0A116A8-7D95-45C4-9313-27DA3C775D9B}"/>
              </a:ext>
            </a:extLst>
          </p:cNvPr>
          <p:cNvSpPr/>
          <p:nvPr/>
        </p:nvSpPr>
        <p:spPr>
          <a:xfrm>
            <a:off x="3178283" y="4248142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  <p:sp>
        <p:nvSpPr>
          <p:cNvPr id="47" name="Content Placeholder 9">
            <a:extLst>
              <a:ext uri="{FF2B5EF4-FFF2-40B4-BE49-F238E27FC236}">
                <a16:creationId xmlns:a16="http://schemas.microsoft.com/office/drawing/2014/main" id="{5E30672F-D00D-48CD-8FF2-591B8E423838}"/>
              </a:ext>
            </a:extLst>
          </p:cNvPr>
          <p:cNvSpPr txBox="1">
            <a:spLocks/>
          </p:cNvSpPr>
          <p:nvPr/>
        </p:nvSpPr>
        <p:spPr>
          <a:xfrm>
            <a:off x="6644032" y="2477285"/>
            <a:ext cx="4747087" cy="35417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Casillas </a:t>
            </a:r>
            <a:r>
              <a:rPr lang="en-US" sz="3200" dirty="0" err="1"/>
              <a:t>enumeradas</a:t>
            </a:r>
            <a:r>
              <a:rPr lang="en-US" sz="3200" dirty="0"/>
              <a:t> de 1 a 9 </a:t>
            </a:r>
            <a:r>
              <a:rPr lang="en-US" sz="3200" dirty="0" err="1"/>
              <a:t>donde</a:t>
            </a:r>
            <a:r>
              <a:rPr lang="en-US" sz="3200" dirty="0"/>
              <a:t> </a:t>
            </a:r>
            <a:r>
              <a:rPr lang="en-US" sz="3200" dirty="0" err="1"/>
              <a:t>iran</a:t>
            </a:r>
            <a:r>
              <a:rPr lang="en-US" sz="3200" dirty="0"/>
              <a:t> </a:t>
            </a:r>
            <a:r>
              <a:rPr lang="en-US" sz="3200" dirty="0" err="1"/>
              <a:t>ubicadas</a:t>
            </a:r>
            <a:r>
              <a:rPr lang="en-US" sz="3200" dirty="0"/>
              <a:t> </a:t>
            </a:r>
            <a:r>
              <a:rPr lang="en-US" sz="3200" dirty="0" err="1"/>
              <a:t>cada</a:t>
            </a:r>
            <a:r>
              <a:rPr lang="en-US" sz="3200" dirty="0"/>
              <a:t> una de las </a:t>
            </a:r>
            <a:r>
              <a:rPr lang="en-US" sz="3200" dirty="0" err="1"/>
              <a:t>figuras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17629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6690F177-2031-4CA5-BF4D-4C1BA45734A3}"/>
              </a:ext>
            </a:extLst>
          </p:cNvPr>
          <p:cNvCxnSpPr/>
          <p:nvPr/>
        </p:nvCxnSpPr>
        <p:spPr>
          <a:xfrm flipH="1">
            <a:off x="2715759" y="1547969"/>
            <a:ext cx="3319" cy="366840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3E84817C-AEB8-413A-8008-568177FBB62A}"/>
              </a:ext>
            </a:extLst>
          </p:cNvPr>
          <p:cNvCxnSpPr/>
          <p:nvPr/>
        </p:nvCxnSpPr>
        <p:spPr>
          <a:xfrm flipH="1">
            <a:off x="4082450" y="1570202"/>
            <a:ext cx="21142" cy="366840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02F810C7-FE64-4016-AD95-D4AF3DF620FE}"/>
              </a:ext>
            </a:extLst>
          </p:cNvPr>
          <p:cNvCxnSpPr/>
          <p:nvPr/>
        </p:nvCxnSpPr>
        <p:spPr>
          <a:xfrm>
            <a:off x="1611630" y="2617470"/>
            <a:ext cx="3669030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90F8756A-665A-4673-958B-DC0851C40265}"/>
              </a:ext>
            </a:extLst>
          </p:cNvPr>
          <p:cNvCxnSpPr/>
          <p:nvPr/>
        </p:nvCxnSpPr>
        <p:spPr>
          <a:xfrm>
            <a:off x="1611630" y="4043204"/>
            <a:ext cx="3669030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ontent Placeholder 9">
            <a:extLst>
              <a:ext uri="{FF2B5EF4-FFF2-40B4-BE49-F238E27FC236}">
                <a16:creationId xmlns:a16="http://schemas.microsoft.com/office/drawing/2014/main" id="{5E30672F-D00D-48CD-8FF2-591B8E423838}"/>
              </a:ext>
            </a:extLst>
          </p:cNvPr>
          <p:cNvSpPr txBox="1">
            <a:spLocks/>
          </p:cNvSpPr>
          <p:nvPr/>
        </p:nvSpPr>
        <p:spPr>
          <a:xfrm>
            <a:off x="6644032" y="2477285"/>
            <a:ext cx="4747087" cy="35417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Si la x </a:t>
            </a:r>
            <a:r>
              <a:rPr lang="en-US" sz="3200" dirty="0" err="1"/>
              <a:t>esta</a:t>
            </a:r>
            <a:r>
              <a:rPr lang="en-US" sz="3200" dirty="0"/>
              <a:t> </a:t>
            </a:r>
            <a:r>
              <a:rPr lang="en-US" sz="3200" dirty="0" err="1"/>
              <a:t>ubicada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la </a:t>
            </a:r>
            <a:r>
              <a:rPr lang="en-US" sz="3200" dirty="0" err="1"/>
              <a:t>casilla</a:t>
            </a:r>
            <a:r>
              <a:rPr lang="en-US" sz="3200" dirty="0"/>
              <a:t> 1 y </a:t>
            </a:r>
            <a:r>
              <a:rPr lang="en-US" sz="3200" dirty="0" err="1"/>
              <a:t>en</a:t>
            </a:r>
            <a:r>
              <a:rPr lang="en-US" sz="3200" dirty="0"/>
              <a:t> la </a:t>
            </a:r>
            <a:r>
              <a:rPr lang="en-US" sz="3200" dirty="0" err="1"/>
              <a:t>casilla</a:t>
            </a:r>
            <a:r>
              <a:rPr lang="en-US" sz="3200" dirty="0"/>
              <a:t> 2, la </a:t>
            </a:r>
            <a:r>
              <a:rPr lang="en-US" sz="3200" dirty="0" err="1"/>
              <a:t>mejor</a:t>
            </a:r>
            <a:r>
              <a:rPr lang="en-US" sz="3200" dirty="0"/>
              <a:t> </a:t>
            </a:r>
            <a:r>
              <a:rPr lang="en-US" sz="3200" dirty="0" err="1"/>
              <a:t>jugada</a:t>
            </a:r>
            <a:r>
              <a:rPr lang="en-US" sz="3200" dirty="0"/>
              <a:t> para el </a:t>
            </a:r>
            <a:r>
              <a:rPr lang="en-US" sz="3200" dirty="0" err="1"/>
              <a:t>jugador</a:t>
            </a:r>
            <a:r>
              <a:rPr lang="en-US" sz="3200" dirty="0"/>
              <a:t> 2 </a:t>
            </a:r>
            <a:r>
              <a:rPr lang="en-US" sz="3200" dirty="0" err="1"/>
              <a:t>seria</a:t>
            </a:r>
            <a:r>
              <a:rPr lang="en-US" sz="3200" dirty="0"/>
              <a:t> </a:t>
            </a:r>
            <a:r>
              <a:rPr lang="en-US" sz="3200" dirty="0" err="1"/>
              <a:t>colocar</a:t>
            </a:r>
            <a:r>
              <a:rPr lang="en-US" sz="3200" dirty="0"/>
              <a:t> un </a:t>
            </a:r>
            <a:r>
              <a:rPr lang="en-US" sz="3200" dirty="0" err="1"/>
              <a:t>circulo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la </a:t>
            </a:r>
            <a:r>
              <a:rPr lang="en-US" sz="3200" dirty="0" err="1"/>
              <a:t>casilla</a:t>
            </a:r>
            <a:r>
              <a:rPr lang="en-US" sz="3200" dirty="0"/>
              <a:t> 3</a:t>
            </a:r>
          </a:p>
        </p:txBody>
      </p:sp>
      <p:sp>
        <p:nvSpPr>
          <p:cNvPr id="3" name="Signo de multiplicación 2">
            <a:extLst>
              <a:ext uri="{FF2B5EF4-FFF2-40B4-BE49-F238E27FC236}">
                <a16:creationId xmlns:a16="http://schemas.microsoft.com/office/drawing/2014/main" id="{578D8C31-9382-4BA8-B3C0-096ED4C17172}"/>
              </a:ext>
            </a:extLst>
          </p:cNvPr>
          <p:cNvSpPr/>
          <p:nvPr/>
        </p:nvSpPr>
        <p:spPr>
          <a:xfrm>
            <a:off x="1626575" y="1547969"/>
            <a:ext cx="814996" cy="929304"/>
          </a:xfrm>
          <a:prstGeom prst="mathMultipl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Signo de multiplicación 17">
            <a:extLst>
              <a:ext uri="{FF2B5EF4-FFF2-40B4-BE49-F238E27FC236}">
                <a16:creationId xmlns:a16="http://schemas.microsoft.com/office/drawing/2014/main" id="{592CC5E1-B6E0-4211-B954-BFBB00DAF9A2}"/>
              </a:ext>
            </a:extLst>
          </p:cNvPr>
          <p:cNvSpPr/>
          <p:nvPr/>
        </p:nvSpPr>
        <p:spPr>
          <a:xfrm>
            <a:off x="2989947" y="1606945"/>
            <a:ext cx="814996" cy="929304"/>
          </a:xfrm>
          <a:prstGeom prst="mathMultipl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E0B5CD64-468A-4134-BC3A-BE94D46423CE}"/>
              </a:ext>
            </a:extLst>
          </p:cNvPr>
          <p:cNvSpPr/>
          <p:nvPr/>
        </p:nvSpPr>
        <p:spPr>
          <a:xfrm>
            <a:off x="3104540" y="3015384"/>
            <a:ext cx="683209" cy="6493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990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6690F177-2031-4CA5-BF4D-4C1BA45734A3}"/>
              </a:ext>
            </a:extLst>
          </p:cNvPr>
          <p:cNvCxnSpPr/>
          <p:nvPr/>
        </p:nvCxnSpPr>
        <p:spPr>
          <a:xfrm flipH="1">
            <a:off x="2715759" y="1547969"/>
            <a:ext cx="3319" cy="366840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3E84817C-AEB8-413A-8008-568177FBB62A}"/>
              </a:ext>
            </a:extLst>
          </p:cNvPr>
          <p:cNvCxnSpPr/>
          <p:nvPr/>
        </p:nvCxnSpPr>
        <p:spPr>
          <a:xfrm flipH="1">
            <a:off x="4082450" y="1570202"/>
            <a:ext cx="21142" cy="366840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02F810C7-FE64-4016-AD95-D4AF3DF620FE}"/>
              </a:ext>
            </a:extLst>
          </p:cNvPr>
          <p:cNvCxnSpPr/>
          <p:nvPr/>
        </p:nvCxnSpPr>
        <p:spPr>
          <a:xfrm>
            <a:off x="1611630" y="2617470"/>
            <a:ext cx="3669030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90F8756A-665A-4673-958B-DC0851C40265}"/>
              </a:ext>
            </a:extLst>
          </p:cNvPr>
          <p:cNvCxnSpPr/>
          <p:nvPr/>
        </p:nvCxnSpPr>
        <p:spPr>
          <a:xfrm>
            <a:off x="1611630" y="4043204"/>
            <a:ext cx="3669030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Content Placeholder 9">
                <a:extLst>
                  <a:ext uri="{FF2B5EF4-FFF2-40B4-BE49-F238E27FC236}">
                    <a16:creationId xmlns:a16="http://schemas.microsoft.com/office/drawing/2014/main" id="{5E30672F-D00D-48CD-8FF2-591B8E4238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44032" y="2617470"/>
                <a:ext cx="4747087" cy="35417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s-CO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CO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CO" sz="3200" b="0" i="1" smtClean="0">
                            <a:latin typeface="Cambria Math" panose="02040503050406030204" pitchFamily="18" charset="0"/>
                          </a:rPr>
                          <m:t> 1</m:t>
                        </m:r>
                      </m:e>
                      <m:sub>
                        <m:r>
                          <a:rPr lang="es-CO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CO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b>
                        <m:r>
                          <a:rPr lang="es-CO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s-CO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47" name="Content Placeholder 9">
                <a:extLst>
                  <a:ext uri="{FF2B5EF4-FFF2-40B4-BE49-F238E27FC236}">
                    <a16:creationId xmlns:a16="http://schemas.microsoft.com/office/drawing/2014/main" id="{5E30672F-D00D-48CD-8FF2-591B8E423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032" y="2617470"/>
                <a:ext cx="4747087" cy="3541714"/>
              </a:xfrm>
              <a:prstGeom prst="rect">
                <a:avLst/>
              </a:prstGeom>
              <a:blipFill>
                <a:blip r:embed="rId2"/>
                <a:stretch>
                  <a:fillRect t="-344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igno de multiplicación 2">
            <a:extLst>
              <a:ext uri="{FF2B5EF4-FFF2-40B4-BE49-F238E27FC236}">
                <a16:creationId xmlns:a16="http://schemas.microsoft.com/office/drawing/2014/main" id="{578D8C31-9382-4BA8-B3C0-096ED4C17172}"/>
              </a:ext>
            </a:extLst>
          </p:cNvPr>
          <p:cNvSpPr/>
          <p:nvPr/>
        </p:nvSpPr>
        <p:spPr>
          <a:xfrm>
            <a:off x="1626575" y="1547969"/>
            <a:ext cx="814996" cy="929304"/>
          </a:xfrm>
          <a:prstGeom prst="mathMultipl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Signo de multiplicación 17">
            <a:extLst>
              <a:ext uri="{FF2B5EF4-FFF2-40B4-BE49-F238E27FC236}">
                <a16:creationId xmlns:a16="http://schemas.microsoft.com/office/drawing/2014/main" id="{592CC5E1-B6E0-4211-B954-BFBB00DAF9A2}"/>
              </a:ext>
            </a:extLst>
          </p:cNvPr>
          <p:cNvSpPr/>
          <p:nvPr/>
        </p:nvSpPr>
        <p:spPr>
          <a:xfrm>
            <a:off x="2989947" y="1606945"/>
            <a:ext cx="814996" cy="929304"/>
          </a:xfrm>
          <a:prstGeom prst="mathMultipl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E0B5CD64-468A-4134-BC3A-BE94D46423CE}"/>
              </a:ext>
            </a:extLst>
          </p:cNvPr>
          <p:cNvSpPr/>
          <p:nvPr/>
        </p:nvSpPr>
        <p:spPr>
          <a:xfrm>
            <a:off x="3104540" y="3015384"/>
            <a:ext cx="683209" cy="6493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88932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</TotalTime>
  <Words>86</Words>
  <Application>Microsoft Office PowerPoint</Application>
  <PresentationFormat>Panorámica</PresentationFormat>
  <Paragraphs>14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Tema de Office</vt:lpstr>
      <vt:lpstr>PROBLEMA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PROBLEMA</dc:title>
  <dc:creator>Julian Ramirez Sanchez</dc:creator>
  <cp:lastModifiedBy>Julian Ramirez Sanchez</cp:lastModifiedBy>
  <cp:revision>2</cp:revision>
  <dcterms:created xsi:type="dcterms:W3CDTF">2018-10-08T01:37:03Z</dcterms:created>
  <dcterms:modified xsi:type="dcterms:W3CDTF">2018-10-08T01:49:33Z</dcterms:modified>
</cp:coreProperties>
</file>