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D98-84D2-4C2A-A636-D114FC61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20" y="1854201"/>
            <a:ext cx="8791575" cy="846276"/>
          </a:xfrm>
        </p:spPr>
        <p:txBody>
          <a:bodyPr/>
          <a:lstStyle/>
          <a:p>
            <a:r>
              <a:rPr lang="es-CO" dirty="0"/>
              <a:t>Tic-Tac-Toe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9849F-6C51-4B56-B1A5-AA7C9CAFA4EA}"/>
              </a:ext>
            </a:extLst>
          </p:cNvPr>
          <p:cNvSpPr txBox="1"/>
          <p:nvPr/>
        </p:nvSpPr>
        <p:spPr>
          <a:xfrm>
            <a:off x="1849920" y="2700477"/>
            <a:ext cx="881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+mj-lt"/>
              </a:rPr>
              <a:t>Lógica para ciencias de la computación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7F1AF-5678-4F44-B789-A2100C446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s-CO" cap="none" dirty="0"/>
              <a:t>María Camila Villarreal Villa</a:t>
            </a:r>
          </a:p>
          <a:p>
            <a:r>
              <a:rPr lang="es-CO" cap="none" dirty="0"/>
              <a:t>Julian Santiago Ramirez</a:t>
            </a:r>
          </a:p>
        </p:txBody>
      </p:sp>
    </p:spTree>
    <p:extLst>
      <p:ext uri="{BB962C8B-B14F-4D97-AF65-F5344CB8AC3E}">
        <p14:creationId xmlns:p14="http://schemas.microsoft.com/office/powerpoint/2010/main" val="67868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75CC-26AF-4288-B5F3-DE0280A5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808057"/>
            <a:ext cx="4747088" cy="1478570"/>
          </a:xfrm>
        </p:spPr>
        <p:txBody>
          <a:bodyPr>
            <a:normAutofit/>
          </a:bodyPr>
          <a:lstStyle/>
          <a:p>
            <a:r>
              <a:rPr lang="es-CO" sz="4400" b="1" u="sng" dirty="0"/>
              <a:t>PROBLEMA</a:t>
            </a:r>
          </a:p>
        </p:txBody>
      </p:sp>
      <p:sp>
        <p:nvSpPr>
          <p:cNvPr id="13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28F7B40-3912-46BB-B898-462660629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8" y="2135602"/>
            <a:ext cx="474708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Teniendo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</a:t>
            </a:r>
            <a:r>
              <a:rPr lang="en-US" sz="3200" dirty="0" err="1"/>
              <a:t>referencia</a:t>
            </a:r>
            <a:r>
              <a:rPr lang="en-US" sz="3200" dirty="0"/>
              <a:t> el </a:t>
            </a:r>
            <a:r>
              <a:rPr lang="en-US" sz="3200" dirty="0" err="1"/>
              <a:t>juego</a:t>
            </a:r>
            <a:r>
              <a:rPr lang="en-US" sz="3200" dirty="0"/>
              <a:t> Tic-Tac-Toe y </a:t>
            </a:r>
            <a:r>
              <a:rPr lang="en-US" sz="3200" dirty="0" err="1"/>
              <a:t>partiendo</a:t>
            </a:r>
            <a:r>
              <a:rPr lang="en-US" sz="3200" dirty="0"/>
              <a:t> de la </a:t>
            </a:r>
            <a:r>
              <a:rPr lang="en-US" sz="3200" dirty="0" err="1"/>
              <a:t>jugada</a:t>
            </a:r>
            <a:r>
              <a:rPr lang="en-US" sz="3200" dirty="0"/>
              <a:t> </a:t>
            </a:r>
            <a:r>
              <a:rPr lang="en-US" sz="3200" dirty="0" err="1"/>
              <a:t>representada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la </a:t>
            </a:r>
            <a:r>
              <a:rPr lang="en-US" sz="3200" dirty="0" err="1"/>
              <a:t>imagen</a:t>
            </a:r>
            <a:r>
              <a:rPr lang="en-US" sz="3200" dirty="0"/>
              <a:t>, </a:t>
            </a:r>
            <a:r>
              <a:rPr lang="en-US" sz="3200" dirty="0" err="1"/>
              <a:t>cual</a:t>
            </a:r>
            <a:r>
              <a:rPr lang="en-US" sz="3200" dirty="0"/>
              <a:t> </a:t>
            </a:r>
            <a:r>
              <a:rPr lang="en-US" sz="3200" dirty="0" err="1"/>
              <a:t>es</a:t>
            </a:r>
            <a:r>
              <a:rPr lang="en-US" sz="3200" dirty="0"/>
              <a:t> la </a:t>
            </a:r>
            <a:r>
              <a:rPr lang="en-US" sz="3200" dirty="0" err="1"/>
              <a:t>siguiente</a:t>
            </a:r>
            <a:r>
              <a:rPr lang="en-US" sz="3200" dirty="0"/>
              <a:t> </a:t>
            </a:r>
            <a:r>
              <a:rPr lang="en-US" sz="3200" dirty="0" err="1"/>
              <a:t>mejor</a:t>
            </a:r>
            <a:r>
              <a:rPr lang="en-US" sz="3200" dirty="0"/>
              <a:t> </a:t>
            </a:r>
            <a:r>
              <a:rPr lang="en-US" sz="3200" dirty="0" err="1"/>
              <a:t>jugada</a:t>
            </a:r>
            <a:r>
              <a:rPr lang="en-US" sz="3200" dirty="0"/>
              <a:t> para el </a:t>
            </a:r>
            <a:r>
              <a:rPr lang="en-US" sz="3200" dirty="0" err="1"/>
              <a:t>jugador</a:t>
            </a:r>
            <a:r>
              <a:rPr lang="en-US" sz="3200" dirty="0"/>
              <a:t> X </a:t>
            </a:r>
          </a:p>
        </p:txBody>
      </p:sp>
      <p:grpSp>
        <p:nvGrpSpPr>
          <p:cNvPr id="34" name="Grupo 33"/>
          <p:cNvGrpSpPr/>
          <p:nvPr/>
        </p:nvGrpSpPr>
        <p:grpSpPr>
          <a:xfrm>
            <a:off x="1600200" y="1525109"/>
            <a:ext cx="3669030" cy="3690633"/>
            <a:chOff x="1600200" y="1525109"/>
            <a:chExt cx="3669030" cy="3690633"/>
          </a:xfrm>
        </p:grpSpPr>
        <p:cxnSp>
          <p:nvCxnSpPr>
            <p:cNvPr id="4" name="Conector recto 3"/>
            <p:cNvCxnSpPr/>
            <p:nvPr/>
          </p:nvCxnSpPr>
          <p:spPr>
            <a:xfrm flipH="1">
              <a:off x="2704329" y="1525109"/>
              <a:ext cx="3319" cy="3668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H="1">
              <a:off x="4071020" y="1547342"/>
              <a:ext cx="21142" cy="366840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>
              <a:off x="1600200" y="2594610"/>
              <a:ext cx="3669030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>
              <a:off x="1600200" y="4020344"/>
              <a:ext cx="3669030" cy="0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upo 20"/>
            <p:cNvGrpSpPr/>
            <p:nvPr/>
          </p:nvGrpSpPr>
          <p:grpSpPr>
            <a:xfrm>
              <a:off x="1686328" y="1752025"/>
              <a:ext cx="605790" cy="652138"/>
              <a:chOff x="4640580" y="1634489"/>
              <a:chExt cx="605790" cy="652138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4640580" y="1634490"/>
                <a:ext cx="605790" cy="65213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/>
              <p:cNvCxnSpPr/>
              <p:nvPr/>
            </p:nvCxnSpPr>
            <p:spPr>
              <a:xfrm flipH="1">
                <a:off x="4640580" y="1634489"/>
                <a:ext cx="605790" cy="651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o 21"/>
            <p:cNvGrpSpPr/>
            <p:nvPr/>
          </p:nvGrpSpPr>
          <p:grpSpPr>
            <a:xfrm>
              <a:off x="1686328" y="2971786"/>
              <a:ext cx="605790" cy="652138"/>
              <a:chOff x="4640580" y="1634489"/>
              <a:chExt cx="605790" cy="652138"/>
            </a:xfrm>
          </p:grpSpPr>
          <p:cxnSp>
            <p:nvCxnSpPr>
              <p:cNvPr id="23" name="Conector recto 22"/>
              <p:cNvCxnSpPr/>
              <p:nvPr/>
            </p:nvCxnSpPr>
            <p:spPr>
              <a:xfrm>
                <a:off x="4640580" y="1634490"/>
                <a:ext cx="605790" cy="652137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cto 23"/>
              <p:cNvCxnSpPr/>
              <p:nvPr/>
            </p:nvCxnSpPr>
            <p:spPr>
              <a:xfrm flipH="1">
                <a:off x="4640580" y="1634489"/>
                <a:ext cx="605790" cy="65160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nillo 25"/>
            <p:cNvSpPr/>
            <p:nvPr/>
          </p:nvSpPr>
          <p:spPr>
            <a:xfrm>
              <a:off x="2961621" y="2963571"/>
              <a:ext cx="798850" cy="812573"/>
            </a:xfrm>
            <a:prstGeom prst="donut">
              <a:avLst>
                <a:gd name="adj" fmla="val 971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27" name="Anillo 26"/>
            <p:cNvSpPr/>
            <p:nvPr/>
          </p:nvSpPr>
          <p:spPr>
            <a:xfrm>
              <a:off x="4313598" y="1601818"/>
              <a:ext cx="798850" cy="812573"/>
            </a:xfrm>
            <a:prstGeom prst="donut">
              <a:avLst>
                <a:gd name="adj" fmla="val 9712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6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396F-DA1F-491A-89B4-AA9860593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s-CO" sz="4400" b="1" u="sng" dirty="0"/>
              <a:t>solución</a:t>
            </a:r>
          </a:p>
        </p:txBody>
      </p:sp>
      <p:sp>
        <p:nvSpPr>
          <p:cNvPr id="141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767177-A07B-4E8C-928D-0D29CE9F2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097088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3200" dirty="0"/>
              <a:t>La siguiente mejor jugada para el jugador X es jugar en la casilla inferior izquierda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2715759" y="1547969"/>
            <a:ext cx="3319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H="1">
            <a:off x="4082450" y="1570202"/>
            <a:ext cx="21142" cy="366840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1611630" y="2617470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>
            <a:off x="1611630" y="4043204"/>
            <a:ext cx="3669030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upo 11"/>
          <p:cNvGrpSpPr/>
          <p:nvPr/>
        </p:nvGrpSpPr>
        <p:grpSpPr>
          <a:xfrm>
            <a:off x="1697758" y="1774885"/>
            <a:ext cx="605790" cy="652138"/>
            <a:chOff x="4640580" y="1634489"/>
            <a:chExt cx="605790" cy="652138"/>
          </a:xfrm>
        </p:grpSpPr>
        <p:cxnSp>
          <p:nvCxnSpPr>
            <p:cNvPr id="18" name="Conector recto 17"/>
            <p:cNvCxnSpPr/>
            <p:nvPr/>
          </p:nvCxnSpPr>
          <p:spPr>
            <a:xfrm>
              <a:off x="4640580" y="1634490"/>
              <a:ext cx="605790" cy="6521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H="1">
              <a:off x="4640580" y="1634489"/>
              <a:ext cx="605790" cy="651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/>
          <p:cNvGrpSpPr/>
          <p:nvPr/>
        </p:nvGrpSpPr>
        <p:grpSpPr>
          <a:xfrm>
            <a:off x="1697758" y="2994646"/>
            <a:ext cx="605790" cy="652138"/>
            <a:chOff x="4640580" y="1634489"/>
            <a:chExt cx="605790" cy="652138"/>
          </a:xfrm>
        </p:grpSpPr>
        <p:cxnSp>
          <p:nvCxnSpPr>
            <p:cNvPr id="16" name="Conector recto 15"/>
            <p:cNvCxnSpPr/>
            <p:nvPr/>
          </p:nvCxnSpPr>
          <p:spPr>
            <a:xfrm>
              <a:off x="4640580" y="1634490"/>
              <a:ext cx="605790" cy="6521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H="1">
              <a:off x="4640580" y="1634489"/>
              <a:ext cx="605790" cy="651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nillo 13"/>
          <p:cNvSpPr/>
          <p:nvPr/>
        </p:nvSpPr>
        <p:spPr>
          <a:xfrm>
            <a:off x="2973051" y="2986431"/>
            <a:ext cx="798850" cy="812573"/>
          </a:xfrm>
          <a:prstGeom prst="donut">
            <a:avLst>
              <a:gd name="adj" fmla="val 971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5" name="Anillo 14"/>
          <p:cNvSpPr/>
          <p:nvPr/>
        </p:nvSpPr>
        <p:spPr>
          <a:xfrm>
            <a:off x="4325028" y="1624678"/>
            <a:ext cx="798850" cy="812573"/>
          </a:xfrm>
          <a:prstGeom prst="donut">
            <a:avLst>
              <a:gd name="adj" fmla="val 971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grpSp>
        <p:nvGrpSpPr>
          <p:cNvPr id="20" name="Grupo 19"/>
          <p:cNvGrpSpPr/>
          <p:nvPr/>
        </p:nvGrpSpPr>
        <p:grpSpPr>
          <a:xfrm>
            <a:off x="1731178" y="4303718"/>
            <a:ext cx="605790" cy="652138"/>
            <a:chOff x="4640580" y="1634489"/>
            <a:chExt cx="605790" cy="652138"/>
          </a:xfrm>
        </p:grpSpPr>
        <p:cxnSp>
          <p:nvCxnSpPr>
            <p:cNvPr id="21" name="Conector recto 20"/>
            <p:cNvCxnSpPr/>
            <p:nvPr/>
          </p:nvCxnSpPr>
          <p:spPr>
            <a:xfrm>
              <a:off x="4640580" y="1634490"/>
              <a:ext cx="605790" cy="652137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 flipH="1">
              <a:off x="4640580" y="1634489"/>
              <a:ext cx="605790" cy="6516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53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57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Tic-Tac-Toe </vt:lpstr>
      <vt:lpstr>PROBLEMA</vt:lpstr>
      <vt:lpstr>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Problema del caballo</dc:title>
  <dc:creator>Maria Camila Villarreal Villa</dc:creator>
  <cp:lastModifiedBy>Julian Ramirez Sanchez</cp:lastModifiedBy>
  <cp:revision>5</cp:revision>
  <dcterms:created xsi:type="dcterms:W3CDTF">2018-09-09T18:33:50Z</dcterms:created>
  <dcterms:modified xsi:type="dcterms:W3CDTF">2018-09-13T16:30:03Z</dcterms:modified>
</cp:coreProperties>
</file>