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27"/>
  </p:notesMasterIdLst>
  <p:sldIdLst>
    <p:sldId id="266" r:id="rId5"/>
    <p:sldId id="256" r:id="rId6"/>
    <p:sldId id="257" r:id="rId7"/>
    <p:sldId id="259" r:id="rId8"/>
    <p:sldId id="258" r:id="rId9"/>
    <p:sldId id="260" r:id="rId10"/>
    <p:sldId id="261" r:id="rId11"/>
    <p:sldId id="263" r:id="rId12"/>
    <p:sldId id="262" r:id="rId13"/>
    <p:sldId id="264" r:id="rId14"/>
    <p:sldId id="265" r:id="rId15"/>
    <p:sldId id="267" r:id="rId16"/>
    <p:sldId id="268" r:id="rId17"/>
    <p:sldId id="269" r:id="rId18"/>
    <p:sldId id="275" r:id="rId19"/>
    <p:sldId id="278" r:id="rId20"/>
    <p:sldId id="274" r:id="rId21"/>
    <p:sldId id="276" r:id="rId22"/>
    <p:sldId id="270" r:id="rId23"/>
    <p:sldId id="271" r:id="rId24"/>
    <p:sldId id="277" r:id="rId25"/>
    <p:sldId id="273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15328-3640-9D44-9CC2-8CB31B42DBF5}" v="805" dt="2020-04-03T10:30:35.162"/>
    <p1510:client id="{2EB8EF3A-64B5-44B0-9976-3B0319F47C0E}" v="593" dt="2020-04-03T10:32:26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346FC5-1A0A-49D5-8300-D46B695158A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3675008-C295-49A4-972C-454E8041CCA5}">
      <dgm:prSet phldrT="[Text]"/>
      <dgm:spPr/>
      <dgm:t>
        <a:bodyPr/>
        <a:lstStyle/>
        <a:p>
          <a:r>
            <a:rPr lang="nl-NL" dirty="0"/>
            <a:t>Monolithisch</a:t>
          </a:r>
        </a:p>
      </dgm:t>
    </dgm:pt>
    <dgm:pt modelId="{C7FBC55B-B1EB-44A6-AE8C-13D609A27FEC}" type="parTrans" cxnId="{155D255B-AA20-4A16-AFD1-5D611E18D1C6}">
      <dgm:prSet/>
      <dgm:spPr/>
      <dgm:t>
        <a:bodyPr/>
        <a:lstStyle/>
        <a:p>
          <a:endParaRPr lang="nl-NL"/>
        </a:p>
      </dgm:t>
    </dgm:pt>
    <dgm:pt modelId="{1423C145-969E-40DB-ACBC-413DFB1712DE}" type="sibTrans" cxnId="{155D255B-AA20-4A16-AFD1-5D611E18D1C6}">
      <dgm:prSet/>
      <dgm:spPr/>
      <dgm:t>
        <a:bodyPr/>
        <a:lstStyle/>
        <a:p>
          <a:endParaRPr lang="nl-NL"/>
        </a:p>
      </dgm:t>
    </dgm:pt>
    <dgm:pt modelId="{39D84471-A7BB-43D2-A539-23159D825CF6}">
      <dgm:prSet phldrT="[Text]"/>
      <dgm:spPr/>
      <dgm:t>
        <a:bodyPr/>
        <a:lstStyle/>
        <a:p>
          <a:r>
            <a:rPr lang="nl-NL" dirty="0"/>
            <a:t>Product</a:t>
          </a:r>
        </a:p>
      </dgm:t>
    </dgm:pt>
    <dgm:pt modelId="{5DD21F1F-A627-45E9-BFFD-F673EE124837}" type="parTrans" cxnId="{7E1FD647-ECFA-43F2-87D4-B9E06B6565E8}">
      <dgm:prSet/>
      <dgm:spPr/>
      <dgm:t>
        <a:bodyPr/>
        <a:lstStyle/>
        <a:p>
          <a:endParaRPr lang="nl-NL"/>
        </a:p>
      </dgm:t>
    </dgm:pt>
    <dgm:pt modelId="{DBA0A37D-4473-47D9-B6BD-0F942753B4D7}" type="sibTrans" cxnId="{7E1FD647-ECFA-43F2-87D4-B9E06B6565E8}">
      <dgm:prSet/>
      <dgm:spPr/>
      <dgm:t>
        <a:bodyPr/>
        <a:lstStyle/>
        <a:p>
          <a:endParaRPr lang="nl-NL"/>
        </a:p>
      </dgm:t>
    </dgm:pt>
    <dgm:pt modelId="{F530CC2C-9F9A-4FAA-A557-E9FB0CAFD59C}">
      <dgm:prSet phldrT="[Text]"/>
      <dgm:spPr/>
      <dgm:t>
        <a:bodyPr/>
        <a:lstStyle/>
        <a:p>
          <a:r>
            <a:rPr lang="nl-NL" dirty="0"/>
            <a:t>Gebruiker</a:t>
          </a:r>
        </a:p>
      </dgm:t>
    </dgm:pt>
    <dgm:pt modelId="{9BF6297A-48F6-4CBA-8E57-88656E1B87E7}" type="parTrans" cxnId="{25B9EA2F-269D-4E1C-8C40-E9535A2005F2}">
      <dgm:prSet/>
      <dgm:spPr/>
      <dgm:t>
        <a:bodyPr/>
        <a:lstStyle/>
        <a:p>
          <a:endParaRPr lang="nl-NL"/>
        </a:p>
      </dgm:t>
    </dgm:pt>
    <dgm:pt modelId="{B0FA6BD6-775C-4E70-BBCD-1AD44A0871EA}" type="sibTrans" cxnId="{25B9EA2F-269D-4E1C-8C40-E9535A2005F2}">
      <dgm:prSet/>
      <dgm:spPr/>
      <dgm:t>
        <a:bodyPr/>
        <a:lstStyle/>
        <a:p>
          <a:endParaRPr lang="nl-NL"/>
        </a:p>
      </dgm:t>
    </dgm:pt>
    <dgm:pt modelId="{3F709A0D-6F8F-43AA-9D79-20B9AF16F81D}">
      <dgm:prSet phldrT="[Text]"/>
      <dgm:spPr/>
      <dgm:t>
        <a:bodyPr/>
        <a:lstStyle/>
        <a:p>
          <a:r>
            <a:rPr lang="nl-NL" dirty="0"/>
            <a:t>Reviews</a:t>
          </a:r>
        </a:p>
      </dgm:t>
    </dgm:pt>
    <dgm:pt modelId="{4B80158F-5E9F-4EED-B4D5-5C05DFC4DCDF}" type="parTrans" cxnId="{1928A6F8-9257-4EB9-B9B9-9DBA0731EB3D}">
      <dgm:prSet/>
      <dgm:spPr/>
      <dgm:t>
        <a:bodyPr/>
        <a:lstStyle/>
        <a:p>
          <a:endParaRPr lang="nl-NL"/>
        </a:p>
      </dgm:t>
    </dgm:pt>
    <dgm:pt modelId="{6E47AC6B-0B73-48D9-B0BD-374ABB1EE897}" type="sibTrans" cxnId="{1928A6F8-9257-4EB9-B9B9-9DBA0731EB3D}">
      <dgm:prSet/>
      <dgm:spPr/>
      <dgm:t>
        <a:bodyPr/>
        <a:lstStyle/>
        <a:p>
          <a:endParaRPr lang="nl-NL"/>
        </a:p>
      </dgm:t>
    </dgm:pt>
    <dgm:pt modelId="{0F30743D-F5E6-4074-805E-9B6E39E68E71}" type="pres">
      <dgm:prSet presAssocID="{78346FC5-1A0A-49D5-8300-D46B695158AA}" presName="theList" presStyleCnt="0">
        <dgm:presLayoutVars>
          <dgm:dir/>
          <dgm:animLvl val="lvl"/>
          <dgm:resizeHandles val="exact"/>
        </dgm:presLayoutVars>
      </dgm:prSet>
      <dgm:spPr/>
    </dgm:pt>
    <dgm:pt modelId="{FF1BE2EF-0341-4AF0-BEFC-6A7F1C069F70}" type="pres">
      <dgm:prSet presAssocID="{63675008-C295-49A4-972C-454E8041CCA5}" presName="compNode" presStyleCnt="0"/>
      <dgm:spPr/>
    </dgm:pt>
    <dgm:pt modelId="{5122BF2B-D6CD-4710-BD56-CADACF81BE0E}" type="pres">
      <dgm:prSet presAssocID="{63675008-C295-49A4-972C-454E8041CCA5}" presName="aNode" presStyleLbl="bgShp" presStyleIdx="0" presStyleCnt="1" custLinFactNeighborX="19064"/>
      <dgm:spPr/>
    </dgm:pt>
    <dgm:pt modelId="{5A01DCD2-F9DC-4BBE-80B3-EF50D5927F1A}" type="pres">
      <dgm:prSet presAssocID="{63675008-C295-49A4-972C-454E8041CCA5}" presName="textNode" presStyleLbl="bgShp" presStyleIdx="0" presStyleCnt="1"/>
      <dgm:spPr/>
    </dgm:pt>
    <dgm:pt modelId="{57BC9FFA-DC2D-4947-A58F-DD30FD433058}" type="pres">
      <dgm:prSet presAssocID="{63675008-C295-49A4-972C-454E8041CCA5}" presName="compChildNode" presStyleCnt="0"/>
      <dgm:spPr/>
    </dgm:pt>
    <dgm:pt modelId="{BFEB5C61-8AFA-4C3D-89C3-C51AF5B9DCE9}" type="pres">
      <dgm:prSet presAssocID="{63675008-C295-49A4-972C-454E8041CCA5}" presName="theInnerList" presStyleCnt="0"/>
      <dgm:spPr/>
    </dgm:pt>
    <dgm:pt modelId="{AC0B5632-016E-4378-A942-55ADF37465F5}" type="pres">
      <dgm:prSet presAssocID="{39D84471-A7BB-43D2-A539-23159D825CF6}" presName="childNode" presStyleLbl="node1" presStyleIdx="0" presStyleCnt="3">
        <dgm:presLayoutVars>
          <dgm:bulletEnabled val="1"/>
        </dgm:presLayoutVars>
      </dgm:prSet>
      <dgm:spPr/>
    </dgm:pt>
    <dgm:pt modelId="{E73AF30D-9B90-4721-87FD-2FE9D85EBB4C}" type="pres">
      <dgm:prSet presAssocID="{39D84471-A7BB-43D2-A539-23159D825CF6}" presName="aSpace2" presStyleCnt="0"/>
      <dgm:spPr/>
    </dgm:pt>
    <dgm:pt modelId="{0C19EC43-7093-4A67-AE9B-3337F7709561}" type="pres">
      <dgm:prSet presAssocID="{F530CC2C-9F9A-4FAA-A557-E9FB0CAFD59C}" presName="childNode" presStyleLbl="node1" presStyleIdx="1" presStyleCnt="3">
        <dgm:presLayoutVars>
          <dgm:bulletEnabled val="1"/>
        </dgm:presLayoutVars>
      </dgm:prSet>
      <dgm:spPr/>
    </dgm:pt>
    <dgm:pt modelId="{B3D72974-1479-4355-B527-F92F5B2D6385}" type="pres">
      <dgm:prSet presAssocID="{F530CC2C-9F9A-4FAA-A557-E9FB0CAFD59C}" presName="aSpace2" presStyleCnt="0"/>
      <dgm:spPr/>
    </dgm:pt>
    <dgm:pt modelId="{771C8097-6940-4715-8AC1-FE9C9F1E500D}" type="pres">
      <dgm:prSet presAssocID="{3F709A0D-6F8F-43AA-9D79-20B9AF16F81D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0A161903-4819-4A58-AE55-A4D22EBD8C87}" type="presOf" srcId="{63675008-C295-49A4-972C-454E8041CCA5}" destId="{5A01DCD2-F9DC-4BBE-80B3-EF50D5927F1A}" srcOrd="1" destOrd="0" presId="urn:microsoft.com/office/officeart/2005/8/layout/lProcess2"/>
    <dgm:cxn modelId="{2531921C-BB59-47A4-A886-23A8AEC9D8E4}" type="presOf" srcId="{39D84471-A7BB-43D2-A539-23159D825CF6}" destId="{AC0B5632-016E-4378-A942-55ADF37465F5}" srcOrd="0" destOrd="0" presId="urn:microsoft.com/office/officeart/2005/8/layout/lProcess2"/>
    <dgm:cxn modelId="{25B9EA2F-269D-4E1C-8C40-E9535A2005F2}" srcId="{63675008-C295-49A4-972C-454E8041CCA5}" destId="{F530CC2C-9F9A-4FAA-A557-E9FB0CAFD59C}" srcOrd="1" destOrd="0" parTransId="{9BF6297A-48F6-4CBA-8E57-88656E1B87E7}" sibTransId="{B0FA6BD6-775C-4E70-BBCD-1AD44A0871EA}"/>
    <dgm:cxn modelId="{A19AF231-3E9F-48BE-88A6-189D5E54C45C}" type="presOf" srcId="{3F709A0D-6F8F-43AA-9D79-20B9AF16F81D}" destId="{771C8097-6940-4715-8AC1-FE9C9F1E500D}" srcOrd="0" destOrd="0" presId="urn:microsoft.com/office/officeart/2005/8/layout/lProcess2"/>
    <dgm:cxn modelId="{155D255B-AA20-4A16-AFD1-5D611E18D1C6}" srcId="{78346FC5-1A0A-49D5-8300-D46B695158AA}" destId="{63675008-C295-49A4-972C-454E8041CCA5}" srcOrd="0" destOrd="0" parTransId="{C7FBC55B-B1EB-44A6-AE8C-13D609A27FEC}" sibTransId="{1423C145-969E-40DB-ACBC-413DFB1712DE}"/>
    <dgm:cxn modelId="{7E1FD647-ECFA-43F2-87D4-B9E06B6565E8}" srcId="{63675008-C295-49A4-972C-454E8041CCA5}" destId="{39D84471-A7BB-43D2-A539-23159D825CF6}" srcOrd="0" destOrd="0" parTransId="{5DD21F1F-A627-45E9-BFFD-F673EE124837}" sibTransId="{DBA0A37D-4473-47D9-B6BD-0F942753B4D7}"/>
    <dgm:cxn modelId="{C9996150-7483-456F-AB9E-C7115A51BC12}" type="presOf" srcId="{F530CC2C-9F9A-4FAA-A557-E9FB0CAFD59C}" destId="{0C19EC43-7093-4A67-AE9B-3337F7709561}" srcOrd="0" destOrd="0" presId="urn:microsoft.com/office/officeart/2005/8/layout/lProcess2"/>
    <dgm:cxn modelId="{99C2AB7E-4F6A-4887-A133-CB9458E333E9}" type="presOf" srcId="{78346FC5-1A0A-49D5-8300-D46B695158AA}" destId="{0F30743D-F5E6-4074-805E-9B6E39E68E71}" srcOrd="0" destOrd="0" presId="urn:microsoft.com/office/officeart/2005/8/layout/lProcess2"/>
    <dgm:cxn modelId="{797440D9-3DC7-493B-84D9-E9A719C498D7}" type="presOf" srcId="{63675008-C295-49A4-972C-454E8041CCA5}" destId="{5122BF2B-D6CD-4710-BD56-CADACF81BE0E}" srcOrd="0" destOrd="0" presId="urn:microsoft.com/office/officeart/2005/8/layout/lProcess2"/>
    <dgm:cxn modelId="{1928A6F8-9257-4EB9-B9B9-9DBA0731EB3D}" srcId="{63675008-C295-49A4-972C-454E8041CCA5}" destId="{3F709A0D-6F8F-43AA-9D79-20B9AF16F81D}" srcOrd="2" destOrd="0" parTransId="{4B80158F-5E9F-4EED-B4D5-5C05DFC4DCDF}" sibTransId="{6E47AC6B-0B73-48D9-B0BD-374ABB1EE897}"/>
    <dgm:cxn modelId="{1CD3E948-4A54-4C44-995A-7BB5FAF8C326}" type="presParOf" srcId="{0F30743D-F5E6-4074-805E-9B6E39E68E71}" destId="{FF1BE2EF-0341-4AF0-BEFC-6A7F1C069F70}" srcOrd="0" destOrd="0" presId="urn:microsoft.com/office/officeart/2005/8/layout/lProcess2"/>
    <dgm:cxn modelId="{24FBEBAE-AFB8-46F3-8F90-44E701A57297}" type="presParOf" srcId="{FF1BE2EF-0341-4AF0-BEFC-6A7F1C069F70}" destId="{5122BF2B-D6CD-4710-BD56-CADACF81BE0E}" srcOrd="0" destOrd="0" presId="urn:microsoft.com/office/officeart/2005/8/layout/lProcess2"/>
    <dgm:cxn modelId="{7B308FA1-E11A-43E0-AB08-F493D4C78004}" type="presParOf" srcId="{FF1BE2EF-0341-4AF0-BEFC-6A7F1C069F70}" destId="{5A01DCD2-F9DC-4BBE-80B3-EF50D5927F1A}" srcOrd="1" destOrd="0" presId="urn:microsoft.com/office/officeart/2005/8/layout/lProcess2"/>
    <dgm:cxn modelId="{C079236C-5D57-44F9-9051-C7323EC513DD}" type="presParOf" srcId="{FF1BE2EF-0341-4AF0-BEFC-6A7F1C069F70}" destId="{57BC9FFA-DC2D-4947-A58F-DD30FD433058}" srcOrd="2" destOrd="0" presId="urn:microsoft.com/office/officeart/2005/8/layout/lProcess2"/>
    <dgm:cxn modelId="{34362028-0FFE-4057-9BC5-4552610F3EB3}" type="presParOf" srcId="{57BC9FFA-DC2D-4947-A58F-DD30FD433058}" destId="{BFEB5C61-8AFA-4C3D-89C3-C51AF5B9DCE9}" srcOrd="0" destOrd="0" presId="urn:microsoft.com/office/officeart/2005/8/layout/lProcess2"/>
    <dgm:cxn modelId="{E80F883D-5FCD-42A7-B14F-EBB8F2A3BE09}" type="presParOf" srcId="{BFEB5C61-8AFA-4C3D-89C3-C51AF5B9DCE9}" destId="{AC0B5632-016E-4378-A942-55ADF37465F5}" srcOrd="0" destOrd="0" presId="urn:microsoft.com/office/officeart/2005/8/layout/lProcess2"/>
    <dgm:cxn modelId="{56E5B8B9-2053-4B8E-8F5D-8D4DD4A0916C}" type="presParOf" srcId="{BFEB5C61-8AFA-4C3D-89C3-C51AF5B9DCE9}" destId="{E73AF30D-9B90-4721-87FD-2FE9D85EBB4C}" srcOrd="1" destOrd="0" presId="urn:microsoft.com/office/officeart/2005/8/layout/lProcess2"/>
    <dgm:cxn modelId="{A738DD97-DC62-47D8-A349-B0D5AB8F3B38}" type="presParOf" srcId="{BFEB5C61-8AFA-4C3D-89C3-C51AF5B9DCE9}" destId="{0C19EC43-7093-4A67-AE9B-3337F7709561}" srcOrd="2" destOrd="0" presId="urn:microsoft.com/office/officeart/2005/8/layout/lProcess2"/>
    <dgm:cxn modelId="{38F8A9A9-8184-4230-9758-41AE5FA0A1B5}" type="presParOf" srcId="{BFEB5C61-8AFA-4C3D-89C3-C51AF5B9DCE9}" destId="{B3D72974-1479-4355-B527-F92F5B2D6385}" srcOrd="3" destOrd="0" presId="urn:microsoft.com/office/officeart/2005/8/layout/lProcess2"/>
    <dgm:cxn modelId="{4489D096-2AFC-4CF9-914D-170CF5E7206F}" type="presParOf" srcId="{BFEB5C61-8AFA-4C3D-89C3-C51AF5B9DCE9}" destId="{771C8097-6940-4715-8AC1-FE9C9F1E500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4F8286-D034-4920-A095-17B7ACC6E02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A97D5427-0472-4AA9-B751-C0C9FF8947BE}">
      <dgm:prSet phldrT="[Text]"/>
      <dgm:spPr/>
      <dgm:t>
        <a:bodyPr/>
        <a:lstStyle/>
        <a:p>
          <a:r>
            <a:rPr lang="nl-NL" dirty="0"/>
            <a:t>Performance efficiency</a:t>
          </a:r>
        </a:p>
      </dgm:t>
    </dgm:pt>
    <dgm:pt modelId="{417469F1-B664-43A6-8CF2-4F4565F96CFA}" type="parTrans" cxnId="{9B2B3970-06EF-471D-B659-81D2E5D9F859}">
      <dgm:prSet/>
      <dgm:spPr/>
      <dgm:t>
        <a:bodyPr/>
        <a:lstStyle/>
        <a:p>
          <a:endParaRPr lang="nl-NL"/>
        </a:p>
      </dgm:t>
    </dgm:pt>
    <dgm:pt modelId="{93C90348-BDC1-4401-87B5-021F219A25A3}" type="sibTrans" cxnId="{9B2B3970-06EF-471D-B659-81D2E5D9F859}">
      <dgm:prSet/>
      <dgm:spPr/>
      <dgm:t>
        <a:bodyPr/>
        <a:lstStyle/>
        <a:p>
          <a:endParaRPr lang="nl-NL"/>
        </a:p>
      </dgm:t>
    </dgm:pt>
    <dgm:pt modelId="{18F6E950-45A9-4128-A02F-969E7D80CB5C}">
      <dgm:prSet phldrT="[Text]"/>
      <dgm:spPr/>
      <dgm:t>
        <a:bodyPr/>
        <a:lstStyle/>
        <a:p>
          <a:r>
            <a:rPr lang="nl-NL" b="1" dirty="0"/>
            <a:t>Time </a:t>
          </a:r>
          <a:r>
            <a:rPr lang="nl-NL" b="1" dirty="0" err="1"/>
            <a:t>behaviour</a:t>
          </a:r>
          <a:br>
            <a:rPr lang="nl-NL" dirty="0"/>
          </a:br>
          <a:endParaRPr lang="nl-NL" dirty="0"/>
        </a:p>
        <a:p>
          <a:r>
            <a:rPr lang="nl-NL" dirty="0"/>
            <a:t>(Responsetijden)</a:t>
          </a:r>
        </a:p>
      </dgm:t>
    </dgm:pt>
    <dgm:pt modelId="{5D90B0C2-8824-4C18-8847-5E7F429BB9AF}" type="parTrans" cxnId="{E5612F85-9A11-487B-91B4-6C64FE653B93}">
      <dgm:prSet/>
      <dgm:spPr/>
      <dgm:t>
        <a:bodyPr/>
        <a:lstStyle/>
        <a:p>
          <a:endParaRPr lang="nl-NL"/>
        </a:p>
      </dgm:t>
    </dgm:pt>
    <dgm:pt modelId="{D988A782-953C-44A1-92F5-8DCFC589D31A}" type="sibTrans" cxnId="{E5612F85-9A11-487B-91B4-6C64FE653B93}">
      <dgm:prSet/>
      <dgm:spPr/>
      <dgm:t>
        <a:bodyPr/>
        <a:lstStyle/>
        <a:p>
          <a:endParaRPr lang="nl-NL"/>
        </a:p>
      </dgm:t>
    </dgm:pt>
    <dgm:pt modelId="{E44280A9-6A5A-434A-9359-DB7A72C05FD6}">
      <dgm:prSet phldrT="[Text]"/>
      <dgm:spPr/>
      <dgm:t>
        <a:bodyPr/>
        <a:lstStyle/>
        <a:p>
          <a:r>
            <a:rPr lang="nl-NL" dirty="0" err="1"/>
            <a:t>Usability</a:t>
          </a:r>
          <a:endParaRPr lang="nl-NL" dirty="0"/>
        </a:p>
      </dgm:t>
    </dgm:pt>
    <dgm:pt modelId="{025CF9E3-C2C6-40DF-BA76-694FECDF690A}" type="parTrans" cxnId="{268EE034-E4C1-41F1-BA2D-F26A33264EC5}">
      <dgm:prSet/>
      <dgm:spPr/>
      <dgm:t>
        <a:bodyPr/>
        <a:lstStyle/>
        <a:p>
          <a:endParaRPr lang="nl-NL"/>
        </a:p>
      </dgm:t>
    </dgm:pt>
    <dgm:pt modelId="{97542C09-1AE4-4DD9-8F81-56CF3B64AF85}" type="sibTrans" cxnId="{268EE034-E4C1-41F1-BA2D-F26A33264EC5}">
      <dgm:prSet/>
      <dgm:spPr/>
      <dgm:t>
        <a:bodyPr/>
        <a:lstStyle/>
        <a:p>
          <a:endParaRPr lang="nl-NL"/>
        </a:p>
      </dgm:t>
    </dgm:pt>
    <dgm:pt modelId="{C7ADBC71-9B17-4154-A44D-D3DBC126AC01}">
      <dgm:prSet phldrT="[Text]"/>
      <dgm:spPr/>
      <dgm:t>
        <a:bodyPr/>
        <a:lstStyle/>
        <a:p>
          <a:r>
            <a:rPr lang="nl-NL" b="1" dirty="0" err="1"/>
            <a:t>Operability</a:t>
          </a:r>
          <a:br>
            <a:rPr lang="nl-NL" dirty="0"/>
          </a:br>
          <a:endParaRPr lang="nl-NL" dirty="0"/>
        </a:p>
        <a:p>
          <a:r>
            <a:rPr lang="nl-NL" dirty="0"/>
            <a:t>(Cognitieve complexiteit)</a:t>
          </a:r>
        </a:p>
      </dgm:t>
    </dgm:pt>
    <dgm:pt modelId="{EE8FEBF7-DBE1-4F71-B636-7093D36B7239}" type="parTrans" cxnId="{A23B662E-3495-47F5-99BC-A75E62B1F9CF}">
      <dgm:prSet/>
      <dgm:spPr/>
      <dgm:t>
        <a:bodyPr/>
        <a:lstStyle/>
        <a:p>
          <a:endParaRPr lang="nl-NL"/>
        </a:p>
      </dgm:t>
    </dgm:pt>
    <dgm:pt modelId="{24177BAC-F435-4728-BB1D-3CA6B64485DC}" type="sibTrans" cxnId="{A23B662E-3495-47F5-99BC-A75E62B1F9CF}">
      <dgm:prSet/>
      <dgm:spPr/>
      <dgm:t>
        <a:bodyPr/>
        <a:lstStyle/>
        <a:p>
          <a:endParaRPr lang="nl-NL"/>
        </a:p>
      </dgm:t>
    </dgm:pt>
    <dgm:pt modelId="{17AB3D5D-B405-4E5B-9917-A95ABB9AE5B4}">
      <dgm:prSet phldrT="[Text]"/>
      <dgm:spPr/>
      <dgm:t>
        <a:bodyPr/>
        <a:lstStyle/>
        <a:p>
          <a:r>
            <a:rPr lang="nl-NL" dirty="0" err="1"/>
            <a:t>Maintainability</a:t>
          </a:r>
          <a:endParaRPr lang="nl-NL" dirty="0"/>
        </a:p>
      </dgm:t>
    </dgm:pt>
    <dgm:pt modelId="{275A461D-7323-4FEF-A6FF-ADF562408521}" type="parTrans" cxnId="{E5CCB8E6-CB8C-41B3-861C-BF5D04363020}">
      <dgm:prSet/>
      <dgm:spPr/>
      <dgm:t>
        <a:bodyPr/>
        <a:lstStyle/>
        <a:p>
          <a:endParaRPr lang="nl-NL"/>
        </a:p>
      </dgm:t>
    </dgm:pt>
    <dgm:pt modelId="{20E3914F-50D7-4D61-946F-15F9CCD1A770}" type="sibTrans" cxnId="{E5CCB8E6-CB8C-41B3-861C-BF5D04363020}">
      <dgm:prSet/>
      <dgm:spPr/>
      <dgm:t>
        <a:bodyPr/>
        <a:lstStyle/>
        <a:p>
          <a:endParaRPr lang="nl-NL"/>
        </a:p>
      </dgm:t>
    </dgm:pt>
    <dgm:pt modelId="{EC15CA8D-081D-4BBE-A083-7F89A8080998}">
      <dgm:prSet phldrT="[Text]"/>
      <dgm:spPr/>
      <dgm:t>
        <a:bodyPr/>
        <a:lstStyle/>
        <a:p>
          <a:r>
            <a:rPr lang="nl-NL" b="1" dirty="0" err="1"/>
            <a:t>Reusability</a:t>
          </a:r>
          <a:br>
            <a:rPr lang="nl-NL" dirty="0"/>
          </a:br>
          <a:br>
            <a:rPr lang="nl-NL" dirty="0"/>
          </a:br>
          <a:r>
            <a:rPr lang="nl-NL" dirty="0"/>
            <a:t>(Groottes)</a:t>
          </a:r>
        </a:p>
      </dgm:t>
    </dgm:pt>
    <dgm:pt modelId="{5ECF71BC-E1D4-4F67-8252-A80CC61CD7F6}" type="parTrans" cxnId="{74DF3E52-2740-4CF6-8F59-03BAA5387DEB}">
      <dgm:prSet/>
      <dgm:spPr/>
      <dgm:t>
        <a:bodyPr/>
        <a:lstStyle/>
        <a:p>
          <a:endParaRPr lang="nl-NL"/>
        </a:p>
      </dgm:t>
    </dgm:pt>
    <dgm:pt modelId="{C0726ABC-1851-4B06-B54D-367A7C3B59A4}" type="sibTrans" cxnId="{74DF3E52-2740-4CF6-8F59-03BAA5387DEB}">
      <dgm:prSet/>
      <dgm:spPr/>
      <dgm:t>
        <a:bodyPr/>
        <a:lstStyle/>
        <a:p>
          <a:endParaRPr lang="nl-NL"/>
        </a:p>
      </dgm:t>
    </dgm:pt>
    <dgm:pt modelId="{ED8D33D4-CB5A-48F8-8031-BFC647EA6CB5}">
      <dgm:prSet phldrT="[Text]"/>
      <dgm:spPr/>
      <dgm:t>
        <a:bodyPr/>
        <a:lstStyle/>
        <a:p>
          <a:r>
            <a:rPr lang="nl-NL" b="1" dirty="0" err="1"/>
            <a:t>Testability</a:t>
          </a:r>
          <a:br>
            <a:rPr lang="nl-NL" dirty="0"/>
          </a:br>
          <a:endParaRPr lang="nl-NL" dirty="0"/>
        </a:p>
        <a:p>
          <a:r>
            <a:rPr lang="nl-NL" dirty="0"/>
            <a:t>(</a:t>
          </a:r>
          <a:r>
            <a:rPr lang="nl-NL" dirty="0" err="1"/>
            <a:t>Cyclomatische</a:t>
          </a:r>
          <a:r>
            <a:rPr lang="nl-NL" dirty="0"/>
            <a:t> complexiteit)</a:t>
          </a:r>
        </a:p>
      </dgm:t>
    </dgm:pt>
    <dgm:pt modelId="{A5B37694-4ED8-4B07-ADB4-E0B313D815D9}" type="parTrans" cxnId="{8CEF5166-3EEA-44C1-BC13-CC82CC4A6BF3}">
      <dgm:prSet/>
      <dgm:spPr/>
      <dgm:t>
        <a:bodyPr/>
        <a:lstStyle/>
        <a:p>
          <a:endParaRPr lang="nl-NL"/>
        </a:p>
      </dgm:t>
    </dgm:pt>
    <dgm:pt modelId="{F3CD75BC-D834-4309-9994-B7D7E1B3D6E6}" type="sibTrans" cxnId="{8CEF5166-3EEA-44C1-BC13-CC82CC4A6BF3}">
      <dgm:prSet/>
      <dgm:spPr/>
      <dgm:t>
        <a:bodyPr/>
        <a:lstStyle/>
        <a:p>
          <a:endParaRPr lang="nl-NL"/>
        </a:p>
      </dgm:t>
    </dgm:pt>
    <dgm:pt modelId="{4D47FA5B-2CF8-46D1-9B2B-4DDC97DF1613}" type="pres">
      <dgm:prSet presAssocID="{634F8286-D034-4920-A095-17B7ACC6E022}" presName="theList" presStyleCnt="0">
        <dgm:presLayoutVars>
          <dgm:dir/>
          <dgm:animLvl val="lvl"/>
          <dgm:resizeHandles val="exact"/>
        </dgm:presLayoutVars>
      </dgm:prSet>
      <dgm:spPr/>
    </dgm:pt>
    <dgm:pt modelId="{E7B9C496-505C-4B2F-8A3C-3FF9BA60AD76}" type="pres">
      <dgm:prSet presAssocID="{A97D5427-0472-4AA9-B751-C0C9FF8947BE}" presName="compNode" presStyleCnt="0"/>
      <dgm:spPr/>
    </dgm:pt>
    <dgm:pt modelId="{0818AC53-EE13-4441-9D9A-BE5CDDF959A9}" type="pres">
      <dgm:prSet presAssocID="{A97D5427-0472-4AA9-B751-C0C9FF8947BE}" presName="aNode" presStyleLbl="bgShp" presStyleIdx="0" presStyleCnt="3"/>
      <dgm:spPr/>
    </dgm:pt>
    <dgm:pt modelId="{F42C1C15-C9D3-4AFE-89A2-6A6A403BF074}" type="pres">
      <dgm:prSet presAssocID="{A97D5427-0472-4AA9-B751-C0C9FF8947BE}" presName="textNode" presStyleLbl="bgShp" presStyleIdx="0" presStyleCnt="3"/>
      <dgm:spPr/>
    </dgm:pt>
    <dgm:pt modelId="{98D38FD2-3DB9-4745-9B7B-439123CE9E5C}" type="pres">
      <dgm:prSet presAssocID="{A97D5427-0472-4AA9-B751-C0C9FF8947BE}" presName="compChildNode" presStyleCnt="0"/>
      <dgm:spPr/>
    </dgm:pt>
    <dgm:pt modelId="{11BBDC7F-0E0F-46F1-B361-663D6545FDC3}" type="pres">
      <dgm:prSet presAssocID="{A97D5427-0472-4AA9-B751-C0C9FF8947BE}" presName="theInnerList" presStyleCnt="0"/>
      <dgm:spPr/>
    </dgm:pt>
    <dgm:pt modelId="{FDB6E2D7-021A-44C2-989F-138857B5CD99}" type="pres">
      <dgm:prSet presAssocID="{18F6E950-45A9-4128-A02F-969E7D80CB5C}" presName="childNode" presStyleLbl="node1" presStyleIdx="0" presStyleCnt="4">
        <dgm:presLayoutVars>
          <dgm:bulletEnabled val="1"/>
        </dgm:presLayoutVars>
      </dgm:prSet>
      <dgm:spPr/>
    </dgm:pt>
    <dgm:pt modelId="{5D7CF39D-0871-4E41-9E5C-EB01109054A4}" type="pres">
      <dgm:prSet presAssocID="{A97D5427-0472-4AA9-B751-C0C9FF8947BE}" presName="aSpace" presStyleCnt="0"/>
      <dgm:spPr/>
    </dgm:pt>
    <dgm:pt modelId="{A908AC10-9355-4151-953F-85391108BBD5}" type="pres">
      <dgm:prSet presAssocID="{E44280A9-6A5A-434A-9359-DB7A72C05FD6}" presName="compNode" presStyleCnt="0"/>
      <dgm:spPr/>
    </dgm:pt>
    <dgm:pt modelId="{3D8DDCC2-88B2-4316-A5D0-738A54AD2378}" type="pres">
      <dgm:prSet presAssocID="{E44280A9-6A5A-434A-9359-DB7A72C05FD6}" presName="aNode" presStyleLbl="bgShp" presStyleIdx="1" presStyleCnt="3"/>
      <dgm:spPr/>
    </dgm:pt>
    <dgm:pt modelId="{F63060F5-FF89-4D20-A2C2-DB22D438EFFE}" type="pres">
      <dgm:prSet presAssocID="{E44280A9-6A5A-434A-9359-DB7A72C05FD6}" presName="textNode" presStyleLbl="bgShp" presStyleIdx="1" presStyleCnt="3"/>
      <dgm:spPr/>
    </dgm:pt>
    <dgm:pt modelId="{1511C042-387B-4967-93CF-901673711A40}" type="pres">
      <dgm:prSet presAssocID="{E44280A9-6A5A-434A-9359-DB7A72C05FD6}" presName="compChildNode" presStyleCnt="0"/>
      <dgm:spPr/>
    </dgm:pt>
    <dgm:pt modelId="{CE473045-E6A7-46C4-8A03-263DAAD1715F}" type="pres">
      <dgm:prSet presAssocID="{E44280A9-6A5A-434A-9359-DB7A72C05FD6}" presName="theInnerList" presStyleCnt="0"/>
      <dgm:spPr/>
    </dgm:pt>
    <dgm:pt modelId="{83D81FD7-4340-4D30-ABE8-37B17ED33377}" type="pres">
      <dgm:prSet presAssocID="{C7ADBC71-9B17-4154-A44D-D3DBC126AC01}" presName="childNode" presStyleLbl="node1" presStyleIdx="1" presStyleCnt="4">
        <dgm:presLayoutVars>
          <dgm:bulletEnabled val="1"/>
        </dgm:presLayoutVars>
      </dgm:prSet>
      <dgm:spPr/>
    </dgm:pt>
    <dgm:pt modelId="{1F072785-1EAB-44E2-AC72-1199DDE91B05}" type="pres">
      <dgm:prSet presAssocID="{E44280A9-6A5A-434A-9359-DB7A72C05FD6}" presName="aSpace" presStyleCnt="0"/>
      <dgm:spPr/>
    </dgm:pt>
    <dgm:pt modelId="{6A6CA635-09E7-4CBD-AEAB-104953F68F9D}" type="pres">
      <dgm:prSet presAssocID="{17AB3D5D-B405-4E5B-9917-A95ABB9AE5B4}" presName="compNode" presStyleCnt="0"/>
      <dgm:spPr/>
    </dgm:pt>
    <dgm:pt modelId="{88F9A961-C2BC-4AB4-B949-147B31A8F1FC}" type="pres">
      <dgm:prSet presAssocID="{17AB3D5D-B405-4E5B-9917-A95ABB9AE5B4}" presName="aNode" presStyleLbl="bgShp" presStyleIdx="2" presStyleCnt="3"/>
      <dgm:spPr/>
    </dgm:pt>
    <dgm:pt modelId="{F02FF368-1B23-4FF2-8319-A9FB12B8719C}" type="pres">
      <dgm:prSet presAssocID="{17AB3D5D-B405-4E5B-9917-A95ABB9AE5B4}" presName="textNode" presStyleLbl="bgShp" presStyleIdx="2" presStyleCnt="3"/>
      <dgm:spPr/>
    </dgm:pt>
    <dgm:pt modelId="{54008738-83B9-4C81-BCD4-4A1A84F3DDCF}" type="pres">
      <dgm:prSet presAssocID="{17AB3D5D-B405-4E5B-9917-A95ABB9AE5B4}" presName="compChildNode" presStyleCnt="0"/>
      <dgm:spPr/>
    </dgm:pt>
    <dgm:pt modelId="{BF373E3A-F9E3-475B-BF5D-22C98B7E5F66}" type="pres">
      <dgm:prSet presAssocID="{17AB3D5D-B405-4E5B-9917-A95ABB9AE5B4}" presName="theInnerList" presStyleCnt="0"/>
      <dgm:spPr/>
    </dgm:pt>
    <dgm:pt modelId="{BC01E79D-BB28-4D1B-9D1D-049856F34318}" type="pres">
      <dgm:prSet presAssocID="{EC15CA8D-081D-4BBE-A083-7F89A8080998}" presName="childNode" presStyleLbl="node1" presStyleIdx="2" presStyleCnt="4">
        <dgm:presLayoutVars>
          <dgm:bulletEnabled val="1"/>
        </dgm:presLayoutVars>
      </dgm:prSet>
      <dgm:spPr/>
    </dgm:pt>
    <dgm:pt modelId="{00F0266C-86BD-4C49-A2B2-7B2C44E9E860}" type="pres">
      <dgm:prSet presAssocID="{EC15CA8D-081D-4BBE-A083-7F89A8080998}" presName="aSpace2" presStyleCnt="0"/>
      <dgm:spPr/>
    </dgm:pt>
    <dgm:pt modelId="{A7CE214C-D887-44E3-86BC-FC3867C49B3D}" type="pres">
      <dgm:prSet presAssocID="{ED8D33D4-CB5A-48F8-8031-BFC647EA6CB5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9CB64407-F503-402A-BAF7-66111946E2F8}" type="presOf" srcId="{C7ADBC71-9B17-4154-A44D-D3DBC126AC01}" destId="{83D81FD7-4340-4D30-ABE8-37B17ED33377}" srcOrd="0" destOrd="0" presId="urn:microsoft.com/office/officeart/2005/8/layout/lProcess2"/>
    <dgm:cxn modelId="{A491460C-AE15-4978-92EA-7348EA6ECCED}" type="presOf" srcId="{A97D5427-0472-4AA9-B751-C0C9FF8947BE}" destId="{F42C1C15-C9D3-4AFE-89A2-6A6A403BF074}" srcOrd="1" destOrd="0" presId="urn:microsoft.com/office/officeart/2005/8/layout/lProcess2"/>
    <dgm:cxn modelId="{16514526-5FDA-4EF1-9646-156B1B096CCA}" type="presOf" srcId="{17AB3D5D-B405-4E5B-9917-A95ABB9AE5B4}" destId="{88F9A961-C2BC-4AB4-B949-147B31A8F1FC}" srcOrd="0" destOrd="0" presId="urn:microsoft.com/office/officeart/2005/8/layout/lProcess2"/>
    <dgm:cxn modelId="{E974ED2D-58BE-4C2F-8A9C-869DF94CC0F8}" type="presOf" srcId="{18F6E950-45A9-4128-A02F-969E7D80CB5C}" destId="{FDB6E2D7-021A-44C2-989F-138857B5CD99}" srcOrd="0" destOrd="0" presId="urn:microsoft.com/office/officeart/2005/8/layout/lProcess2"/>
    <dgm:cxn modelId="{A23B662E-3495-47F5-99BC-A75E62B1F9CF}" srcId="{E44280A9-6A5A-434A-9359-DB7A72C05FD6}" destId="{C7ADBC71-9B17-4154-A44D-D3DBC126AC01}" srcOrd="0" destOrd="0" parTransId="{EE8FEBF7-DBE1-4F71-B636-7093D36B7239}" sibTransId="{24177BAC-F435-4728-BB1D-3CA6B64485DC}"/>
    <dgm:cxn modelId="{ECAA8731-38E2-4326-82DF-8E12B799EB96}" type="presOf" srcId="{A97D5427-0472-4AA9-B751-C0C9FF8947BE}" destId="{0818AC53-EE13-4441-9D9A-BE5CDDF959A9}" srcOrd="0" destOrd="0" presId="urn:microsoft.com/office/officeart/2005/8/layout/lProcess2"/>
    <dgm:cxn modelId="{268EE034-E4C1-41F1-BA2D-F26A33264EC5}" srcId="{634F8286-D034-4920-A095-17B7ACC6E022}" destId="{E44280A9-6A5A-434A-9359-DB7A72C05FD6}" srcOrd="1" destOrd="0" parTransId="{025CF9E3-C2C6-40DF-BA76-694FECDF690A}" sibTransId="{97542C09-1AE4-4DD9-8F81-56CF3B64AF85}"/>
    <dgm:cxn modelId="{8CEF5166-3EEA-44C1-BC13-CC82CC4A6BF3}" srcId="{17AB3D5D-B405-4E5B-9917-A95ABB9AE5B4}" destId="{ED8D33D4-CB5A-48F8-8031-BFC647EA6CB5}" srcOrd="1" destOrd="0" parTransId="{A5B37694-4ED8-4B07-ADB4-E0B313D815D9}" sibTransId="{F3CD75BC-D834-4309-9994-B7D7E1B3D6E6}"/>
    <dgm:cxn modelId="{9B2B3970-06EF-471D-B659-81D2E5D9F859}" srcId="{634F8286-D034-4920-A095-17B7ACC6E022}" destId="{A97D5427-0472-4AA9-B751-C0C9FF8947BE}" srcOrd="0" destOrd="0" parTransId="{417469F1-B664-43A6-8CF2-4F4565F96CFA}" sibTransId="{93C90348-BDC1-4401-87B5-021F219A25A3}"/>
    <dgm:cxn modelId="{74DF3E52-2740-4CF6-8F59-03BAA5387DEB}" srcId="{17AB3D5D-B405-4E5B-9917-A95ABB9AE5B4}" destId="{EC15CA8D-081D-4BBE-A083-7F89A8080998}" srcOrd="0" destOrd="0" parTransId="{5ECF71BC-E1D4-4F67-8252-A80CC61CD7F6}" sibTransId="{C0726ABC-1851-4B06-B54D-367A7C3B59A4}"/>
    <dgm:cxn modelId="{1FFB6D79-CA2F-473F-8D7E-E9D520052057}" type="presOf" srcId="{E44280A9-6A5A-434A-9359-DB7A72C05FD6}" destId="{F63060F5-FF89-4D20-A2C2-DB22D438EFFE}" srcOrd="1" destOrd="0" presId="urn:microsoft.com/office/officeart/2005/8/layout/lProcess2"/>
    <dgm:cxn modelId="{2FEC237C-1EEB-4619-91BD-6E2288CDA092}" type="presOf" srcId="{17AB3D5D-B405-4E5B-9917-A95ABB9AE5B4}" destId="{F02FF368-1B23-4FF2-8319-A9FB12B8719C}" srcOrd="1" destOrd="0" presId="urn:microsoft.com/office/officeart/2005/8/layout/lProcess2"/>
    <dgm:cxn modelId="{E5612F85-9A11-487B-91B4-6C64FE653B93}" srcId="{A97D5427-0472-4AA9-B751-C0C9FF8947BE}" destId="{18F6E950-45A9-4128-A02F-969E7D80CB5C}" srcOrd="0" destOrd="0" parTransId="{5D90B0C2-8824-4C18-8847-5E7F429BB9AF}" sibTransId="{D988A782-953C-44A1-92F5-8DCFC589D31A}"/>
    <dgm:cxn modelId="{187D4B88-DC21-40EF-A6C9-633D52AAE3D4}" type="presOf" srcId="{EC15CA8D-081D-4BBE-A083-7F89A8080998}" destId="{BC01E79D-BB28-4D1B-9D1D-049856F34318}" srcOrd="0" destOrd="0" presId="urn:microsoft.com/office/officeart/2005/8/layout/lProcess2"/>
    <dgm:cxn modelId="{92F1A9AC-5872-48B2-9F21-C6D739BFCE41}" type="presOf" srcId="{E44280A9-6A5A-434A-9359-DB7A72C05FD6}" destId="{3D8DDCC2-88B2-4316-A5D0-738A54AD2378}" srcOrd="0" destOrd="0" presId="urn:microsoft.com/office/officeart/2005/8/layout/lProcess2"/>
    <dgm:cxn modelId="{29DC1BD4-6525-46F6-A775-F86B7B730C9D}" type="presOf" srcId="{ED8D33D4-CB5A-48F8-8031-BFC647EA6CB5}" destId="{A7CE214C-D887-44E3-86BC-FC3867C49B3D}" srcOrd="0" destOrd="0" presId="urn:microsoft.com/office/officeart/2005/8/layout/lProcess2"/>
    <dgm:cxn modelId="{2A58BFDE-D8D8-43CE-B420-6F1569193695}" type="presOf" srcId="{634F8286-D034-4920-A095-17B7ACC6E022}" destId="{4D47FA5B-2CF8-46D1-9B2B-4DDC97DF1613}" srcOrd="0" destOrd="0" presId="urn:microsoft.com/office/officeart/2005/8/layout/lProcess2"/>
    <dgm:cxn modelId="{E5CCB8E6-CB8C-41B3-861C-BF5D04363020}" srcId="{634F8286-D034-4920-A095-17B7ACC6E022}" destId="{17AB3D5D-B405-4E5B-9917-A95ABB9AE5B4}" srcOrd="2" destOrd="0" parTransId="{275A461D-7323-4FEF-A6FF-ADF562408521}" sibTransId="{20E3914F-50D7-4D61-946F-15F9CCD1A770}"/>
    <dgm:cxn modelId="{C3445A2F-5BF7-4966-BD43-EA1F69BD7487}" type="presParOf" srcId="{4D47FA5B-2CF8-46D1-9B2B-4DDC97DF1613}" destId="{E7B9C496-505C-4B2F-8A3C-3FF9BA60AD76}" srcOrd="0" destOrd="0" presId="urn:microsoft.com/office/officeart/2005/8/layout/lProcess2"/>
    <dgm:cxn modelId="{FC8EB29D-B812-4367-8138-D89B521A2393}" type="presParOf" srcId="{E7B9C496-505C-4B2F-8A3C-3FF9BA60AD76}" destId="{0818AC53-EE13-4441-9D9A-BE5CDDF959A9}" srcOrd="0" destOrd="0" presId="urn:microsoft.com/office/officeart/2005/8/layout/lProcess2"/>
    <dgm:cxn modelId="{651B2ECB-D9B8-434D-A5F0-81FBBE938EF4}" type="presParOf" srcId="{E7B9C496-505C-4B2F-8A3C-3FF9BA60AD76}" destId="{F42C1C15-C9D3-4AFE-89A2-6A6A403BF074}" srcOrd="1" destOrd="0" presId="urn:microsoft.com/office/officeart/2005/8/layout/lProcess2"/>
    <dgm:cxn modelId="{2081BBA5-207A-4530-BC9C-248F9799672B}" type="presParOf" srcId="{E7B9C496-505C-4B2F-8A3C-3FF9BA60AD76}" destId="{98D38FD2-3DB9-4745-9B7B-439123CE9E5C}" srcOrd="2" destOrd="0" presId="urn:microsoft.com/office/officeart/2005/8/layout/lProcess2"/>
    <dgm:cxn modelId="{29F8A1F6-7F97-4BAA-AFAF-167AC19AE1AD}" type="presParOf" srcId="{98D38FD2-3DB9-4745-9B7B-439123CE9E5C}" destId="{11BBDC7F-0E0F-46F1-B361-663D6545FDC3}" srcOrd="0" destOrd="0" presId="urn:microsoft.com/office/officeart/2005/8/layout/lProcess2"/>
    <dgm:cxn modelId="{571716A1-B3D1-458F-B779-BBE65EE01789}" type="presParOf" srcId="{11BBDC7F-0E0F-46F1-B361-663D6545FDC3}" destId="{FDB6E2D7-021A-44C2-989F-138857B5CD99}" srcOrd="0" destOrd="0" presId="urn:microsoft.com/office/officeart/2005/8/layout/lProcess2"/>
    <dgm:cxn modelId="{8FD83536-C83F-4CFF-8FD8-D1E0E784DE88}" type="presParOf" srcId="{4D47FA5B-2CF8-46D1-9B2B-4DDC97DF1613}" destId="{5D7CF39D-0871-4E41-9E5C-EB01109054A4}" srcOrd="1" destOrd="0" presId="urn:microsoft.com/office/officeart/2005/8/layout/lProcess2"/>
    <dgm:cxn modelId="{4261FE3C-71B1-47C7-B8B8-ECE1DD377A22}" type="presParOf" srcId="{4D47FA5B-2CF8-46D1-9B2B-4DDC97DF1613}" destId="{A908AC10-9355-4151-953F-85391108BBD5}" srcOrd="2" destOrd="0" presId="urn:microsoft.com/office/officeart/2005/8/layout/lProcess2"/>
    <dgm:cxn modelId="{6C1772BE-66A1-4818-B631-042E3F269919}" type="presParOf" srcId="{A908AC10-9355-4151-953F-85391108BBD5}" destId="{3D8DDCC2-88B2-4316-A5D0-738A54AD2378}" srcOrd="0" destOrd="0" presId="urn:microsoft.com/office/officeart/2005/8/layout/lProcess2"/>
    <dgm:cxn modelId="{52B0FE7E-5DB5-44DC-AF46-21001BFAE951}" type="presParOf" srcId="{A908AC10-9355-4151-953F-85391108BBD5}" destId="{F63060F5-FF89-4D20-A2C2-DB22D438EFFE}" srcOrd="1" destOrd="0" presId="urn:microsoft.com/office/officeart/2005/8/layout/lProcess2"/>
    <dgm:cxn modelId="{F6F25898-8D51-47B5-9B09-4480B9782321}" type="presParOf" srcId="{A908AC10-9355-4151-953F-85391108BBD5}" destId="{1511C042-387B-4967-93CF-901673711A40}" srcOrd="2" destOrd="0" presId="urn:microsoft.com/office/officeart/2005/8/layout/lProcess2"/>
    <dgm:cxn modelId="{7658E4F1-7ABC-4169-95E2-EAA52D53F5DB}" type="presParOf" srcId="{1511C042-387B-4967-93CF-901673711A40}" destId="{CE473045-E6A7-46C4-8A03-263DAAD1715F}" srcOrd="0" destOrd="0" presId="urn:microsoft.com/office/officeart/2005/8/layout/lProcess2"/>
    <dgm:cxn modelId="{5C00B841-83DA-4297-A254-8160AE0867EE}" type="presParOf" srcId="{CE473045-E6A7-46C4-8A03-263DAAD1715F}" destId="{83D81FD7-4340-4D30-ABE8-37B17ED33377}" srcOrd="0" destOrd="0" presId="urn:microsoft.com/office/officeart/2005/8/layout/lProcess2"/>
    <dgm:cxn modelId="{6DCBF35C-882E-40B6-8454-F340339214BB}" type="presParOf" srcId="{4D47FA5B-2CF8-46D1-9B2B-4DDC97DF1613}" destId="{1F072785-1EAB-44E2-AC72-1199DDE91B05}" srcOrd="3" destOrd="0" presId="urn:microsoft.com/office/officeart/2005/8/layout/lProcess2"/>
    <dgm:cxn modelId="{C48A4519-FB53-474D-80DC-8DED60764FF1}" type="presParOf" srcId="{4D47FA5B-2CF8-46D1-9B2B-4DDC97DF1613}" destId="{6A6CA635-09E7-4CBD-AEAB-104953F68F9D}" srcOrd="4" destOrd="0" presId="urn:microsoft.com/office/officeart/2005/8/layout/lProcess2"/>
    <dgm:cxn modelId="{438F35F9-E569-41B4-BB6A-2FC7AB9397C7}" type="presParOf" srcId="{6A6CA635-09E7-4CBD-AEAB-104953F68F9D}" destId="{88F9A961-C2BC-4AB4-B949-147B31A8F1FC}" srcOrd="0" destOrd="0" presId="urn:microsoft.com/office/officeart/2005/8/layout/lProcess2"/>
    <dgm:cxn modelId="{D2699CCB-C30D-4D13-9571-629AFD404802}" type="presParOf" srcId="{6A6CA635-09E7-4CBD-AEAB-104953F68F9D}" destId="{F02FF368-1B23-4FF2-8319-A9FB12B8719C}" srcOrd="1" destOrd="0" presId="urn:microsoft.com/office/officeart/2005/8/layout/lProcess2"/>
    <dgm:cxn modelId="{94110AE0-7FB3-4640-9C2D-C94BB6E9E91B}" type="presParOf" srcId="{6A6CA635-09E7-4CBD-AEAB-104953F68F9D}" destId="{54008738-83B9-4C81-BCD4-4A1A84F3DDCF}" srcOrd="2" destOrd="0" presId="urn:microsoft.com/office/officeart/2005/8/layout/lProcess2"/>
    <dgm:cxn modelId="{159FB27F-84C2-4F7C-9ED7-30F3406F8E2D}" type="presParOf" srcId="{54008738-83B9-4C81-BCD4-4A1A84F3DDCF}" destId="{BF373E3A-F9E3-475B-BF5D-22C98B7E5F66}" srcOrd="0" destOrd="0" presId="urn:microsoft.com/office/officeart/2005/8/layout/lProcess2"/>
    <dgm:cxn modelId="{FE4E424E-CDA0-42F9-9A0E-DFC82A1E7BAD}" type="presParOf" srcId="{BF373E3A-F9E3-475B-BF5D-22C98B7E5F66}" destId="{BC01E79D-BB28-4D1B-9D1D-049856F34318}" srcOrd="0" destOrd="0" presId="urn:microsoft.com/office/officeart/2005/8/layout/lProcess2"/>
    <dgm:cxn modelId="{776E4C2A-09A8-4FB3-A5D6-F8D3CDDEBF27}" type="presParOf" srcId="{BF373E3A-F9E3-475B-BF5D-22C98B7E5F66}" destId="{00F0266C-86BD-4C49-A2B2-7B2C44E9E860}" srcOrd="1" destOrd="0" presId="urn:microsoft.com/office/officeart/2005/8/layout/lProcess2"/>
    <dgm:cxn modelId="{B97612E4-B20B-4D86-963F-554D645DFE91}" type="presParOf" srcId="{BF373E3A-F9E3-475B-BF5D-22C98B7E5F66}" destId="{A7CE214C-D887-44E3-86BC-FC3867C49B3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2BF2B-D6CD-4710-BD56-CADACF81BE0E}">
      <dsp:nvSpPr>
        <dsp:cNvPr id="0" name=""/>
        <dsp:cNvSpPr/>
      </dsp:nvSpPr>
      <dsp:spPr>
        <a:xfrm>
          <a:off x="0" y="0"/>
          <a:ext cx="2801769" cy="4877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400" kern="1200" dirty="0"/>
            <a:t>Monolithisch</a:t>
          </a:r>
        </a:p>
      </dsp:txBody>
      <dsp:txXfrm>
        <a:off x="0" y="0"/>
        <a:ext cx="2801769" cy="1463222"/>
      </dsp:txXfrm>
    </dsp:sp>
    <dsp:sp modelId="{AC0B5632-016E-4378-A942-55ADF37465F5}">
      <dsp:nvSpPr>
        <dsp:cNvPr id="0" name=""/>
        <dsp:cNvSpPr/>
      </dsp:nvSpPr>
      <dsp:spPr>
        <a:xfrm>
          <a:off x="280176" y="1463638"/>
          <a:ext cx="2241415" cy="958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 dirty="0"/>
            <a:t>Product</a:t>
          </a:r>
        </a:p>
      </dsp:txBody>
      <dsp:txXfrm>
        <a:off x="308241" y="1491703"/>
        <a:ext cx="2185285" cy="902085"/>
      </dsp:txXfrm>
    </dsp:sp>
    <dsp:sp modelId="{0C19EC43-7093-4A67-AE9B-3337F7709561}">
      <dsp:nvSpPr>
        <dsp:cNvPr id="0" name=""/>
        <dsp:cNvSpPr/>
      </dsp:nvSpPr>
      <dsp:spPr>
        <a:xfrm>
          <a:off x="280176" y="2569271"/>
          <a:ext cx="2241415" cy="958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 dirty="0"/>
            <a:t>Gebruiker</a:t>
          </a:r>
        </a:p>
      </dsp:txBody>
      <dsp:txXfrm>
        <a:off x="308241" y="2597336"/>
        <a:ext cx="2185285" cy="902085"/>
      </dsp:txXfrm>
    </dsp:sp>
    <dsp:sp modelId="{771C8097-6940-4715-8AC1-FE9C9F1E500D}">
      <dsp:nvSpPr>
        <dsp:cNvPr id="0" name=""/>
        <dsp:cNvSpPr/>
      </dsp:nvSpPr>
      <dsp:spPr>
        <a:xfrm>
          <a:off x="280176" y="3674904"/>
          <a:ext cx="2241415" cy="958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 dirty="0"/>
            <a:t>Reviews</a:t>
          </a:r>
        </a:p>
      </dsp:txBody>
      <dsp:txXfrm>
        <a:off x="308241" y="3702969"/>
        <a:ext cx="2185285" cy="902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8AC53-EE13-4441-9D9A-BE5CDDF959A9}">
      <dsp:nvSpPr>
        <dsp:cNvPr id="0" name=""/>
        <dsp:cNvSpPr/>
      </dsp:nvSpPr>
      <dsp:spPr>
        <a:xfrm>
          <a:off x="992" y="0"/>
          <a:ext cx="2579687" cy="32359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/>
            <a:t>Performance efficiency</a:t>
          </a:r>
        </a:p>
      </dsp:txBody>
      <dsp:txXfrm>
        <a:off x="992" y="0"/>
        <a:ext cx="2579687" cy="970778"/>
      </dsp:txXfrm>
    </dsp:sp>
    <dsp:sp modelId="{FDB6E2D7-021A-44C2-989F-138857B5CD99}">
      <dsp:nvSpPr>
        <dsp:cNvPr id="0" name=""/>
        <dsp:cNvSpPr/>
      </dsp:nvSpPr>
      <dsp:spPr>
        <a:xfrm>
          <a:off x="258960" y="970778"/>
          <a:ext cx="2063749" cy="2103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 dirty="0"/>
            <a:t>Time </a:t>
          </a:r>
          <a:r>
            <a:rPr lang="nl-NL" sz="1400" b="1" kern="1200" dirty="0" err="1"/>
            <a:t>behaviour</a:t>
          </a:r>
          <a:br>
            <a:rPr lang="nl-NL" sz="1400" kern="1200" dirty="0"/>
          </a:br>
          <a:endParaRPr lang="nl-NL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(Responsetijden)</a:t>
          </a:r>
        </a:p>
      </dsp:txBody>
      <dsp:txXfrm>
        <a:off x="319405" y="1031223"/>
        <a:ext cx="1942859" cy="1982463"/>
      </dsp:txXfrm>
    </dsp:sp>
    <dsp:sp modelId="{3D8DDCC2-88B2-4316-A5D0-738A54AD2378}">
      <dsp:nvSpPr>
        <dsp:cNvPr id="0" name=""/>
        <dsp:cNvSpPr/>
      </dsp:nvSpPr>
      <dsp:spPr>
        <a:xfrm>
          <a:off x="2774156" y="0"/>
          <a:ext cx="2579687" cy="32359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 err="1"/>
            <a:t>Usability</a:t>
          </a:r>
          <a:endParaRPr lang="nl-NL" sz="2700" kern="1200" dirty="0"/>
        </a:p>
      </dsp:txBody>
      <dsp:txXfrm>
        <a:off x="2774156" y="0"/>
        <a:ext cx="2579687" cy="970778"/>
      </dsp:txXfrm>
    </dsp:sp>
    <dsp:sp modelId="{83D81FD7-4340-4D30-ABE8-37B17ED33377}">
      <dsp:nvSpPr>
        <dsp:cNvPr id="0" name=""/>
        <dsp:cNvSpPr/>
      </dsp:nvSpPr>
      <dsp:spPr>
        <a:xfrm>
          <a:off x="3032125" y="970778"/>
          <a:ext cx="2063749" cy="2103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 dirty="0" err="1"/>
            <a:t>Operability</a:t>
          </a:r>
          <a:br>
            <a:rPr lang="nl-NL" sz="1400" kern="1200" dirty="0"/>
          </a:br>
          <a:endParaRPr lang="nl-NL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(Cognitieve complexiteit)</a:t>
          </a:r>
        </a:p>
      </dsp:txBody>
      <dsp:txXfrm>
        <a:off x="3092570" y="1031223"/>
        <a:ext cx="1942859" cy="1982463"/>
      </dsp:txXfrm>
    </dsp:sp>
    <dsp:sp modelId="{88F9A961-C2BC-4AB4-B949-147B31A8F1FC}">
      <dsp:nvSpPr>
        <dsp:cNvPr id="0" name=""/>
        <dsp:cNvSpPr/>
      </dsp:nvSpPr>
      <dsp:spPr>
        <a:xfrm>
          <a:off x="5547320" y="0"/>
          <a:ext cx="2579687" cy="32359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 err="1"/>
            <a:t>Maintainability</a:t>
          </a:r>
          <a:endParaRPr lang="nl-NL" sz="2700" kern="1200" dirty="0"/>
        </a:p>
      </dsp:txBody>
      <dsp:txXfrm>
        <a:off x="5547320" y="0"/>
        <a:ext cx="2579687" cy="970778"/>
      </dsp:txXfrm>
    </dsp:sp>
    <dsp:sp modelId="{BC01E79D-BB28-4D1B-9D1D-049856F34318}">
      <dsp:nvSpPr>
        <dsp:cNvPr id="0" name=""/>
        <dsp:cNvSpPr/>
      </dsp:nvSpPr>
      <dsp:spPr>
        <a:xfrm>
          <a:off x="5805289" y="971726"/>
          <a:ext cx="2063749" cy="975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 dirty="0" err="1"/>
            <a:t>Reusability</a:t>
          </a:r>
          <a:br>
            <a:rPr lang="nl-NL" sz="1400" kern="1200" dirty="0"/>
          </a:br>
          <a:br>
            <a:rPr lang="nl-NL" sz="1400" kern="1200" dirty="0"/>
          </a:br>
          <a:r>
            <a:rPr lang="nl-NL" sz="1400" kern="1200" dirty="0"/>
            <a:t>(Groottes)</a:t>
          </a:r>
        </a:p>
      </dsp:txBody>
      <dsp:txXfrm>
        <a:off x="5833866" y="1000303"/>
        <a:ext cx="2006595" cy="918522"/>
      </dsp:txXfrm>
    </dsp:sp>
    <dsp:sp modelId="{A7CE214C-D887-44E3-86BC-FC3867C49B3D}">
      <dsp:nvSpPr>
        <dsp:cNvPr id="0" name=""/>
        <dsp:cNvSpPr/>
      </dsp:nvSpPr>
      <dsp:spPr>
        <a:xfrm>
          <a:off x="5805289" y="2097507"/>
          <a:ext cx="2063749" cy="975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 dirty="0" err="1"/>
            <a:t>Testability</a:t>
          </a:r>
          <a:br>
            <a:rPr lang="nl-NL" sz="1400" kern="1200" dirty="0"/>
          </a:br>
          <a:endParaRPr lang="nl-NL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(</a:t>
          </a:r>
          <a:r>
            <a:rPr lang="nl-NL" sz="1400" kern="1200" dirty="0" err="1"/>
            <a:t>Cyclomatische</a:t>
          </a:r>
          <a:r>
            <a:rPr lang="nl-NL" sz="1400" kern="1200" dirty="0"/>
            <a:t> complexiteit)</a:t>
          </a:r>
        </a:p>
      </dsp:txBody>
      <dsp:txXfrm>
        <a:off x="5833866" y="2126084"/>
        <a:ext cx="2006595" cy="918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18D55-B149-5F4F-B15F-9BC81386A1ED}" type="datetimeFigureOut">
              <a:rPr lang="nl-NL" smtClean="0"/>
              <a:t>3-4-2020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76F2B-2569-2E42-9FD4-27ADBE851D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972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76F2B-2569-2E42-9FD4-27ADBE851D58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553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76F2B-2569-2E42-9FD4-27ADBE851D58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32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1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4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6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6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3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5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1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2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3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4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6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26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11B8-C822-450C-BF87-4F90D2BB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D93D68-A12C-4555-B164-3D28BE937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179" y="2103438"/>
            <a:ext cx="5879641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7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4FC2-49FE-464E-888E-9CDE26AC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F1B3-BFAB-4880-8092-3C545EA9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Verschillen in kwaliteiten applicatie </a:t>
            </a:r>
          </a:p>
          <a:p>
            <a:endParaRPr lang="nl-NL" sz="2400" dirty="0"/>
          </a:p>
          <a:p>
            <a:pPr marL="0" indent="0" algn="ctr">
              <a:buNone/>
            </a:pPr>
            <a:r>
              <a:rPr lang="nl-NL" sz="2400" dirty="0"/>
              <a:t>‘Op welke </a:t>
            </a:r>
            <a:r>
              <a:rPr lang="nl-NL" sz="2400" dirty="0" err="1"/>
              <a:t>metrieken</a:t>
            </a:r>
            <a:r>
              <a:rPr lang="nl-NL" sz="2400" dirty="0"/>
              <a:t> heeft het omzetten van een monolithische applicatie naar een applicatie met microservices impact?’</a:t>
            </a:r>
          </a:p>
          <a:p>
            <a:endParaRPr lang="nl-NL" sz="2400" dirty="0"/>
          </a:p>
          <a:p>
            <a:r>
              <a:rPr lang="nl-NL" dirty="0"/>
              <a:t>Literatuurstudie Microservices</a:t>
            </a:r>
          </a:p>
          <a:p>
            <a:r>
              <a:rPr lang="nl-NL" dirty="0"/>
              <a:t>Literatuurstudie </a:t>
            </a:r>
            <a:r>
              <a:rPr lang="nl-NL" dirty="0" err="1"/>
              <a:t>Metrieken</a:t>
            </a:r>
            <a:endParaRPr lang="nl-NL" dirty="0"/>
          </a:p>
          <a:p>
            <a:r>
              <a:rPr lang="nl-NL" dirty="0"/>
              <a:t>Ontwerpen applicatie</a:t>
            </a:r>
          </a:p>
          <a:p>
            <a:r>
              <a:rPr lang="nl-NL" dirty="0"/>
              <a:t>Implementeren applicatie</a:t>
            </a:r>
          </a:p>
          <a:p>
            <a:r>
              <a:rPr lang="nl-NL" dirty="0"/>
              <a:t>Vergelijking </a:t>
            </a:r>
            <a:r>
              <a:rPr lang="nl-NL" dirty="0" err="1"/>
              <a:t>metrieken</a:t>
            </a:r>
            <a:endParaRPr lang="nl-NL" dirty="0"/>
          </a:p>
          <a:p>
            <a:pPr marL="0" indent="0" algn="ctr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25491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B486-DF4D-43AE-AB56-8260F07F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Casus - Functioneel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A1EC-2C3A-42A9-A12F-DF60BDF1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Webshop met drie entiteiten</a:t>
            </a:r>
          </a:p>
          <a:p>
            <a:endParaRPr lang="nl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569B64-88AB-45C4-ACCA-C16D194F343A}"/>
              </a:ext>
            </a:extLst>
          </p:cNvPr>
          <p:cNvGrpSpPr/>
          <p:nvPr/>
        </p:nvGrpSpPr>
        <p:grpSpPr>
          <a:xfrm>
            <a:off x="3809072" y="3171082"/>
            <a:ext cx="2241415" cy="958215"/>
            <a:chOff x="280176" y="1463638"/>
            <a:chExt cx="2241415" cy="95821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F4A0138-7E09-43BD-B184-3CFD3CB99681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1441ED23-13BA-41F2-AA0E-44F54F711C4E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Front-end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F8B100-1851-449A-AF19-0B1979E46542}"/>
              </a:ext>
            </a:extLst>
          </p:cNvPr>
          <p:cNvGrpSpPr/>
          <p:nvPr/>
        </p:nvGrpSpPr>
        <p:grpSpPr>
          <a:xfrm>
            <a:off x="6173174" y="3171083"/>
            <a:ext cx="2241415" cy="958215"/>
            <a:chOff x="280176" y="1463638"/>
            <a:chExt cx="2241415" cy="95821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FC1E9F1-B2A2-4A27-BC7F-ACFB6C993E2D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71CCAA08-3FBF-4806-9BE6-C37B615F00F5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 err="1"/>
                <a:t>Back-end</a:t>
              </a:r>
              <a:endParaRPr lang="nl-NL" sz="33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4BC844-1641-4F0F-9043-99DDBA549B95}"/>
              </a:ext>
            </a:extLst>
          </p:cNvPr>
          <p:cNvGrpSpPr/>
          <p:nvPr/>
        </p:nvGrpSpPr>
        <p:grpSpPr>
          <a:xfrm>
            <a:off x="3809072" y="4250985"/>
            <a:ext cx="2241415" cy="958215"/>
            <a:chOff x="280176" y="1463638"/>
            <a:chExt cx="2241415" cy="95821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E5909B9-26D0-440B-A557-7473ECE5EA88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9B2901C6-DF70-49A7-9449-916BBDCEB0A8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dirty="0"/>
                <a:t>Services</a:t>
              </a:r>
              <a:endParaRPr lang="nl-NL" sz="33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D43DAA-8942-41F8-8D8F-F6759605525D}"/>
              </a:ext>
            </a:extLst>
          </p:cNvPr>
          <p:cNvGrpSpPr/>
          <p:nvPr/>
        </p:nvGrpSpPr>
        <p:grpSpPr>
          <a:xfrm>
            <a:off x="6201239" y="4250984"/>
            <a:ext cx="2241415" cy="958215"/>
            <a:chOff x="280176" y="1463638"/>
            <a:chExt cx="2241415" cy="95821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C90F3F-8BDE-423D-BF07-887BE49989DC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BBAC9997-0EA8-4D3F-B3EF-62E82A078F62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dirty="0"/>
                <a:t>Databases</a:t>
              </a:r>
              <a:endParaRPr lang="nl-NL" sz="3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974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B486-DF4D-43AE-AB56-8260F07F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Casus – Niet functioneel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A1EC-2C3A-42A9-A12F-DF60BDF1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Meting van </a:t>
            </a:r>
            <a:r>
              <a:rPr lang="nl-NL" dirty="0" err="1"/>
              <a:t>metrieken</a:t>
            </a:r>
            <a:endParaRPr lang="nl-NL" dirty="0"/>
          </a:p>
          <a:p>
            <a:r>
              <a:rPr lang="nl-NL" dirty="0"/>
              <a:t>Op basis van softwarekwaliteiten</a:t>
            </a:r>
          </a:p>
          <a:p>
            <a:endParaRPr lang="nl-NL" dirty="0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478CFFC-ADFC-4AD6-A56A-004E714BC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801035"/>
              </p:ext>
            </p:extLst>
          </p:nvPr>
        </p:nvGraphicFramePr>
        <p:xfrm>
          <a:off x="2032000" y="2902404"/>
          <a:ext cx="8128000" cy="323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711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6953-9FCB-4B87-AFC7-C3C0FA71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Casus - Meet methode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1753-1C3E-45E7-90E4-902E0FE70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Sonarqube</a:t>
            </a:r>
            <a:endParaRPr lang="nl-NL" dirty="0"/>
          </a:p>
          <a:p>
            <a:r>
              <a:rPr lang="nl-NL" dirty="0"/>
              <a:t>Console</a:t>
            </a:r>
          </a:p>
        </p:txBody>
      </p:sp>
      <p:pic>
        <p:nvPicPr>
          <p:cNvPr id="1026" name="Picture 2" descr="Gericht code verbeteren - Delta-N">
            <a:extLst>
              <a:ext uri="{FF2B5EF4-FFF2-40B4-BE49-F238E27FC236}">
                <a16:creationId xmlns:a16="http://schemas.microsoft.com/office/drawing/2014/main" id="{946DFF4B-7CF6-4431-9B08-172863C9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822" y="4389664"/>
            <a:ext cx="3429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owser Console - Firefox Developer Tools | MDN">
            <a:extLst>
              <a:ext uri="{FF2B5EF4-FFF2-40B4-BE49-F238E27FC236}">
                <a16:creationId xmlns:a16="http://schemas.microsoft.com/office/drawing/2014/main" id="{D272D8A0-1DBE-4D8D-89CE-1E3376F83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964" y="3746025"/>
            <a:ext cx="2872468" cy="12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08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D78C-86D2-43C2-B881-0776FC15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Architectuur</a:t>
            </a:r>
          </a:p>
        </p:txBody>
      </p:sp>
      <p:sp>
        <p:nvSpPr>
          <p:cNvPr id="17" name="Rectangle: Rounded Corners 5">
            <a:extLst>
              <a:ext uri="{FF2B5EF4-FFF2-40B4-BE49-F238E27FC236}">
                <a16:creationId xmlns:a16="http://schemas.microsoft.com/office/drawing/2014/main" id="{155B18E5-6DC9-A945-A0BB-4BF873238D36}"/>
              </a:ext>
            </a:extLst>
          </p:cNvPr>
          <p:cNvSpPr/>
          <p:nvPr/>
        </p:nvSpPr>
        <p:spPr>
          <a:xfrm>
            <a:off x="1066800" y="2949892"/>
            <a:ext cx="2241415" cy="95821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3300">
                <a:solidFill>
                  <a:srgbClr val="FFFFFF"/>
                </a:solidFill>
              </a:rPr>
              <a:t>Front-end</a:t>
            </a:r>
          </a:p>
        </p:txBody>
      </p:sp>
      <p:sp>
        <p:nvSpPr>
          <p:cNvPr id="20" name="Rectangle: Rounded Corners 8">
            <a:extLst>
              <a:ext uri="{FF2B5EF4-FFF2-40B4-BE49-F238E27FC236}">
                <a16:creationId xmlns:a16="http://schemas.microsoft.com/office/drawing/2014/main" id="{6589921F-5886-A345-87F8-7A74D3B78788}"/>
              </a:ext>
            </a:extLst>
          </p:cNvPr>
          <p:cNvSpPr/>
          <p:nvPr/>
        </p:nvSpPr>
        <p:spPr>
          <a:xfrm>
            <a:off x="4975292" y="2949891"/>
            <a:ext cx="2241415" cy="95821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330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3" name="Rectangle: Rounded Corners 11">
            <a:extLst>
              <a:ext uri="{FF2B5EF4-FFF2-40B4-BE49-F238E27FC236}">
                <a16:creationId xmlns:a16="http://schemas.microsoft.com/office/drawing/2014/main" id="{08F492AB-83B9-B242-8DF1-E00CBC4EA6C3}"/>
              </a:ext>
            </a:extLst>
          </p:cNvPr>
          <p:cNvSpPr/>
          <p:nvPr/>
        </p:nvSpPr>
        <p:spPr>
          <a:xfrm>
            <a:off x="8883785" y="2949891"/>
            <a:ext cx="2241415" cy="95821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3300">
                <a:solidFill>
                  <a:srgbClr val="FFFFFF"/>
                </a:solidFill>
              </a:rPr>
              <a:t>Database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2B6007CD-CAF2-9B4A-91CB-1E9D00002085}"/>
              </a:ext>
            </a:extLst>
          </p:cNvPr>
          <p:cNvCxnSpPr>
            <a:cxnSpLocks/>
          </p:cNvCxnSpPr>
          <p:nvPr/>
        </p:nvCxnSpPr>
        <p:spPr>
          <a:xfrm flipV="1">
            <a:off x="3308215" y="3246119"/>
            <a:ext cx="1667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37597CA3-74E7-8746-856A-64B666302283}"/>
              </a:ext>
            </a:extLst>
          </p:cNvPr>
          <p:cNvCxnSpPr>
            <a:cxnSpLocks/>
          </p:cNvCxnSpPr>
          <p:nvPr/>
        </p:nvCxnSpPr>
        <p:spPr>
          <a:xfrm flipV="1">
            <a:off x="7216707" y="3246119"/>
            <a:ext cx="1667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E116A50F-D624-274E-8ECF-24BA18BCE26E}"/>
              </a:ext>
            </a:extLst>
          </p:cNvPr>
          <p:cNvCxnSpPr>
            <a:cxnSpLocks/>
          </p:cNvCxnSpPr>
          <p:nvPr/>
        </p:nvCxnSpPr>
        <p:spPr>
          <a:xfrm flipH="1">
            <a:off x="3308214" y="3611881"/>
            <a:ext cx="1667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2670CF15-E767-B749-8879-96041C3164BA}"/>
              </a:ext>
            </a:extLst>
          </p:cNvPr>
          <p:cNvCxnSpPr>
            <a:cxnSpLocks/>
          </p:cNvCxnSpPr>
          <p:nvPr/>
        </p:nvCxnSpPr>
        <p:spPr>
          <a:xfrm flipH="1">
            <a:off x="7216706" y="3611881"/>
            <a:ext cx="1667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>
            <a:extLst>
              <a:ext uri="{FF2B5EF4-FFF2-40B4-BE49-F238E27FC236}">
                <a16:creationId xmlns:a16="http://schemas.microsoft.com/office/drawing/2014/main" id="{769CB5F7-DAD0-B042-A65D-BC261EC09041}"/>
              </a:ext>
            </a:extLst>
          </p:cNvPr>
          <p:cNvSpPr txBox="1"/>
          <p:nvPr/>
        </p:nvSpPr>
        <p:spPr>
          <a:xfrm>
            <a:off x="3622026" y="2949891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Request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1D6F1964-2EE1-2446-9386-50C161108F43}"/>
              </a:ext>
            </a:extLst>
          </p:cNvPr>
          <p:cNvSpPr txBox="1"/>
          <p:nvPr/>
        </p:nvSpPr>
        <p:spPr>
          <a:xfrm>
            <a:off x="7530519" y="2946325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Request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3622C9FC-F3F2-294D-A767-50D79DF5434E}"/>
              </a:ext>
            </a:extLst>
          </p:cNvPr>
          <p:cNvSpPr txBox="1"/>
          <p:nvPr/>
        </p:nvSpPr>
        <p:spPr>
          <a:xfrm>
            <a:off x="3537067" y="3538778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Response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67A9C60F-CDF5-FB4C-9CC9-E8759AA05F52}"/>
              </a:ext>
            </a:extLst>
          </p:cNvPr>
          <p:cNvSpPr txBox="1"/>
          <p:nvPr/>
        </p:nvSpPr>
        <p:spPr>
          <a:xfrm>
            <a:off x="7445560" y="3545914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32012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D78C-86D2-43C2-B881-0776FC15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29946"/>
          </a:xfrm>
        </p:spPr>
        <p:txBody>
          <a:bodyPr/>
          <a:lstStyle/>
          <a:p>
            <a:r>
              <a:rPr lang="nl-NL"/>
              <a:t>Architectuur - Microservices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A05781-4731-4B5D-9FD6-3E56593BF0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491" y="1684020"/>
            <a:ext cx="8107017" cy="4531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765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D78C-86D2-43C2-B881-0776FC15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29946"/>
          </a:xfrm>
        </p:spPr>
        <p:txBody>
          <a:bodyPr/>
          <a:lstStyle/>
          <a:p>
            <a:r>
              <a:rPr lang="nl-NL"/>
              <a:t>Architectuur - </a:t>
            </a:r>
            <a:r>
              <a:rPr lang="nl-NL" err="1"/>
              <a:t>Monolitisch</a:t>
            </a:r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086DF2-7A62-4C38-9954-6DA5BC6855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940" y="1592625"/>
            <a:ext cx="7875542" cy="4359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0128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D78C-86D2-43C2-B881-0776FC15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Design</a:t>
            </a:r>
          </a:p>
        </p:txBody>
      </p:sp>
      <p:sp>
        <p:nvSpPr>
          <p:cNvPr id="18" name="Rectangle: Rounded Corners 5">
            <a:extLst>
              <a:ext uri="{FF2B5EF4-FFF2-40B4-BE49-F238E27FC236}">
                <a16:creationId xmlns:a16="http://schemas.microsoft.com/office/drawing/2014/main" id="{80BE3832-D062-F74F-AB32-FEB5513AAF4F}"/>
              </a:ext>
            </a:extLst>
          </p:cNvPr>
          <p:cNvSpPr/>
          <p:nvPr/>
        </p:nvSpPr>
        <p:spPr>
          <a:xfrm>
            <a:off x="1066800" y="2949892"/>
            <a:ext cx="2241415" cy="95821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3300">
                <a:solidFill>
                  <a:srgbClr val="FFFFFF"/>
                </a:solidFill>
              </a:rPr>
              <a:t>Server.js</a:t>
            </a:r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04B306E9-4B4D-8947-829E-984AAC2593BD}"/>
              </a:ext>
            </a:extLst>
          </p:cNvPr>
          <p:cNvSpPr/>
          <p:nvPr/>
        </p:nvSpPr>
        <p:spPr>
          <a:xfrm>
            <a:off x="4975292" y="2949891"/>
            <a:ext cx="2241415" cy="95821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3300">
                <a:solidFill>
                  <a:srgbClr val="FFFFFF"/>
                </a:solidFill>
              </a:rPr>
              <a:t>Router</a:t>
            </a:r>
          </a:p>
        </p:txBody>
      </p:sp>
      <p:sp>
        <p:nvSpPr>
          <p:cNvPr id="20" name="Rectangle: Rounded Corners 11">
            <a:extLst>
              <a:ext uri="{FF2B5EF4-FFF2-40B4-BE49-F238E27FC236}">
                <a16:creationId xmlns:a16="http://schemas.microsoft.com/office/drawing/2014/main" id="{C3B694D6-A066-1E4D-AE5C-04ED35BA389E}"/>
              </a:ext>
            </a:extLst>
          </p:cNvPr>
          <p:cNvSpPr/>
          <p:nvPr/>
        </p:nvSpPr>
        <p:spPr>
          <a:xfrm>
            <a:off x="8883785" y="2949891"/>
            <a:ext cx="2241415" cy="95821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3300">
                <a:solidFill>
                  <a:srgbClr val="FFFFFF"/>
                </a:solidFill>
              </a:rPr>
              <a:t>Controller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E3981BEA-C5F4-7B46-920B-D045978A1186}"/>
              </a:ext>
            </a:extLst>
          </p:cNvPr>
          <p:cNvCxnSpPr>
            <a:cxnSpLocks/>
          </p:cNvCxnSpPr>
          <p:nvPr/>
        </p:nvCxnSpPr>
        <p:spPr>
          <a:xfrm flipV="1">
            <a:off x="3308215" y="3246119"/>
            <a:ext cx="1667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FDE5891F-918F-624C-9A2B-F0016C4F5C23}"/>
              </a:ext>
            </a:extLst>
          </p:cNvPr>
          <p:cNvCxnSpPr>
            <a:cxnSpLocks/>
          </p:cNvCxnSpPr>
          <p:nvPr/>
        </p:nvCxnSpPr>
        <p:spPr>
          <a:xfrm flipV="1">
            <a:off x="7216707" y="3246119"/>
            <a:ext cx="1667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37C2A808-6D3D-3C4C-83FE-4C6CD0CAC40B}"/>
              </a:ext>
            </a:extLst>
          </p:cNvPr>
          <p:cNvCxnSpPr>
            <a:cxnSpLocks/>
          </p:cNvCxnSpPr>
          <p:nvPr/>
        </p:nvCxnSpPr>
        <p:spPr>
          <a:xfrm flipH="1">
            <a:off x="3308214" y="3611881"/>
            <a:ext cx="1667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9D88A386-FFC2-2348-8174-AC4AB1B7A7F6}"/>
              </a:ext>
            </a:extLst>
          </p:cNvPr>
          <p:cNvCxnSpPr>
            <a:cxnSpLocks/>
          </p:cNvCxnSpPr>
          <p:nvPr/>
        </p:nvCxnSpPr>
        <p:spPr>
          <a:xfrm flipH="1">
            <a:off x="7216706" y="3611881"/>
            <a:ext cx="16670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76F49669-1068-1B44-BE09-93F1BE9C4FB3}"/>
              </a:ext>
            </a:extLst>
          </p:cNvPr>
          <p:cNvSpPr txBox="1"/>
          <p:nvPr/>
        </p:nvSpPr>
        <p:spPr>
          <a:xfrm>
            <a:off x="3622026" y="2949891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Request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9A96A40A-8B80-3C42-B851-84B8ED42E04F}"/>
              </a:ext>
            </a:extLst>
          </p:cNvPr>
          <p:cNvSpPr txBox="1"/>
          <p:nvPr/>
        </p:nvSpPr>
        <p:spPr>
          <a:xfrm>
            <a:off x="7530519" y="2946325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Request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EEE68DA6-504F-044F-96F8-07FBE2AB293E}"/>
              </a:ext>
            </a:extLst>
          </p:cNvPr>
          <p:cNvSpPr txBox="1"/>
          <p:nvPr/>
        </p:nvSpPr>
        <p:spPr>
          <a:xfrm>
            <a:off x="3537067" y="3538778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Response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E362F5AE-74BB-6D4B-ACA4-9BDBB936602E}"/>
              </a:ext>
            </a:extLst>
          </p:cNvPr>
          <p:cNvSpPr txBox="1"/>
          <p:nvPr/>
        </p:nvSpPr>
        <p:spPr>
          <a:xfrm>
            <a:off x="7445560" y="3545914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Response</a:t>
            </a:r>
          </a:p>
        </p:txBody>
      </p:sp>
      <p:sp>
        <p:nvSpPr>
          <p:cNvPr id="29" name="Rectangle: Rounded Corners 8">
            <a:extLst>
              <a:ext uri="{FF2B5EF4-FFF2-40B4-BE49-F238E27FC236}">
                <a16:creationId xmlns:a16="http://schemas.microsoft.com/office/drawing/2014/main" id="{70E4B1D1-CAA5-D146-8DB2-B49999BDB48C}"/>
              </a:ext>
            </a:extLst>
          </p:cNvPr>
          <p:cNvSpPr/>
          <p:nvPr/>
        </p:nvSpPr>
        <p:spPr>
          <a:xfrm>
            <a:off x="4975291" y="849286"/>
            <a:ext cx="2241415" cy="95821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3300">
                <a:solidFill>
                  <a:srgbClr val="FFFFFF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92223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D78C-86D2-43C2-B881-0776FC15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Design</a:t>
            </a:r>
          </a:p>
        </p:txBody>
      </p:sp>
      <p:sp>
        <p:nvSpPr>
          <p:cNvPr id="29" name="Rectangle: Rounded Corners 8">
            <a:extLst>
              <a:ext uri="{FF2B5EF4-FFF2-40B4-BE49-F238E27FC236}">
                <a16:creationId xmlns:a16="http://schemas.microsoft.com/office/drawing/2014/main" id="{70E4B1D1-CAA5-D146-8DB2-B49999BDB48C}"/>
              </a:ext>
            </a:extLst>
          </p:cNvPr>
          <p:cNvSpPr/>
          <p:nvPr/>
        </p:nvSpPr>
        <p:spPr>
          <a:xfrm>
            <a:off x="925676" y="2014194"/>
            <a:ext cx="2241415" cy="95821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3300">
                <a:solidFill>
                  <a:srgbClr val="FFFFFF"/>
                </a:solidFill>
              </a:rPr>
              <a:t>Service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435A4-5088-6F49-A7C1-61704C35A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426" y="711272"/>
            <a:ext cx="4714503" cy="543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211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D78C-86D2-43C2-B881-0776FC15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nl-NL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190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3156B8B5-23B1-4EAF-857C-AB56D7434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2" b="757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B1E4B-B845-4306-9C33-DA7C3AAE0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nl-NL" sz="4400" dirty="0">
                <a:solidFill>
                  <a:schemeClr val="tx1"/>
                </a:solidFill>
              </a:rPr>
              <a:t>METRIEKEN MICROSERVICES VS MONOLITHISCH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385F7-580E-449B-8EA6-FD0ED5DB0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92500" lnSpcReduction="20000"/>
          </a:bodyPr>
          <a:lstStyle/>
          <a:p>
            <a:r>
              <a:rPr lang="nl-NL" dirty="0">
                <a:solidFill>
                  <a:schemeClr val="tx1"/>
                </a:solidFill>
              </a:rPr>
              <a:t>Julian van Noordennen – 2127530</a:t>
            </a:r>
          </a:p>
          <a:p>
            <a:r>
              <a:rPr lang="nl-NL" dirty="0">
                <a:solidFill>
                  <a:schemeClr val="tx1"/>
                </a:solidFill>
              </a:rPr>
              <a:t>Thomas de Lange - 2125564</a:t>
            </a:r>
          </a:p>
        </p:txBody>
      </p:sp>
    </p:spTree>
    <p:extLst>
      <p:ext uri="{BB962C8B-B14F-4D97-AF65-F5344CB8AC3E}">
        <p14:creationId xmlns:p14="http://schemas.microsoft.com/office/powerpoint/2010/main" val="347836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04D1-42D1-4366-AA00-0871E234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82445"/>
          </a:xfrm>
        </p:spPr>
        <p:txBody>
          <a:bodyPr/>
          <a:lstStyle/>
          <a:p>
            <a:r>
              <a:rPr lang="nl-NL" dirty="0"/>
              <a:t>Testresultaten</a:t>
            </a: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94F96746-5AEE-1543-97E5-B2A676F4D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76722"/>
              </p:ext>
            </p:extLst>
          </p:nvPr>
        </p:nvGraphicFramePr>
        <p:xfrm>
          <a:off x="798616" y="1826843"/>
          <a:ext cx="10533895" cy="4023360"/>
        </p:xfrm>
        <a:graphic>
          <a:graphicData uri="http://schemas.openxmlformats.org/drawingml/2006/table">
            <a:tbl>
              <a:tblPr/>
              <a:tblGrid>
                <a:gridCol w="3630930">
                  <a:extLst>
                    <a:ext uri="{9D8B030D-6E8A-4147-A177-3AD203B41FA5}">
                      <a16:colId xmlns:a16="http://schemas.microsoft.com/office/drawing/2014/main" val="1034002074"/>
                    </a:ext>
                  </a:extLst>
                </a:gridCol>
                <a:gridCol w="2616133">
                  <a:extLst>
                    <a:ext uri="{9D8B030D-6E8A-4147-A177-3AD203B41FA5}">
                      <a16:colId xmlns:a16="http://schemas.microsoft.com/office/drawing/2014/main" val="821128434"/>
                    </a:ext>
                  </a:extLst>
                </a:gridCol>
                <a:gridCol w="1826114">
                  <a:extLst>
                    <a:ext uri="{9D8B030D-6E8A-4147-A177-3AD203B41FA5}">
                      <a16:colId xmlns:a16="http://schemas.microsoft.com/office/drawing/2014/main" val="4179621614"/>
                    </a:ext>
                  </a:extLst>
                </a:gridCol>
                <a:gridCol w="2460718">
                  <a:extLst>
                    <a:ext uri="{9D8B030D-6E8A-4147-A177-3AD203B41FA5}">
                      <a16:colId xmlns:a16="http://schemas.microsoft.com/office/drawing/2014/main" val="3575628005"/>
                    </a:ext>
                  </a:extLst>
                </a:gridCol>
              </a:tblGrid>
              <a:tr h="251383"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1" i="0">
                          <a:effectLst/>
                          <a:latin typeface="Arial" panose="020B0604020202020204" pitchFamily="34" charset="0"/>
                        </a:rPr>
                        <a:t>Metriek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1" i="0">
                          <a:effectLst/>
                          <a:latin typeface="Arial" panose="020B0604020202020204" pitchFamily="34" charset="0"/>
                        </a:rPr>
                        <a:t>Monolithisch</a:t>
                      </a:r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1" i="0">
                          <a:effectLst/>
                          <a:latin typeface="Arial" panose="020B0604020202020204" pitchFamily="34" charset="0"/>
                        </a:rPr>
                        <a:t>Microservices</a:t>
                      </a:r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1" i="0">
                          <a:effectLst/>
                          <a:latin typeface="Arial" panose="020B0604020202020204" pitchFamily="34" charset="0"/>
                        </a:rPr>
                        <a:t>Procentuele stijging</a:t>
                      </a:r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726367"/>
                  </a:ext>
                </a:extLst>
              </a:tr>
              <a:tr h="220126"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Regels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812 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1.006 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+ 23.89%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064874"/>
                  </a:ext>
                </a:extLst>
              </a:tr>
              <a:tr h="220126"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Regels – Testbaar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392 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455 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+ 13,85%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944768"/>
                  </a:ext>
                </a:extLst>
              </a:tr>
              <a:tr h="220126"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Regels – Code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637 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757 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+ 18,84%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451916"/>
                  </a:ext>
                </a:extLst>
              </a:tr>
              <a:tr h="220126"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Code – Statements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392 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455 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+ 16,07%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497741"/>
                  </a:ext>
                </a:extLst>
              </a:tr>
              <a:tr h="220126"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Code – Functies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82 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96 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+ 17.07%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363771"/>
                  </a:ext>
                </a:extLst>
              </a:tr>
              <a:tr h="220126"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Code – Klassen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3 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+ 200,00%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962391"/>
                  </a:ext>
                </a:extLst>
              </a:tr>
              <a:tr h="220126"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Code – Commentaarregels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56 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92 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+ 64,29%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02123"/>
                  </a:ext>
                </a:extLst>
              </a:tr>
              <a:tr h="251383"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Code – Commentaar percentage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8.1%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10.9%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+ 9.50%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69390"/>
                  </a:ext>
                </a:extLst>
              </a:tr>
              <a:tr h="220126"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Onderverdeling – Bestanden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15 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21 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+ 40,00%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581439"/>
                  </a:ext>
                </a:extLst>
              </a:tr>
              <a:tr h="220126"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Onderverdeling – Folders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5 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15 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nl-NL" sz="1800" b="0" i="0">
                          <a:effectLst/>
                          <a:latin typeface="Arial" panose="020B0604020202020204" pitchFamily="34" charset="0"/>
                        </a:rPr>
                        <a:t>+ 200,00% </a:t>
                      </a:r>
                      <a:endParaRPr lang="nl-NL" sz="3200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988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130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04D1-42D1-4366-AA00-0871E234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82445"/>
          </a:xfrm>
        </p:spPr>
        <p:txBody>
          <a:bodyPr/>
          <a:lstStyle/>
          <a:p>
            <a:r>
              <a:rPr lang="nl-NL"/>
              <a:t>Testresultaten</a:t>
            </a: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94F96746-5AEE-1543-97E5-B2A676F4D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54646"/>
              </p:ext>
            </p:extLst>
          </p:nvPr>
        </p:nvGraphicFramePr>
        <p:xfrm>
          <a:off x="798616" y="1826842"/>
          <a:ext cx="10866522" cy="4110819"/>
        </p:xfrm>
        <a:graphic>
          <a:graphicData uri="http://schemas.openxmlformats.org/drawingml/2006/table">
            <a:tbl>
              <a:tblPr/>
              <a:tblGrid>
                <a:gridCol w="1811087">
                  <a:extLst>
                    <a:ext uri="{9D8B030D-6E8A-4147-A177-3AD203B41FA5}">
                      <a16:colId xmlns:a16="http://schemas.microsoft.com/office/drawing/2014/main" val="1034002074"/>
                    </a:ext>
                  </a:extLst>
                </a:gridCol>
                <a:gridCol w="1811087">
                  <a:extLst>
                    <a:ext uri="{9D8B030D-6E8A-4147-A177-3AD203B41FA5}">
                      <a16:colId xmlns:a16="http://schemas.microsoft.com/office/drawing/2014/main" val="1583789971"/>
                    </a:ext>
                  </a:extLst>
                </a:gridCol>
                <a:gridCol w="1811087">
                  <a:extLst>
                    <a:ext uri="{9D8B030D-6E8A-4147-A177-3AD203B41FA5}">
                      <a16:colId xmlns:a16="http://schemas.microsoft.com/office/drawing/2014/main" val="1009539187"/>
                    </a:ext>
                  </a:extLst>
                </a:gridCol>
                <a:gridCol w="1811087">
                  <a:extLst>
                    <a:ext uri="{9D8B030D-6E8A-4147-A177-3AD203B41FA5}">
                      <a16:colId xmlns:a16="http://schemas.microsoft.com/office/drawing/2014/main" val="821128434"/>
                    </a:ext>
                  </a:extLst>
                </a:gridCol>
                <a:gridCol w="1811087">
                  <a:extLst>
                    <a:ext uri="{9D8B030D-6E8A-4147-A177-3AD203B41FA5}">
                      <a16:colId xmlns:a16="http://schemas.microsoft.com/office/drawing/2014/main" val="4179621614"/>
                    </a:ext>
                  </a:extLst>
                </a:gridCol>
                <a:gridCol w="1811087">
                  <a:extLst>
                    <a:ext uri="{9D8B030D-6E8A-4147-A177-3AD203B41FA5}">
                      <a16:colId xmlns:a16="http://schemas.microsoft.com/office/drawing/2014/main" val="3575628005"/>
                    </a:ext>
                  </a:extLst>
                </a:gridCol>
              </a:tblGrid>
              <a:tr h="1370273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1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Metriek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1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Monolithisch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1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Microservices totaal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1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Microservices gemiddeld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1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Percentuele stijging totaal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1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Procentuele 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nl-NL" sz="1800" b="1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stijging gemiddeld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988276"/>
                  </a:ext>
                </a:extLst>
              </a:tr>
              <a:tr h="1370273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Complexiteit –Cyclomatisch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100 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122 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41 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+ 22.00%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- 59.00%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320450"/>
                  </a:ext>
                </a:extLst>
              </a:tr>
              <a:tr h="1370273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Complexiteit – Cognitief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40 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+ 25.00%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nl-NL" sz="18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- 59.38%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01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041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860C-D787-41E7-9707-EFFE491F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8" name="Driehoek 7">
            <a:extLst>
              <a:ext uri="{FF2B5EF4-FFF2-40B4-BE49-F238E27FC236}">
                <a16:creationId xmlns:a16="http://schemas.microsoft.com/office/drawing/2014/main" id="{205E6EA2-7CF2-5C4C-9629-EF87BB6B77D4}"/>
              </a:ext>
            </a:extLst>
          </p:cNvPr>
          <p:cNvSpPr/>
          <p:nvPr/>
        </p:nvSpPr>
        <p:spPr>
          <a:xfrm>
            <a:off x="5052950" y="4469733"/>
            <a:ext cx="2256312" cy="1745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E9891C27-B638-A548-AA50-7B27C0538E62}"/>
              </a:ext>
            </a:extLst>
          </p:cNvPr>
          <p:cNvSpPr/>
          <p:nvPr/>
        </p:nvSpPr>
        <p:spPr>
          <a:xfrm>
            <a:off x="1151906" y="4322617"/>
            <a:ext cx="10058400" cy="147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A2F86930-4748-CB43-94C3-197E26C9F5F2}"/>
              </a:ext>
            </a:extLst>
          </p:cNvPr>
          <p:cNvSpPr txBox="1"/>
          <p:nvPr/>
        </p:nvSpPr>
        <p:spPr>
          <a:xfrm>
            <a:off x="1151906" y="2992504"/>
            <a:ext cx="2026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2400" dirty="0"/>
          </a:p>
          <a:p>
            <a:r>
              <a:rPr lang="nl-NL" sz="2400" dirty="0" err="1"/>
              <a:t>Modularity</a:t>
            </a:r>
          </a:p>
          <a:p>
            <a:r>
              <a:rPr lang="nl-NL" sz="2400" err="1"/>
              <a:t>Scalability</a:t>
            </a:r>
            <a:endParaRPr lang="nl-NL" sz="240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39EBC2C-7B1F-F94B-A7D3-937EC89B50A9}"/>
              </a:ext>
            </a:extLst>
          </p:cNvPr>
          <p:cNvSpPr txBox="1"/>
          <p:nvPr/>
        </p:nvSpPr>
        <p:spPr>
          <a:xfrm>
            <a:off x="7932717" y="3361836"/>
            <a:ext cx="3277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400" dirty="0" err="1"/>
              <a:t>Reusability</a:t>
            </a:r>
            <a:endParaRPr lang="nl-NL" sz="2400" dirty="0"/>
          </a:p>
          <a:p>
            <a:pPr algn="r"/>
            <a:r>
              <a:rPr lang="nl-NL" sz="2400" err="1"/>
              <a:t>Testability</a:t>
            </a:r>
            <a:endParaRPr lang="nl-NL" sz="2400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7759901-2439-1C45-A692-82363D0EA9F2}"/>
              </a:ext>
            </a:extLst>
          </p:cNvPr>
          <p:cNvSpPr txBox="1"/>
          <p:nvPr/>
        </p:nvSpPr>
        <p:spPr>
          <a:xfrm>
            <a:off x="4881747" y="3361837"/>
            <a:ext cx="2598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/>
              <a:t>Time </a:t>
            </a:r>
            <a:r>
              <a:rPr lang="nl-NL" sz="2400" err="1"/>
              <a:t>Behaviour</a:t>
            </a:r>
            <a:endParaRPr lang="nl-NL" sz="2400"/>
          </a:p>
          <a:p>
            <a:pPr algn="ctr"/>
            <a:r>
              <a:rPr lang="nl-NL" sz="2400" err="1"/>
              <a:t>Modifiability</a:t>
            </a:r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49290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E9A8A-5D56-40AC-BE4C-C8299A4A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Inhoudsopgave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02D2-219A-49BE-82AB-CED3394BA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nl-NL" dirty="0"/>
              <a:t>- ???</a:t>
            </a:r>
          </a:p>
        </p:txBody>
      </p:sp>
    </p:spTree>
    <p:extLst>
      <p:ext uri="{BB962C8B-B14F-4D97-AF65-F5344CB8AC3E}">
        <p14:creationId xmlns:p14="http://schemas.microsoft.com/office/powerpoint/2010/main" val="227015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B7789-AF35-4286-9828-04A072E8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Intro - Monolithisch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48160FB-694A-464C-B341-32BA35F28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nl-NL" dirty="0"/>
              <a:t>Monolithisch</a:t>
            </a:r>
          </a:p>
          <a:p>
            <a:r>
              <a:rPr lang="nl-NL" dirty="0"/>
              <a:t>Applicatie architectuur</a:t>
            </a:r>
          </a:p>
          <a:p>
            <a:r>
              <a:rPr lang="nl-NL" dirty="0"/>
              <a:t>Alle entiteiten in één</a:t>
            </a:r>
          </a:p>
          <a:p>
            <a:endParaRPr lang="nl-NL" dirty="0"/>
          </a:p>
          <a:p>
            <a:r>
              <a:rPr lang="nl-NL" dirty="0"/>
              <a:t>Problemen …</a:t>
            </a:r>
          </a:p>
          <a:p>
            <a:r>
              <a:rPr lang="nl-NL" dirty="0"/>
              <a:t>Groot</a:t>
            </a:r>
          </a:p>
          <a:p>
            <a:r>
              <a:rPr lang="nl-NL" dirty="0"/>
              <a:t>Traag</a:t>
            </a:r>
          </a:p>
          <a:p>
            <a:endParaRPr lang="nl-NL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9368BE2-F3F2-43A5-BDBA-5358B469A0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097015"/>
              </p:ext>
            </p:extLst>
          </p:nvPr>
        </p:nvGraphicFramePr>
        <p:xfrm>
          <a:off x="193821" y="881210"/>
          <a:ext cx="2801769" cy="4877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97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16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Rectangle 18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B7789-AF35-4286-9828-04A072E8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Intro - Microservices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48160FB-694A-464C-B341-32BA35F28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nl-NL" dirty="0"/>
              <a:t>Oplossing … Microservices architectuur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Deelapplicaties</a:t>
            </a:r>
          </a:p>
          <a:p>
            <a:r>
              <a:rPr lang="nl-NL" dirty="0"/>
              <a:t>Eigen technologiestack</a:t>
            </a:r>
          </a:p>
          <a:p>
            <a:r>
              <a:rPr lang="nl-NL" dirty="0"/>
              <a:t>Zelf gehost</a:t>
            </a:r>
          </a:p>
          <a:p>
            <a:r>
              <a:rPr lang="nl-NL" dirty="0"/>
              <a:t>Gateway interfacevariaties</a:t>
            </a:r>
          </a:p>
          <a:p>
            <a:endParaRPr lang="nl-NL" dirty="0"/>
          </a:p>
          <a:p>
            <a:r>
              <a:rPr lang="nl-NL" dirty="0"/>
              <a:t>Verlaagt geen complexiteit !</a:t>
            </a:r>
          </a:p>
          <a:p>
            <a:endParaRPr lang="nl-NL" dirty="0"/>
          </a:p>
          <a:p>
            <a:endParaRPr lang="nl-NL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A45B7A-9F08-48C4-94BC-4140658012F4}"/>
              </a:ext>
            </a:extLst>
          </p:cNvPr>
          <p:cNvGrpSpPr/>
          <p:nvPr/>
        </p:nvGrpSpPr>
        <p:grpSpPr>
          <a:xfrm>
            <a:off x="457204" y="2147732"/>
            <a:ext cx="2241415" cy="958215"/>
            <a:chOff x="280176" y="1463638"/>
            <a:chExt cx="2241415" cy="95821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56193587-9FD9-456D-9097-72E7A604087B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Rectangle: Rounded Corners 4">
              <a:extLst>
                <a:ext uri="{FF2B5EF4-FFF2-40B4-BE49-F238E27FC236}">
                  <a16:creationId xmlns:a16="http://schemas.microsoft.com/office/drawing/2014/main" id="{4A49198B-0B43-4A38-8A3A-7996045B4325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Product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17F4506-7B2B-49BA-95CA-FDB467E9817A}"/>
              </a:ext>
            </a:extLst>
          </p:cNvPr>
          <p:cNvGrpSpPr/>
          <p:nvPr/>
        </p:nvGrpSpPr>
        <p:grpSpPr>
          <a:xfrm>
            <a:off x="457204" y="3253365"/>
            <a:ext cx="2241415" cy="958215"/>
            <a:chOff x="280176" y="2569271"/>
            <a:chExt cx="2241415" cy="95821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9722D7A-083E-476C-BC68-4A5BE29F6550}"/>
                </a:ext>
              </a:extLst>
            </p:cNvPr>
            <p:cNvSpPr/>
            <p:nvPr/>
          </p:nvSpPr>
          <p:spPr>
            <a:xfrm>
              <a:off x="280176" y="2569271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angle: Rounded Corners 6">
              <a:extLst>
                <a:ext uri="{FF2B5EF4-FFF2-40B4-BE49-F238E27FC236}">
                  <a16:creationId xmlns:a16="http://schemas.microsoft.com/office/drawing/2014/main" id="{7E6BFD6C-071C-49E8-B2A7-9B3B8C9AA43F}"/>
                </a:ext>
              </a:extLst>
            </p:cNvPr>
            <p:cNvSpPr txBox="1"/>
            <p:nvPr/>
          </p:nvSpPr>
          <p:spPr>
            <a:xfrm>
              <a:off x="308241" y="2597336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Gebruiker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5BB0564-0D06-4C22-98F9-E5D733338E3B}"/>
              </a:ext>
            </a:extLst>
          </p:cNvPr>
          <p:cNvGrpSpPr/>
          <p:nvPr/>
        </p:nvGrpSpPr>
        <p:grpSpPr>
          <a:xfrm>
            <a:off x="457204" y="4358998"/>
            <a:ext cx="2241415" cy="958215"/>
            <a:chOff x="280176" y="3674904"/>
            <a:chExt cx="2241415" cy="958215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4EF4C7D-8815-4397-9868-8EC087C66B06}"/>
                </a:ext>
              </a:extLst>
            </p:cNvPr>
            <p:cNvSpPr/>
            <p:nvPr/>
          </p:nvSpPr>
          <p:spPr>
            <a:xfrm>
              <a:off x="280176" y="3674904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Rectangle: Rounded Corners 8">
              <a:extLst>
                <a:ext uri="{FF2B5EF4-FFF2-40B4-BE49-F238E27FC236}">
                  <a16:creationId xmlns:a16="http://schemas.microsoft.com/office/drawing/2014/main" id="{AB644BD6-E6A3-4FF8-9686-92E2A8C8BE08}"/>
                </a:ext>
              </a:extLst>
            </p:cNvPr>
            <p:cNvSpPr txBox="1"/>
            <p:nvPr/>
          </p:nvSpPr>
          <p:spPr>
            <a:xfrm>
              <a:off x="308241" y="3702969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Reviews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7C6F169-492C-4404-A312-FE4988207C73}"/>
              </a:ext>
            </a:extLst>
          </p:cNvPr>
          <p:cNvSpPr txBox="1"/>
          <p:nvPr/>
        </p:nvSpPr>
        <p:spPr>
          <a:xfrm>
            <a:off x="391783" y="1254708"/>
            <a:ext cx="2417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chemeClr val="bg1"/>
                </a:solidFill>
              </a:rPr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101384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A275-A947-45D3-9A96-C81EC883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Context – Waar implementeerbaar?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3FDD-9EE1-48E9-842B-7C330A7A9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 klein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FA6ED4-2F6D-4C9F-B39A-9BA7E050A318}"/>
              </a:ext>
            </a:extLst>
          </p:cNvPr>
          <p:cNvGrpSpPr/>
          <p:nvPr/>
        </p:nvGrpSpPr>
        <p:grpSpPr>
          <a:xfrm>
            <a:off x="2280211" y="3597254"/>
            <a:ext cx="2241415" cy="958215"/>
            <a:chOff x="280176" y="1463638"/>
            <a:chExt cx="2241415" cy="95821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3B98088-2347-46F1-9B8B-3C82D28AF99B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D3FDABDF-52D6-4A7C-8705-ACF972F3E844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Front-end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0751AF-094C-417F-9B87-37CBE9DF0299}"/>
              </a:ext>
            </a:extLst>
          </p:cNvPr>
          <p:cNvGrpSpPr/>
          <p:nvPr/>
        </p:nvGrpSpPr>
        <p:grpSpPr>
          <a:xfrm>
            <a:off x="4852943" y="3597254"/>
            <a:ext cx="2241415" cy="958215"/>
            <a:chOff x="280176" y="1463638"/>
            <a:chExt cx="2241415" cy="95821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2ADD6F7-A146-44F7-A2B2-C538A1C10D33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7B6F8B58-6E57-433F-9196-604A5A8989B4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Service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5F5171-3A7C-48B5-A4F3-4821DA36B62C}"/>
              </a:ext>
            </a:extLst>
          </p:cNvPr>
          <p:cNvGrpSpPr/>
          <p:nvPr/>
        </p:nvGrpSpPr>
        <p:grpSpPr>
          <a:xfrm>
            <a:off x="7425675" y="3625319"/>
            <a:ext cx="2241415" cy="958215"/>
            <a:chOff x="280176" y="1463638"/>
            <a:chExt cx="2241415" cy="95821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CB361B8-390C-4A9C-BA68-201E1556912D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51BA4E9E-46D1-45D4-965B-4C7E45C9CC97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Database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9ADD2B8-CF96-4F10-98DB-70197FC41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82" y="5004331"/>
            <a:ext cx="1466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A275-A947-45D3-9A96-C81EC883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Context – Waar implementeerbaar?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FA6ED4-2F6D-4C9F-B39A-9BA7E050A318}"/>
              </a:ext>
            </a:extLst>
          </p:cNvPr>
          <p:cNvGrpSpPr/>
          <p:nvPr/>
        </p:nvGrpSpPr>
        <p:grpSpPr>
          <a:xfrm>
            <a:off x="2002994" y="3596648"/>
            <a:ext cx="2241415" cy="958215"/>
            <a:chOff x="280176" y="1463638"/>
            <a:chExt cx="2241415" cy="95821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3B98088-2347-46F1-9B8B-3C82D28AF99B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D3FDABDF-52D6-4A7C-8705-ACF972F3E844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Front-end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68BD5-51E1-4A0B-A013-1F64B0062684}"/>
              </a:ext>
            </a:extLst>
          </p:cNvPr>
          <p:cNvGrpSpPr/>
          <p:nvPr/>
        </p:nvGrpSpPr>
        <p:grpSpPr>
          <a:xfrm>
            <a:off x="4757778" y="4256125"/>
            <a:ext cx="2241415" cy="958215"/>
            <a:chOff x="280176" y="1463638"/>
            <a:chExt cx="2241415" cy="95821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240510-2F26-4674-8C58-967CDB074FA1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3A0D1A3C-F46E-4589-BB15-A1D97E4E43BE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Service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8E89CA-557F-4014-9752-8C122481AB2E}"/>
              </a:ext>
            </a:extLst>
          </p:cNvPr>
          <p:cNvGrpSpPr/>
          <p:nvPr/>
        </p:nvGrpSpPr>
        <p:grpSpPr>
          <a:xfrm>
            <a:off x="4757779" y="3117541"/>
            <a:ext cx="2241415" cy="958215"/>
            <a:chOff x="280176" y="1463638"/>
            <a:chExt cx="2241415" cy="95821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1EB2134-329C-4DFA-A57A-189789D1F0FD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1051AA95-1183-4762-97EC-7A8EC2E42E07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Service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D13DA3-9B89-4EA4-80E5-201B6F5BF0BC}"/>
              </a:ext>
            </a:extLst>
          </p:cNvPr>
          <p:cNvGrpSpPr/>
          <p:nvPr/>
        </p:nvGrpSpPr>
        <p:grpSpPr>
          <a:xfrm>
            <a:off x="7330508" y="4228060"/>
            <a:ext cx="2241415" cy="958215"/>
            <a:chOff x="280176" y="1463638"/>
            <a:chExt cx="2241415" cy="95821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6177886-E625-43AE-A266-9FA3C7198301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A9316317-91AF-43DA-B825-E33AE8DED0A1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Database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E9B4A0-CA3A-45B6-9F9D-6875C42552C6}"/>
              </a:ext>
            </a:extLst>
          </p:cNvPr>
          <p:cNvGrpSpPr/>
          <p:nvPr/>
        </p:nvGrpSpPr>
        <p:grpSpPr>
          <a:xfrm>
            <a:off x="7302443" y="3117541"/>
            <a:ext cx="2241415" cy="958215"/>
            <a:chOff x="280176" y="1463638"/>
            <a:chExt cx="2241415" cy="95821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A27154C-8F93-4BA0-BE8E-30B400700CE7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: Rounded Corners 4">
              <a:extLst>
                <a:ext uri="{FF2B5EF4-FFF2-40B4-BE49-F238E27FC236}">
                  <a16:creationId xmlns:a16="http://schemas.microsoft.com/office/drawing/2014/main" id="{3D6FED7F-B991-4A28-B12B-B8BBE499F9A8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Database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775EE9F-97CE-4EDD-B9E3-1BCC1A2D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4" y="4863766"/>
            <a:ext cx="906815" cy="1612115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E765C4D-0AEF-477D-BBC2-665053F90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r>
              <a:rPr lang="nl-NL" dirty="0"/>
              <a:t>Mogelijk, maar klein</a:t>
            </a:r>
          </a:p>
        </p:txBody>
      </p:sp>
    </p:spTree>
    <p:extLst>
      <p:ext uri="{BB962C8B-B14F-4D97-AF65-F5344CB8AC3E}">
        <p14:creationId xmlns:p14="http://schemas.microsoft.com/office/powerpoint/2010/main" val="338376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A275-A947-45D3-9A96-C81EC883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Context – Waar implementeerbaar?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FA6ED4-2F6D-4C9F-B39A-9BA7E050A318}"/>
              </a:ext>
            </a:extLst>
          </p:cNvPr>
          <p:cNvGrpSpPr/>
          <p:nvPr/>
        </p:nvGrpSpPr>
        <p:grpSpPr>
          <a:xfrm>
            <a:off x="2235353" y="3692192"/>
            <a:ext cx="2241415" cy="958215"/>
            <a:chOff x="280176" y="1463638"/>
            <a:chExt cx="2241415" cy="95821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3B98088-2347-46F1-9B8B-3C82D28AF99B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D3FDABDF-52D6-4A7C-8705-ACF972F3E844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Front-end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0751AF-094C-417F-9B87-37CBE9DF0299}"/>
              </a:ext>
            </a:extLst>
          </p:cNvPr>
          <p:cNvGrpSpPr/>
          <p:nvPr/>
        </p:nvGrpSpPr>
        <p:grpSpPr>
          <a:xfrm>
            <a:off x="5370137" y="5473636"/>
            <a:ext cx="2241415" cy="958215"/>
            <a:chOff x="280176" y="1463638"/>
            <a:chExt cx="2241415" cy="95821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2ADD6F7-A146-44F7-A2B2-C538A1C10D33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7B6F8B58-6E57-433F-9196-604A5A8989B4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Service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5F5171-3A7C-48B5-A4F3-4821DA36B62C}"/>
              </a:ext>
            </a:extLst>
          </p:cNvPr>
          <p:cNvGrpSpPr/>
          <p:nvPr/>
        </p:nvGrpSpPr>
        <p:grpSpPr>
          <a:xfrm>
            <a:off x="7942867" y="5434123"/>
            <a:ext cx="2241415" cy="958215"/>
            <a:chOff x="280176" y="1463638"/>
            <a:chExt cx="2241415" cy="95821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CB361B8-390C-4A9C-BA68-201E1556912D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51BA4E9E-46D1-45D4-965B-4C7E45C9CC97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Database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68BD5-51E1-4A0B-A013-1F64B0062684}"/>
              </a:ext>
            </a:extLst>
          </p:cNvPr>
          <p:cNvGrpSpPr/>
          <p:nvPr/>
        </p:nvGrpSpPr>
        <p:grpSpPr>
          <a:xfrm>
            <a:off x="5370136" y="4351669"/>
            <a:ext cx="2241415" cy="958215"/>
            <a:chOff x="280176" y="1463638"/>
            <a:chExt cx="2241415" cy="95821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240510-2F26-4674-8C58-967CDB074FA1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3A0D1A3C-F46E-4589-BB15-A1D97E4E43BE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Service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8E89CA-557F-4014-9752-8C122481AB2E}"/>
              </a:ext>
            </a:extLst>
          </p:cNvPr>
          <p:cNvGrpSpPr/>
          <p:nvPr/>
        </p:nvGrpSpPr>
        <p:grpSpPr>
          <a:xfrm>
            <a:off x="5370137" y="3213085"/>
            <a:ext cx="2241415" cy="958215"/>
            <a:chOff x="280176" y="1463638"/>
            <a:chExt cx="2241415" cy="95821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1EB2134-329C-4DFA-A57A-189789D1F0FD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1051AA95-1183-4762-97EC-7A8EC2E42E07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Service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239B56-553B-417C-AB2F-D4C9E373F7CF}"/>
              </a:ext>
            </a:extLst>
          </p:cNvPr>
          <p:cNvGrpSpPr/>
          <p:nvPr/>
        </p:nvGrpSpPr>
        <p:grpSpPr>
          <a:xfrm>
            <a:off x="5370136" y="2091118"/>
            <a:ext cx="2241415" cy="958215"/>
            <a:chOff x="280176" y="1463638"/>
            <a:chExt cx="2241415" cy="95821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7DE1EFC-181E-49DA-8C2B-42EF1B7D9D93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38728A93-797D-4F1A-A016-9F20E9CD86C2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Service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D13DA3-9B89-4EA4-80E5-201B6F5BF0BC}"/>
              </a:ext>
            </a:extLst>
          </p:cNvPr>
          <p:cNvGrpSpPr/>
          <p:nvPr/>
        </p:nvGrpSpPr>
        <p:grpSpPr>
          <a:xfrm>
            <a:off x="7942866" y="4323604"/>
            <a:ext cx="2241415" cy="958215"/>
            <a:chOff x="280176" y="1463638"/>
            <a:chExt cx="2241415" cy="95821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6177886-E625-43AE-A266-9FA3C7198301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A9316317-91AF-43DA-B825-E33AE8DED0A1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Database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E9B4A0-CA3A-45B6-9F9D-6875C42552C6}"/>
              </a:ext>
            </a:extLst>
          </p:cNvPr>
          <p:cNvGrpSpPr/>
          <p:nvPr/>
        </p:nvGrpSpPr>
        <p:grpSpPr>
          <a:xfrm>
            <a:off x="7914801" y="3213085"/>
            <a:ext cx="2241415" cy="958215"/>
            <a:chOff x="280176" y="1463638"/>
            <a:chExt cx="2241415" cy="95821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A27154C-8F93-4BA0-BE8E-30B400700CE7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: Rounded Corners 4">
              <a:extLst>
                <a:ext uri="{FF2B5EF4-FFF2-40B4-BE49-F238E27FC236}">
                  <a16:creationId xmlns:a16="http://schemas.microsoft.com/office/drawing/2014/main" id="{3D6FED7F-B991-4A28-B12B-B8BBE499F9A8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Database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9E1A0C-309A-48E4-B8C2-0DDFD3A7E697}"/>
              </a:ext>
            </a:extLst>
          </p:cNvPr>
          <p:cNvGrpSpPr/>
          <p:nvPr/>
        </p:nvGrpSpPr>
        <p:grpSpPr>
          <a:xfrm>
            <a:off x="7914801" y="2096649"/>
            <a:ext cx="2241415" cy="958215"/>
            <a:chOff x="280176" y="1463638"/>
            <a:chExt cx="2241415" cy="95821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AD8B172-9F65-4B90-A3A1-9638E8155A9B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D1320E81-FCB6-4F42-84A3-B80A78503251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Database</a:t>
              </a:r>
            </a:p>
          </p:txBody>
        </p: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EE888AA-0E65-42ED-A69A-C25A472EB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r>
              <a:rPr lang="nl-NL" dirty="0"/>
              <a:t>Prima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C35C4C-C212-4302-A054-84CBE9F3E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5" y="5250750"/>
            <a:ext cx="1247129" cy="12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9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A275-A947-45D3-9A96-C81EC883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Context – Waar implementeerbaar?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FA6ED4-2F6D-4C9F-B39A-9BA7E050A318}"/>
              </a:ext>
            </a:extLst>
          </p:cNvPr>
          <p:cNvGrpSpPr/>
          <p:nvPr/>
        </p:nvGrpSpPr>
        <p:grpSpPr>
          <a:xfrm>
            <a:off x="1014118" y="2542177"/>
            <a:ext cx="2241415" cy="958215"/>
            <a:chOff x="280176" y="1463638"/>
            <a:chExt cx="2241415" cy="95821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3B98088-2347-46F1-9B8B-3C82D28AF99B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D3FDABDF-52D6-4A7C-8705-ACF972F3E844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Front-end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68BD5-51E1-4A0B-A013-1F64B0062684}"/>
              </a:ext>
            </a:extLst>
          </p:cNvPr>
          <p:cNvGrpSpPr/>
          <p:nvPr/>
        </p:nvGrpSpPr>
        <p:grpSpPr>
          <a:xfrm>
            <a:off x="6195302" y="5473636"/>
            <a:ext cx="2241415" cy="958215"/>
            <a:chOff x="280176" y="1463638"/>
            <a:chExt cx="2241415" cy="95821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240510-2F26-4674-8C58-967CDB074FA1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3A0D1A3C-F46E-4589-BB15-A1D97E4E43BE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Service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8E89CA-557F-4014-9752-8C122481AB2E}"/>
              </a:ext>
            </a:extLst>
          </p:cNvPr>
          <p:cNvGrpSpPr/>
          <p:nvPr/>
        </p:nvGrpSpPr>
        <p:grpSpPr>
          <a:xfrm>
            <a:off x="6195303" y="4335052"/>
            <a:ext cx="2241415" cy="958215"/>
            <a:chOff x="280176" y="1463638"/>
            <a:chExt cx="2241415" cy="95821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1EB2134-329C-4DFA-A57A-189789D1F0FD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1051AA95-1183-4762-97EC-7A8EC2E42E07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Service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239B56-553B-417C-AB2F-D4C9E373F7CF}"/>
              </a:ext>
            </a:extLst>
          </p:cNvPr>
          <p:cNvGrpSpPr/>
          <p:nvPr/>
        </p:nvGrpSpPr>
        <p:grpSpPr>
          <a:xfrm>
            <a:off x="6195302" y="3213085"/>
            <a:ext cx="2241415" cy="958215"/>
            <a:chOff x="280176" y="1463638"/>
            <a:chExt cx="2241415" cy="95821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7DE1EFC-181E-49DA-8C2B-42EF1B7D9D93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38728A93-797D-4F1A-A016-9F20E9CD86C2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Service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D13DA3-9B89-4EA4-80E5-201B6F5BF0BC}"/>
              </a:ext>
            </a:extLst>
          </p:cNvPr>
          <p:cNvGrpSpPr/>
          <p:nvPr/>
        </p:nvGrpSpPr>
        <p:grpSpPr>
          <a:xfrm>
            <a:off x="8768032" y="5445571"/>
            <a:ext cx="2241415" cy="958215"/>
            <a:chOff x="280176" y="1463638"/>
            <a:chExt cx="2241415" cy="95821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6177886-E625-43AE-A266-9FA3C7198301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A9316317-91AF-43DA-B825-E33AE8DED0A1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Database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E9B4A0-CA3A-45B6-9F9D-6875C42552C6}"/>
              </a:ext>
            </a:extLst>
          </p:cNvPr>
          <p:cNvGrpSpPr/>
          <p:nvPr/>
        </p:nvGrpSpPr>
        <p:grpSpPr>
          <a:xfrm>
            <a:off x="8739967" y="4335052"/>
            <a:ext cx="2241415" cy="958215"/>
            <a:chOff x="280176" y="1463638"/>
            <a:chExt cx="2241415" cy="95821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A27154C-8F93-4BA0-BE8E-30B400700CE7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: Rounded Corners 4">
              <a:extLst>
                <a:ext uri="{FF2B5EF4-FFF2-40B4-BE49-F238E27FC236}">
                  <a16:creationId xmlns:a16="http://schemas.microsoft.com/office/drawing/2014/main" id="{3D6FED7F-B991-4A28-B12B-B8BBE499F9A8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Database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9E1A0C-309A-48E4-B8C2-0DDFD3A7E697}"/>
              </a:ext>
            </a:extLst>
          </p:cNvPr>
          <p:cNvGrpSpPr/>
          <p:nvPr/>
        </p:nvGrpSpPr>
        <p:grpSpPr>
          <a:xfrm>
            <a:off x="8739967" y="3218616"/>
            <a:ext cx="2241415" cy="958215"/>
            <a:chOff x="280176" y="1463638"/>
            <a:chExt cx="2241415" cy="95821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AD8B172-9F65-4B90-A3A1-9638E8155A9B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D1320E81-FCB6-4F42-84A3-B80A78503251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Database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3B75B-B33D-47EF-90A3-EE00A5C204D3}"/>
              </a:ext>
            </a:extLst>
          </p:cNvPr>
          <p:cNvGrpSpPr/>
          <p:nvPr/>
        </p:nvGrpSpPr>
        <p:grpSpPr>
          <a:xfrm>
            <a:off x="1014118" y="3718798"/>
            <a:ext cx="2241415" cy="958215"/>
            <a:chOff x="280176" y="1463638"/>
            <a:chExt cx="2241415" cy="95821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8CE6EB7-1A25-45AC-AADC-4F5C08BD447C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: Rounded Corners 4">
              <a:extLst>
                <a:ext uri="{FF2B5EF4-FFF2-40B4-BE49-F238E27FC236}">
                  <a16:creationId xmlns:a16="http://schemas.microsoft.com/office/drawing/2014/main" id="{31309F5D-A73D-4E21-978C-D9EEE731AE11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Front-end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F692F3E-F854-4BDA-9590-87F9BD3BD776}"/>
              </a:ext>
            </a:extLst>
          </p:cNvPr>
          <p:cNvGrpSpPr/>
          <p:nvPr/>
        </p:nvGrpSpPr>
        <p:grpSpPr>
          <a:xfrm>
            <a:off x="1014117" y="4895419"/>
            <a:ext cx="2241415" cy="958215"/>
            <a:chOff x="280176" y="1463638"/>
            <a:chExt cx="2241415" cy="95821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9A86EE3C-1DDA-4A5F-A748-17E9AC718F28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2A9DC657-3C06-452B-8E32-5FDC3D811F71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Front-end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EE604D-6799-43EC-987E-555B6B58FCBA}"/>
              </a:ext>
            </a:extLst>
          </p:cNvPr>
          <p:cNvGrpSpPr/>
          <p:nvPr/>
        </p:nvGrpSpPr>
        <p:grpSpPr>
          <a:xfrm>
            <a:off x="3470932" y="3087386"/>
            <a:ext cx="2241415" cy="958215"/>
            <a:chOff x="280176" y="1463638"/>
            <a:chExt cx="2241415" cy="958215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685F404-162A-4375-AE7F-B4EDEB279858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angle: Rounded Corners 4">
              <a:extLst>
                <a:ext uri="{FF2B5EF4-FFF2-40B4-BE49-F238E27FC236}">
                  <a16:creationId xmlns:a16="http://schemas.microsoft.com/office/drawing/2014/main" id="{4E5D0DFB-BD5B-453C-A1F9-F55880FC60D6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Gateway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31C7A89-2E50-4C8E-B2B2-973D1BF37D20}"/>
              </a:ext>
            </a:extLst>
          </p:cNvPr>
          <p:cNvGrpSpPr/>
          <p:nvPr/>
        </p:nvGrpSpPr>
        <p:grpSpPr>
          <a:xfrm>
            <a:off x="3470932" y="4197905"/>
            <a:ext cx="2241415" cy="958215"/>
            <a:chOff x="280176" y="1463638"/>
            <a:chExt cx="2241415" cy="95821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DDC24D8-ADC4-4AA9-8DCD-2EE881FA3F8E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97C6A09A-2E21-4C0C-B96A-0E66E624A3C2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Gateway</a:t>
              </a:r>
            </a:p>
          </p:txBody>
        </p:sp>
      </p:grp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3587E41-D281-4F85-B8B6-008334EC1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r>
              <a:rPr lang="nl-NL" dirty="0"/>
              <a:t>Prima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C4A69084-8E13-41F4-8A26-7C574281C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5" y="5250750"/>
            <a:ext cx="1247129" cy="12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B4AB4FC1-919A-4255-94BF-23C65B811E48}"/>
              </a:ext>
            </a:extLst>
          </p:cNvPr>
          <p:cNvGrpSpPr/>
          <p:nvPr/>
        </p:nvGrpSpPr>
        <p:grpSpPr>
          <a:xfrm>
            <a:off x="6195302" y="2096215"/>
            <a:ext cx="2241415" cy="958215"/>
            <a:chOff x="280176" y="1463638"/>
            <a:chExt cx="2241415" cy="958215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529B1BC-B06D-4B10-BF15-1ADD9F99F34A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angle: Rounded Corners 4">
              <a:extLst>
                <a:ext uri="{FF2B5EF4-FFF2-40B4-BE49-F238E27FC236}">
                  <a16:creationId xmlns:a16="http://schemas.microsoft.com/office/drawing/2014/main" id="{A586CE8C-2CE1-4BDE-B31C-92A1348EBE1C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Service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28CDDB4-D5A1-4736-9B4C-05853A9D437B}"/>
              </a:ext>
            </a:extLst>
          </p:cNvPr>
          <p:cNvGrpSpPr/>
          <p:nvPr/>
        </p:nvGrpSpPr>
        <p:grpSpPr>
          <a:xfrm>
            <a:off x="8739967" y="2101746"/>
            <a:ext cx="2241415" cy="958215"/>
            <a:chOff x="280176" y="1463638"/>
            <a:chExt cx="2241415" cy="958215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E47DAE5-D569-4220-A564-5C3D6BB02AFD}"/>
                </a:ext>
              </a:extLst>
            </p:cNvPr>
            <p:cNvSpPr/>
            <p:nvPr/>
          </p:nvSpPr>
          <p:spPr>
            <a:xfrm>
              <a:off x="280176" y="1463638"/>
              <a:ext cx="2241415" cy="9582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angle: Rounded Corners 4">
              <a:extLst>
                <a:ext uri="{FF2B5EF4-FFF2-40B4-BE49-F238E27FC236}">
                  <a16:creationId xmlns:a16="http://schemas.microsoft.com/office/drawing/2014/main" id="{8E63E347-C88F-4A36-8339-84F07F729F5A}"/>
                </a:ext>
              </a:extLst>
            </p:cNvPr>
            <p:cNvSpPr txBox="1"/>
            <p:nvPr/>
          </p:nvSpPr>
          <p:spPr>
            <a:xfrm>
              <a:off x="308241" y="1491703"/>
              <a:ext cx="2185285" cy="902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62865" rIns="83820" bIns="62865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3300" kern="1200" dirty="0"/>
                <a:t>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521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_2SEEDS">
      <a:dk1>
        <a:srgbClr val="000000"/>
      </a:dk1>
      <a:lt1>
        <a:srgbClr val="FFFFFF"/>
      </a:lt1>
      <a:dk2>
        <a:srgbClr val="413E24"/>
      </a:dk2>
      <a:lt2>
        <a:srgbClr val="ECECF0"/>
      </a:lt2>
      <a:accent1>
        <a:srgbClr val="A8A15F"/>
      </a:accent1>
      <a:accent2>
        <a:srgbClr val="C6976B"/>
      </a:accent2>
      <a:accent3>
        <a:srgbClr val="96A86F"/>
      </a:accent3>
      <a:accent4>
        <a:srgbClr val="62AD90"/>
      </a:accent4>
      <a:accent5>
        <a:srgbClr val="71AAAB"/>
      </a:accent5>
      <a:accent6>
        <a:srgbClr val="71A1C8"/>
      </a:accent6>
      <a:hlink>
        <a:srgbClr val="7E84B9"/>
      </a:hlink>
      <a:folHlink>
        <a:srgbClr val="878787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7F5D0AD9A5DE45A30B08FC1A3038D6" ma:contentTypeVersion="7" ma:contentTypeDescription="Create a new document." ma:contentTypeScope="" ma:versionID="b95d44d16059f934741130f84aa45ec1">
  <xsd:schema xmlns:xsd="http://www.w3.org/2001/XMLSchema" xmlns:xs="http://www.w3.org/2001/XMLSchema" xmlns:p="http://schemas.microsoft.com/office/2006/metadata/properties" xmlns:ns3="45ece1a7-ca04-4c09-8769-89d1c85cfc4b" xmlns:ns4="0c39bc84-c4f4-4c10-9ef8-6d1e30c54cfc" targetNamespace="http://schemas.microsoft.com/office/2006/metadata/properties" ma:root="true" ma:fieldsID="d0bacf433a5403c86dcb64fa4e2481e8" ns3:_="" ns4:_="">
    <xsd:import namespace="45ece1a7-ca04-4c09-8769-89d1c85cfc4b"/>
    <xsd:import namespace="0c39bc84-c4f4-4c10-9ef8-6d1e30c54c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ce1a7-ca04-4c09-8769-89d1c85cf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9bc84-c4f4-4c10-9ef8-6d1e30c54cf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CA8EEC-809C-4AC7-8412-63C4374FCED8}">
  <ds:schemaRefs>
    <ds:schemaRef ds:uri="http://purl.org/dc/elements/1.1/"/>
    <ds:schemaRef ds:uri="http://schemas.microsoft.com/office/2006/documentManagement/types"/>
    <ds:schemaRef ds:uri="0c39bc84-c4f4-4c10-9ef8-6d1e30c54cfc"/>
    <ds:schemaRef ds:uri="http://purl.org/dc/terms/"/>
    <ds:schemaRef ds:uri="http://schemas.openxmlformats.org/package/2006/metadata/core-properties"/>
    <ds:schemaRef ds:uri="45ece1a7-ca04-4c09-8769-89d1c85cfc4b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3CBF6BB-B873-47AC-8F3D-A4A0F34EE2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ece1a7-ca04-4c09-8769-89d1c85cfc4b"/>
    <ds:schemaRef ds:uri="0c39bc84-c4f4-4c10-9ef8-6d1e30c54c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AFFF38-D43A-4DE0-9B57-B645EF39F9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366</Words>
  <Application>Microsoft Office PowerPoint</Application>
  <PresentationFormat>Widescreen</PresentationFormat>
  <Paragraphs>197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Avenir Next LT Pro Light</vt:lpstr>
      <vt:lpstr>Calibri</vt:lpstr>
      <vt:lpstr>Garamond</vt:lpstr>
      <vt:lpstr>SavonVTI</vt:lpstr>
      <vt:lpstr>PowerPoint Presentation</vt:lpstr>
      <vt:lpstr>METRIEKEN MICROSERVICES VS MONOLITHISCH</vt:lpstr>
      <vt:lpstr>Inhoudsopgave</vt:lpstr>
      <vt:lpstr>Intro - Monolithisch</vt:lpstr>
      <vt:lpstr>Intro - Microservices</vt:lpstr>
      <vt:lpstr>Context – Waar implementeerbaar?</vt:lpstr>
      <vt:lpstr>Context – Waar implementeerbaar?</vt:lpstr>
      <vt:lpstr>Context – Waar implementeerbaar?</vt:lpstr>
      <vt:lpstr>Context – Waar implementeerbaar?</vt:lpstr>
      <vt:lpstr>Doel </vt:lpstr>
      <vt:lpstr>Casus - Functioneel</vt:lpstr>
      <vt:lpstr>Casus – Niet functioneel</vt:lpstr>
      <vt:lpstr>Casus - Meet methode</vt:lpstr>
      <vt:lpstr>Architectuur</vt:lpstr>
      <vt:lpstr>Architectuur - Microservices</vt:lpstr>
      <vt:lpstr>Architectuur - Monolitisch</vt:lpstr>
      <vt:lpstr>Design</vt:lpstr>
      <vt:lpstr>Design</vt:lpstr>
      <vt:lpstr>Demo</vt:lpstr>
      <vt:lpstr>Testresultaten</vt:lpstr>
      <vt:lpstr>Testresultaten</vt:lpstr>
      <vt:lpstr>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METRIEKEN MICROSERVICES VS MONOLITHISCH</dc:title>
  <dc:creator>Julian</dc:creator>
  <cp:lastModifiedBy>Julian</cp:lastModifiedBy>
  <cp:revision>2</cp:revision>
  <dcterms:created xsi:type="dcterms:W3CDTF">2020-04-02T19:49:23Z</dcterms:created>
  <dcterms:modified xsi:type="dcterms:W3CDTF">2020-04-03T10:32:26Z</dcterms:modified>
</cp:coreProperties>
</file>