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4daaef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4daaef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(Juli)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4daaef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4daaef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(Juli)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4daaef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4daaef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(Juli)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4daaef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4daaef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(Fernando)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4daaef1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54daaef1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(Fernando)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4daaef1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4daaef1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(Fernando)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4daaef1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4daaef1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(Manuel)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54daaef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54daaef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(Manuel)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4daaef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4daaef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(Juli)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>
            <a:off x="98325" y="196650"/>
            <a:ext cx="87999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RUNNING ANALYSIS for Romania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Average speed for the algorithm 100 KM/H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Romania A* Solution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Travel time:  4.18 Hours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Path:  ['Sibiu', 'Rimnicu', 'Pitesti', 'Bucharest']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Romania Simulated Annealing Solution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Travel time:  14.45 Hours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Path:  ['Zerind', 'Oradea', 'Zerind', 'Arad', 'Timisoara', 'Lugoj', 'Mehadia', 'Lugoj', 'Mehadia', 'Lugoj', 'Mehadia', 'Lugoj', 'Mehadia', 'Drobeta', 'Craiova', 'Pitesti', 'Bucharest']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Simulated Annealing vs A* performance percentage:  -245.69377990430624 %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RUNNING ANALYSIS for Puerto Rico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Average speed for the algorithm 100 KM/H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Puerto Rico A* Solution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Travel time:  1.652 Hours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Path:  ['Aguadilla', 'Quebradillas', 'Arecibo', 'Vegabaja', 'Sanjuan']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Puerto Rico Simulated Annealing Solution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Travel time:  4.281000000000001 Hours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Path:  ['Aguadilla', 'Lares', 'Aguadilla', 'Lares', 'Arecibo', 'Vegabaja', 'Arecibo', 'Utuado', 'Arecibo', 'Vegabaja', 'Ciales', 'Vegabaja', 'Sanjuan']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Simulated Annealing vs A* performance percentage:  -159.14043583535113 %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Process finished with exit code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6914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89900"/>
            <a:ext cx="4417661" cy="303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 Search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13" y="1375200"/>
            <a:ext cx="5686835" cy="36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525" y="91300"/>
            <a:ext cx="4634501" cy="12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150" y="935838"/>
            <a:ext cx="4419600" cy="327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 rotWithShape="1">
          <a:blip r:embed="rId4">
            <a:alphaModFix/>
          </a:blip>
          <a:srcRect b="0" l="1078" r="0" t="0"/>
          <a:stretch/>
        </p:blipFill>
        <p:spPr>
          <a:xfrm>
            <a:off x="151800" y="935850"/>
            <a:ext cx="4177024" cy="21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Simulated Annealing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975" y="348550"/>
            <a:ext cx="5328051" cy="4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