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rimo Bold" panose="020B0604020202020204" charset="0"/>
      <p:regular r:id="rId13"/>
    </p:embeddedFont>
    <p:embeddedFont>
      <p:font typeface="Canva Sans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0800" y="8203140"/>
            <a:ext cx="4752540" cy="1892275"/>
            <a:chOff x="0" y="0"/>
            <a:chExt cx="6336720" cy="25230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36665" cy="2523028"/>
            </a:xfrm>
            <a:custGeom>
              <a:avLst/>
              <a:gdLst/>
              <a:ahLst/>
              <a:cxnLst/>
              <a:rect l="l" t="t" r="r" b="b"/>
              <a:pathLst>
                <a:path w="6336665" h="2523028">
                  <a:moveTo>
                    <a:pt x="0" y="0"/>
                  </a:moveTo>
                  <a:lnTo>
                    <a:pt x="6336665" y="0"/>
                  </a:lnTo>
                  <a:lnTo>
                    <a:pt x="6336665" y="2523028"/>
                  </a:lnTo>
                  <a:lnTo>
                    <a:pt x="0" y="252302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336720" cy="2551609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just">
                <a:lnSpc>
                  <a:spcPts val="4320"/>
                </a:lnSpc>
              </a:pPr>
              <a:r>
                <a:rPr lang="en-US" sz="3600" b="1" spc="-1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PRESENTED</a:t>
              </a:r>
            </a:p>
            <a:p>
              <a:pPr algn="just">
                <a:lnSpc>
                  <a:spcPts val="4320"/>
                </a:lnSpc>
              </a:pPr>
              <a:r>
                <a:rPr lang="en-US" sz="3600" b="1" spc="-1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ESTHER JULIET S</a:t>
              </a:r>
            </a:p>
            <a:p>
              <a:pPr algn="just">
                <a:lnSpc>
                  <a:spcPts val="4320"/>
                </a:lnSpc>
              </a:pPr>
              <a:r>
                <a:rPr lang="en-US" sz="3600" b="1" spc="-1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2303811710422041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280800" y="109620"/>
            <a:ext cx="1600560" cy="1585980"/>
          </a:xfrm>
          <a:custGeom>
            <a:avLst/>
            <a:gdLst/>
            <a:ahLst/>
            <a:cxnLst/>
            <a:rect l="l" t="t" r="r" b="b"/>
            <a:pathLst>
              <a:path w="1600560" h="1585980">
                <a:moveTo>
                  <a:pt x="0" y="0"/>
                </a:moveTo>
                <a:lnTo>
                  <a:pt x="1600560" y="0"/>
                </a:lnTo>
                <a:lnTo>
                  <a:pt x="1600560" y="1585980"/>
                </a:lnTo>
                <a:lnTo>
                  <a:pt x="0" y="1585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6" b="-66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164140" y="399780"/>
            <a:ext cx="13957200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1" spc="-1">
                <a:solidFill>
                  <a:srgbClr val="FF00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K.RAMAKRISHNAN COLLEGE OF TECHNOLOGY</a:t>
            </a:r>
          </a:p>
          <a:p>
            <a:pPr algn="ctr">
              <a:lnSpc>
                <a:spcPts val="5040"/>
              </a:lnSpc>
            </a:pPr>
            <a:r>
              <a:rPr lang="en-US" sz="4200" b="1" spc="-1">
                <a:solidFill>
                  <a:srgbClr val="FF00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(AUTONOMOUS), TRICHY.</a:t>
            </a:r>
          </a:p>
        </p:txBody>
      </p:sp>
      <p:sp>
        <p:nvSpPr>
          <p:cNvPr id="7" name="Freeform 7"/>
          <p:cNvSpPr/>
          <p:nvPr/>
        </p:nvSpPr>
        <p:spPr>
          <a:xfrm>
            <a:off x="16299900" y="240300"/>
            <a:ext cx="1730700" cy="1655100"/>
          </a:xfrm>
          <a:custGeom>
            <a:avLst/>
            <a:gdLst/>
            <a:ahLst/>
            <a:cxnLst/>
            <a:rect l="l" t="t" r="r" b="b"/>
            <a:pathLst>
              <a:path w="1730700" h="1655100">
                <a:moveTo>
                  <a:pt x="0" y="0"/>
                </a:moveTo>
                <a:lnTo>
                  <a:pt x="1730700" y="0"/>
                </a:lnTo>
                <a:lnTo>
                  <a:pt x="1730700" y="1655100"/>
                </a:lnTo>
                <a:lnTo>
                  <a:pt x="0" y="16551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17" r="-217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3032360" y="8203140"/>
            <a:ext cx="4588920" cy="1624320"/>
            <a:chOff x="0" y="0"/>
            <a:chExt cx="6118560" cy="216576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118606" cy="2165731"/>
            </a:xfrm>
            <a:custGeom>
              <a:avLst/>
              <a:gdLst/>
              <a:ahLst/>
              <a:cxnLst/>
              <a:rect l="l" t="t" r="r" b="b"/>
              <a:pathLst>
                <a:path w="6118606" h="2165731">
                  <a:moveTo>
                    <a:pt x="0" y="0"/>
                  </a:moveTo>
                  <a:lnTo>
                    <a:pt x="6118606" y="0"/>
                  </a:lnTo>
                  <a:lnTo>
                    <a:pt x="6118606" y="2165731"/>
                  </a:lnTo>
                  <a:lnTo>
                    <a:pt x="0" y="216573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6118560" cy="2175285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just">
                <a:lnSpc>
                  <a:spcPts val="2951"/>
                </a:lnSpc>
              </a:pPr>
              <a:r>
                <a:rPr lang="en-US" sz="2459" b="1" spc="-1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SUPERVISOR</a:t>
              </a:r>
            </a:p>
            <a:p>
              <a:pPr algn="just">
                <a:lnSpc>
                  <a:spcPts val="2951"/>
                </a:lnSpc>
              </a:pPr>
              <a:r>
                <a:rPr lang="en-US" sz="2459" b="1" spc="-1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Mr. M. Saravanan, M.E.,</a:t>
              </a:r>
            </a:p>
            <a:p>
              <a:pPr algn="just">
                <a:lnSpc>
                  <a:spcPts val="2951"/>
                </a:lnSpc>
              </a:pPr>
              <a:r>
                <a:rPr lang="en-US" sz="2459" b="1" spc="-1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AP/CSE.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662180" y="4487805"/>
            <a:ext cx="8963820" cy="185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 spc="-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DAILY TASK SCHEDULER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2180" y="85860"/>
            <a:ext cx="1600560" cy="1585980"/>
          </a:xfrm>
          <a:custGeom>
            <a:avLst/>
            <a:gdLst/>
            <a:ahLst/>
            <a:cxnLst/>
            <a:rect l="l" t="t" r="r" b="b"/>
            <a:pathLst>
              <a:path w="1600560" h="1585980">
                <a:moveTo>
                  <a:pt x="0" y="0"/>
                </a:moveTo>
                <a:lnTo>
                  <a:pt x="1600560" y="0"/>
                </a:lnTo>
                <a:lnTo>
                  <a:pt x="1600560" y="1585980"/>
                </a:lnTo>
                <a:lnTo>
                  <a:pt x="0" y="1585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6" b="-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549920" y="176040"/>
            <a:ext cx="1730700" cy="1655100"/>
          </a:xfrm>
          <a:custGeom>
            <a:avLst/>
            <a:gdLst/>
            <a:ahLst/>
            <a:cxnLst/>
            <a:rect l="l" t="t" r="r" b="b"/>
            <a:pathLst>
              <a:path w="1730700" h="1655100">
                <a:moveTo>
                  <a:pt x="0" y="0"/>
                </a:moveTo>
                <a:lnTo>
                  <a:pt x="1730700" y="0"/>
                </a:lnTo>
                <a:lnTo>
                  <a:pt x="1730700" y="1655100"/>
                </a:lnTo>
                <a:lnTo>
                  <a:pt x="0" y="16551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17" r="-21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102898" y="2201622"/>
            <a:ext cx="4885251" cy="3754438"/>
          </a:xfrm>
          <a:custGeom>
            <a:avLst/>
            <a:gdLst/>
            <a:ahLst/>
            <a:cxnLst/>
            <a:rect l="l" t="t" r="r" b="b"/>
            <a:pathLst>
              <a:path w="4885251" h="3754438">
                <a:moveTo>
                  <a:pt x="0" y="0"/>
                </a:moveTo>
                <a:lnTo>
                  <a:pt x="4885251" y="0"/>
                </a:lnTo>
                <a:lnTo>
                  <a:pt x="4885251" y="3754438"/>
                </a:lnTo>
                <a:lnTo>
                  <a:pt x="0" y="375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49" r="-73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52460" y="2201622"/>
            <a:ext cx="5661298" cy="3754438"/>
          </a:xfrm>
          <a:custGeom>
            <a:avLst/>
            <a:gdLst/>
            <a:ahLst/>
            <a:cxnLst/>
            <a:rect l="l" t="t" r="r" b="b"/>
            <a:pathLst>
              <a:path w="5661298" h="3754438">
                <a:moveTo>
                  <a:pt x="0" y="0"/>
                </a:moveTo>
                <a:lnTo>
                  <a:pt x="5661298" y="0"/>
                </a:lnTo>
                <a:lnTo>
                  <a:pt x="5661298" y="3754438"/>
                </a:lnTo>
                <a:lnTo>
                  <a:pt x="0" y="37544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627141" y="2201622"/>
            <a:ext cx="5194879" cy="3754438"/>
          </a:xfrm>
          <a:custGeom>
            <a:avLst/>
            <a:gdLst/>
            <a:ahLst/>
            <a:cxnLst/>
            <a:rect l="l" t="t" r="r" b="b"/>
            <a:pathLst>
              <a:path w="5194879" h="3754438">
                <a:moveTo>
                  <a:pt x="0" y="0"/>
                </a:moveTo>
                <a:lnTo>
                  <a:pt x="5194878" y="0"/>
                </a:lnTo>
                <a:lnTo>
                  <a:pt x="5194878" y="3754438"/>
                </a:lnTo>
                <a:lnTo>
                  <a:pt x="0" y="37544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52460" y="6105085"/>
            <a:ext cx="5054986" cy="3632432"/>
          </a:xfrm>
          <a:custGeom>
            <a:avLst/>
            <a:gdLst/>
            <a:ahLst/>
            <a:cxnLst/>
            <a:rect l="l" t="t" r="r" b="b"/>
            <a:pathLst>
              <a:path w="5054986" h="3632432">
                <a:moveTo>
                  <a:pt x="0" y="0"/>
                </a:moveTo>
                <a:lnTo>
                  <a:pt x="5054986" y="0"/>
                </a:lnTo>
                <a:lnTo>
                  <a:pt x="5054986" y="3632432"/>
                </a:lnTo>
                <a:lnTo>
                  <a:pt x="0" y="36324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833718" y="6105085"/>
            <a:ext cx="4781724" cy="3632432"/>
          </a:xfrm>
          <a:custGeom>
            <a:avLst/>
            <a:gdLst/>
            <a:ahLst/>
            <a:cxnLst/>
            <a:rect l="l" t="t" r="r" b="b"/>
            <a:pathLst>
              <a:path w="4781724" h="3632432">
                <a:moveTo>
                  <a:pt x="0" y="0"/>
                </a:moveTo>
                <a:lnTo>
                  <a:pt x="4781724" y="0"/>
                </a:lnTo>
                <a:lnTo>
                  <a:pt x="4781724" y="3632432"/>
                </a:lnTo>
                <a:lnTo>
                  <a:pt x="0" y="36324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142486" y="6086586"/>
            <a:ext cx="4806076" cy="3650931"/>
          </a:xfrm>
          <a:custGeom>
            <a:avLst/>
            <a:gdLst/>
            <a:ahLst/>
            <a:cxnLst/>
            <a:rect l="l" t="t" r="r" b="b"/>
            <a:pathLst>
              <a:path w="4806076" h="3650931">
                <a:moveTo>
                  <a:pt x="0" y="0"/>
                </a:moveTo>
                <a:lnTo>
                  <a:pt x="4806075" y="0"/>
                </a:lnTo>
                <a:lnTo>
                  <a:pt x="4806075" y="3650931"/>
                </a:lnTo>
                <a:lnTo>
                  <a:pt x="0" y="365093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063060" y="223312"/>
            <a:ext cx="12161520" cy="996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4800" b="1" spc="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 AND DISCUSSION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53640" y="3353985"/>
            <a:ext cx="12161520" cy="1499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60"/>
              </a:lnSpc>
            </a:pPr>
            <a:r>
              <a:rPr lang="en-US" sz="7200" b="1" spc="6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QUERIES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63060" y="511920"/>
            <a:ext cx="1216152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b="1" spc="-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PRESENTATION OVERVIEW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5820" y="1985325"/>
            <a:ext cx="16600500" cy="6371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8260" lvl="1" indent="-284130" algn="just">
              <a:lnSpc>
                <a:spcPts val="5651"/>
              </a:lnSpc>
              <a:buAutoNum type="arabicPeriod"/>
            </a:pPr>
            <a:r>
              <a:rPr lang="en-US" sz="3139" b="1" spc="-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</a:t>
            </a:r>
          </a:p>
          <a:p>
            <a:pPr marL="568260" lvl="1" indent="-284130" algn="just">
              <a:lnSpc>
                <a:spcPts val="5651"/>
              </a:lnSpc>
              <a:buAutoNum type="arabicPeriod"/>
            </a:pPr>
            <a:r>
              <a:rPr lang="en-US" sz="3139" b="1" spc="-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Introduction</a:t>
            </a:r>
          </a:p>
          <a:p>
            <a:pPr marL="568260" lvl="1" indent="-284130" algn="just">
              <a:lnSpc>
                <a:spcPts val="5651"/>
              </a:lnSpc>
              <a:buAutoNum type="arabicPeriod"/>
            </a:pPr>
            <a:r>
              <a:rPr lang="en-US" sz="3139" b="1" spc="-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  <a:p>
            <a:pPr marL="568260" lvl="1" indent="-284130" algn="just">
              <a:lnSpc>
                <a:spcPts val="5651"/>
              </a:lnSpc>
              <a:buAutoNum type="arabicPeriod"/>
            </a:pPr>
            <a:r>
              <a:rPr lang="en-US" sz="3139" b="1" spc="-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Methodologies (Programming concepts relevant to problem statement)</a:t>
            </a:r>
          </a:p>
          <a:p>
            <a:pPr marL="568260" lvl="1" indent="-284130" algn="just">
              <a:lnSpc>
                <a:spcPts val="5651"/>
              </a:lnSpc>
              <a:buAutoNum type="arabicPeriod"/>
            </a:pPr>
            <a:r>
              <a:rPr lang="en-US" sz="3139" b="1" spc="-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Architecture of the proposed system </a:t>
            </a:r>
          </a:p>
          <a:p>
            <a:pPr marL="568260" lvl="1" indent="-284130" algn="just">
              <a:lnSpc>
                <a:spcPts val="5651"/>
              </a:lnSpc>
              <a:buAutoNum type="arabicPeriod"/>
            </a:pPr>
            <a:r>
              <a:rPr lang="en-US" sz="3139" b="1" spc="-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List of Modules</a:t>
            </a:r>
          </a:p>
          <a:p>
            <a:pPr marL="568260" lvl="1" indent="-284130" algn="just">
              <a:lnSpc>
                <a:spcPts val="5651"/>
              </a:lnSpc>
              <a:buAutoNum type="arabicPeriod"/>
            </a:pPr>
            <a:r>
              <a:rPr lang="en-US" sz="3139" b="1" spc="-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Merits </a:t>
            </a:r>
          </a:p>
          <a:p>
            <a:pPr marL="568260" lvl="1" indent="-284130" algn="just">
              <a:lnSpc>
                <a:spcPts val="5651"/>
              </a:lnSpc>
              <a:buAutoNum type="arabicPeriod"/>
            </a:pPr>
            <a:r>
              <a:rPr lang="en-US" sz="3139" b="1" spc="-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 and Discussion</a:t>
            </a:r>
          </a:p>
          <a:p>
            <a:pPr marL="568260" lvl="1" indent="-284130" algn="just">
              <a:lnSpc>
                <a:spcPts val="5651"/>
              </a:lnSpc>
              <a:buAutoNum type="arabicPeriod"/>
            </a:pPr>
            <a:r>
              <a:rPr lang="en-US" sz="3139" b="1" spc="-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Queries</a:t>
            </a:r>
          </a:p>
        </p:txBody>
      </p:sp>
      <p:sp>
        <p:nvSpPr>
          <p:cNvPr id="4" name="Freeform 4"/>
          <p:cNvSpPr/>
          <p:nvPr/>
        </p:nvSpPr>
        <p:spPr>
          <a:xfrm>
            <a:off x="252180" y="85860"/>
            <a:ext cx="1600560" cy="1585980"/>
          </a:xfrm>
          <a:custGeom>
            <a:avLst/>
            <a:gdLst/>
            <a:ahLst/>
            <a:cxnLst/>
            <a:rect l="l" t="t" r="r" b="b"/>
            <a:pathLst>
              <a:path w="1600560" h="1585980">
                <a:moveTo>
                  <a:pt x="0" y="0"/>
                </a:moveTo>
                <a:lnTo>
                  <a:pt x="1600560" y="0"/>
                </a:lnTo>
                <a:lnTo>
                  <a:pt x="1600560" y="1585980"/>
                </a:lnTo>
                <a:lnTo>
                  <a:pt x="0" y="1585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6" b="-66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549920" y="176040"/>
            <a:ext cx="1730700" cy="1655100"/>
          </a:xfrm>
          <a:custGeom>
            <a:avLst/>
            <a:gdLst/>
            <a:ahLst/>
            <a:cxnLst/>
            <a:rect l="l" t="t" r="r" b="b"/>
            <a:pathLst>
              <a:path w="1730700" h="1655100">
                <a:moveTo>
                  <a:pt x="0" y="0"/>
                </a:moveTo>
                <a:lnTo>
                  <a:pt x="1730700" y="0"/>
                </a:lnTo>
                <a:lnTo>
                  <a:pt x="1730700" y="1655100"/>
                </a:lnTo>
                <a:lnTo>
                  <a:pt x="0" y="16551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17" r="-217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63060" y="223312"/>
            <a:ext cx="12161520" cy="996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4800" b="1" spc="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</a:t>
            </a:r>
          </a:p>
        </p:txBody>
      </p:sp>
      <p:sp>
        <p:nvSpPr>
          <p:cNvPr id="3" name="Freeform 3"/>
          <p:cNvSpPr/>
          <p:nvPr/>
        </p:nvSpPr>
        <p:spPr>
          <a:xfrm>
            <a:off x="252180" y="85860"/>
            <a:ext cx="1600560" cy="1585980"/>
          </a:xfrm>
          <a:custGeom>
            <a:avLst/>
            <a:gdLst/>
            <a:ahLst/>
            <a:cxnLst/>
            <a:rect l="l" t="t" r="r" b="b"/>
            <a:pathLst>
              <a:path w="1600560" h="1585980">
                <a:moveTo>
                  <a:pt x="0" y="0"/>
                </a:moveTo>
                <a:lnTo>
                  <a:pt x="1600560" y="0"/>
                </a:lnTo>
                <a:lnTo>
                  <a:pt x="1600560" y="1585980"/>
                </a:lnTo>
                <a:lnTo>
                  <a:pt x="0" y="1585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6" b="-6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549920" y="176040"/>
            <a:ext cx="1730700" cy="1655100"/>
          </a:xfrm>
          <a:custGeom>
            <a:avLst/>
            <a:gdLst/>
            <a:ahLst/>
            <a:cxnLst/>
            <a:rect l="l" t="t" r="r" b="b"/>
            <a:pathLst>
              <a:path w="1730700" h="1655100">
                <a:moveTo>
                  <a:pt x="0" y="0"/>
                </a:moveTo>
                <a:lnTo>
                  <a:pt x="1730700" y="0"/>
                </a:lnTo>
                <a:lnTo>
                  <a:pt x="1730700" y="1655100"/>
                </a:lnTo>
                <a:lnTo>
                  <a:pt x="0" y="16551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17" r="-217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058959" y="3431353"/>
            <a:ext cx="14170081" cy="3357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6"/>
              </a:lnSpc>
            </a:pPr>
            <a:r>
              <a:rPr lang="en-US" sz="385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Daily Task Scheduler is a console-based application that helps users manage tasks by adding, viewing, and deleting them. Each task includes a description and due time, and users can mark tasks as completed. It provides an easy way to stay organized and track daily activities.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63060" y="223312"/>
            <a:ext cx="12161520" cy="996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4800" b="1" spc="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INTRODUCTION</a:t>
            </a:r>
          </a:p>
        </p:txBody>
      </p:sp>
      <p:sp>
        <p:nvSpPr>
          <p:cNvPr id="3" name="Freeform 3"/>
          <p:cNvSpPr/>
          <p:nvPr/>
        </p:nvSpPr>
        <p:spPr>
          <a:xfrm>
            <a:off x="252180" y="85860"/>
            <a:ext cx="1600560" cy="1585980"/>
          </a:xfrm>
          <a:custGeom>
            <a:avLst/>
            <a:gdLst/>
            <a:ahLst/>
            <a:cxnLst/>
            <a:rect l="l" t="t" r="r" b="b"/>
            <a:pathLst>
              <a:path w="1600560" h="1585980">
                <a:moveTo>
                  <a:pt x="0" y="0"/>
                </a:moveTo>
                <a:lnTo>
                  <a:pt x="1600560" y="0"/>
                </a:lnTo>
                <a:lnTo>
                  <a:pt x="1600560" y="1585980"/>
                </a:lnTo>
                <a:lnTo>
                  <a:pt x="0" y="1585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6" b="-6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549920" y="176040"/>
            <a:ext cx="1730700" cy="1655100"/>
          </a:xfrm>
          <a:custGeom>
            <a:avLst/>
            <a:gdLst/>
            <a:ahLst/>
            <a:cxnLst/>
            <a:rect l="l" t="t" r="r" b="b"/>
            <a:pathLst>
              <a:path w="1730700" h="1655100">
                <a:moveTo>
                  <a:pt x="0" y="0"/>
                </a:moveTo>
                <a:lnTo>
                  <a:pt x="1730700" y="0"/>
                </a:lnTo>
                <a:lnTo>
                  <a:pt x="1730700" y="1655100"/>
                </a:lnTo>
                <a:lnTo>
                  <a:pt x="0" y="16551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17" r="-217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480298" y="2457092"/>
            <a:ext cx="15581681" cy="6661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5"/>
              </a:lnSpc>
            </a:pPr>
            <a:r>
              <a:rPr lang="en-US" sz="313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Introduction: Daily Task Scheduler</a:t>
            </a:r>
          </a:p>
          <a:p>
            <a:pPr algn="l">
              <a:lnSpc>
                <a:spcPts val="4385"/>
              </a:lnSpc>
            </a:pPr>
            <a:r>
              <a:rPr lang="en-US" sz="313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Daily Task Scheduler is a simple tool designed to help you plan your day effectively. It organizes your tasks, sets clear priorities, and ensures you make the best use of your time.</a:t>
            </a:r>
          </a:p>
          <a:p>
            <a:pPr algn="l">
              <a:lnSpc>
                <a:spcPts val="4385"/>
              </a:lnSpc>
            </a:pPr>
            <a:r>
              <a:rPr lang="en-US" sz="313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With this scheduler, you can:</a:t>
            </a:r>
          </a:p>
          <a:p>
            <a:pPr marL="676359" lvl="1" indent="-338179" algn="l">
              <a:lnSpc>
                <a:spcPts val="4385"/>
              </a:lnSpc>
              <a:buAutoNum type="arabicPeriod"/>
            </a:pPr>
            <a:r>
              <a:rPr lang="en-US" sz="313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Focus on important tasks.</a:t>
            </a:r>
          </a:p>
          <a:p>
            <a:pPr marL="676359" lvl="1" indent="-338179" algn="l">
              <a:lnSpc>
                <a:spcPts val="4385"/>
              </a:lnSpc>
              <a:buAutoNum type="arabicPeriod"/>
            </a:pPr>
            <a:r>
              <a:rPr lang="en-US" sz="313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Break your day into manageable steps.</a:t>
            </a:r>
          </a:p>
          <a:p>
            <a:pPr marL="676359" lvl="1" indent="-338179" algn="l">
              <a:lnSpc>
                <a:spcPts val="4385"/>
              </a:lnSpc>
              <a:buAutoNum type="arabicPeriod"/>
            </a:pPr>
            <a:r>
              <a:rPr lang="en-US" sz="313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Reduce stress by staying organized.</a:t>
            </a:r>
          </a:p>
          <a:p>
            <a:pPr marL="676359" lvl="1" indent="-338179" algn="l">
              <a:lnSpc>
                <a:spcPts val="4385"/>
              </a:lnSpc>
              <a:buAutoNum type="arabicPeriod"/>
            </a:pPr>
            <a:r>
              <a:rPr lang="en-US" sz="313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Achieve your goals more efficiently.</a:t>
            </a:r>
          </a:p>
          <a:p>
            <a:pPr algn="l">
              <a:lnSpc>
                <a:spcPts val="4385"/>
              </a:lnSpc>
            </a:pPr>
            <a:r>
              <a:rPr lang="en-US" sz="313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Whether you're a student, professional, or just looking to manage your day better, this scheduler keeps things easy and productive!</a:t>
            </a:r>
          </a:p>
          <a:p>
            <a:pPr algn="l">
              <a:lnSpc>
                <a:spcPts val="4385"/>
              </a:lnSpc>
            </a:pPr>
            <a:endParaRPr lang="en-US" sz="3132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63060" y="223312"/>
            <a:ext cx="12161520" cy="996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4800" b="1" spc="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</p:txBody>
      </p:sp>
      <p:sp>
        <p:nvSpPr>
          <p:cNvPr id="3" name="Freeform 3"/>
          <p:cNvSpPr/>
          <p:nvPr/>
        </p:nvSpPr>
        <p:spPr>
          <a:xfrm>
            <a:off x="252180" y="85860"/>
            <a:ext cx="1600560" cy="1585980"/>
          </a:xfrm>
          <a:custGeom>
            <a:avLst/>
            <a:gdLst/>
            <a:ahLst/>
            <a:cxnLst/>
            <a:rect l="l" t="t" r="r" b="b"/>
            <a:pathLst>
              <a:path w="1600560" h="1585980">
                <a:moveTo>
                  <a:pt x="0" y="0"/>
                </a:moveTo>
                <a:lnTo>
                  <a:pt x="1600560" y="0"/>
                </a:lnTo>
                <a:lnTo>
                  <a:pt x="1600560" y="1585980"/>
                </a:lnTo>
                <a:lnTo>
                  <a:pt x="0" y="1585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6" b="-6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549920" y="176040"/>
            <a:ext cx="1730700" cy="1655100"/>
          </a:xfrm>
          <a:custGeom>
            <a:avLst/>
            <a:gdLst/>
            <a:ahLst/>
            <a:cxnLst/>
            <a:rect l="l" t="t" r="r" b="b"/>
            <a:pathLst>
              <a:path w="1730700" h="1655100">
                <a:moveTo>
                  <a:pt x="0" y="0"/>
                </a:moveTo>
                <a:lnTo>
                  <a:pt x="1730700" y="0"/>
                </a:lnTo>
                <a:lnTo>
                  <a:pt x="1730700" y="1655100"/>
                </a:lnTo>
                <a:lnTo>
                  <a:pt x="0" y="16551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17" r="-217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441388" y="2087372"/>
            <a:ext cx="15405224" cy="6055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4"/>
              </a:lnSpc>
            </a:pPr>
            <a:r>
              <a:rPr lang="en-US" sz="311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Statement: Daily Task Scheduler</a:t>
            </a:r>
          </a:p>
          <a:p>
            <a:pPr algn="l">
              <a:lnSpc>
                <a:spcPts val="4354"/>
              </a:lnSpc>
            </a:pPr>
            <a:r>
              <a:rPr lang="en-US" sz="311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Many people struggle to manage their time effectively, leading to:</a:t>
            </a:r>
          </a:p>
          <a:p>
            <a:pPr marL="671450" lvl="1" indent="-335725" algn="l">
              <a:lnSpc>
                <a:spcPts val="4354"/>
              </a:lnSpc>
              <a:buAutoNum type="arabicPeriod"/>
            </a:pPr>
            <a:r>
              <a:rPr lang="en-US" sz="311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Missed deadlines and incomplete tasks.</a:t>
            </a:r>
          </a:p>
          <a:p>
            <a:pPr marL="671450" lvl="1" indent="-335725" algn="l">
              <a:lnSpc>
                <a:spcPts val="4354"/>
              </a:lnSpc>
              <a:buAutoNum type="arabicPeriod"/>
            </a:pPr>
            <a:r>
              <a:rPr lang="en-US" sz="311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Stress from juggling multiple responsibilities.</a:t>
            </a:r>
          </a:p>
          <a:p>
            <a:pPr marL="671450" lvl="1" indent="-335725" algn="l">
              <a:lnSpc>
                <a:spcPts val="4354"/>
              </a:lnSpc>
              <a:buAutoNum type="arabicPeriod"/>
            </a:pPr>
            <a:r>
              <a:rPr lang="en-US" sz="311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Lack of focus on important goals.</a:t>
            </a:r>
          </a:p>
          <a:p>
            <a:pPr marL="671450" lvl="1" indent="-335725" algn="l">
              <a:lnSpc>
                <a:spcPts val="4354"/>
              </a:lnSpc>
              <a:buAutoNum type="arabicPeriod"/>
            </a:pPr>
            <a:r>
              <a:rPr lang="en-US" sz="311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Feeling overwhelmed or unproductive.</a:t>
            </a:r>
          </a:p>
          <a:p>
            <a:pPr algn="l">
              <a:lnSpc>
                <a:spcPts val="4354"/>
              </a:lnSpc>
            </a:pPr>
            <a:r>
              <a:rPr lang="en-US" sz="311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Daily Task Scheduler addresses these challenges by providing a simple, structured way to organize tasks, prioritize goals, and maintain a healthy balance between work and rest. This tool helps people stay on track and make the most of their day!</a:t>
            </a:r>
          </a:p>
          <a:p>
            <a:pPr algn="l">
              <a:lnSpc>
                <a:spcPts val="4354"/>
              </a:lnSpc>
            </a:pPr>
            <a:endParaRPr lang="en-US" sz="3110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63060" y="223312"/>
            <a:ext cx="12161520" cy="996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4800" b="1" spc="43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METHODOLOGIES</a:t>
            </a:r>
          </a:p>
        </p:txBody>
      </p:sp>
      <p:sp>
        <p:nvSpPr>
          <p:cNvPr id="3" name="Freeform 3"/>
          <p:cNvSpPr/>
          <p:nvPr/>
        </p:nvSpPr>
        <p:spPr>
          <a:xfrm>
            <a:off x="252180" y="85860"/>
            <a:ext cx="1600560" cy="1585980"/>
          </a:xfrm>
          <a:custGeom>
            <a:avLst/>
            <a:gdLst/>
            <a:ahLst/>
            <a:cxnLst/>
            <a:rect l="l" t="t" r="r" b="b"/>
            <a:pathLst>
              <a:path w="1600560" h="1585980">
                <a:moveTo>
                  <a:pt x="0" y="0"/>
                </a:moveTo>
                <a:lnTo>
                  <a:pt x="1600560" y="0"/>
                </a:lnTo>
                <a:lnTo>
                  <a:pt x="1600560" y="1585980"/>
                </a:lnTo>
                <a:lnTo>
                  <a:pt x="0" y="1585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6" b="-6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549920" y="176040"/>
            <a:ext cx="1730700" cy="1655100"/>
          </a:xfrm>
          <a:custGeom>
            <a:avLst/>
            <a:gdLst/>
            <a:ahLst/>
            <a:cxnLst/>
            <a:rect l="l" t="t" r="r" b="b"/>
            <a:pathLst>
              <a:path w="1730700" h="1655100">
                <a:moveTo>
                  <a:pt x="0" y="0"/>
                </a:moveTo>
                <a:lnTo>
                  <a:pt x="1730700" y="0"/>
                </a:lnTo>
                <a:lnTo>
                  <a:pt x="1730700" y="1655100"/>
                </a:lnTo>
                <a:lnTo>
                  <a:pt x="0" y="16551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17" r="-217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15869" y="2400300"/>
            <a:ext cx="14263569" cy="6545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IN" altLang="en-US" sz="3600" b="1" dirty="0">
                <a:solidFill>
                  <a:schemeClr val="tx1"/>
                </a:solidFill>
                <a:latin typeface="Arial" panose="020B0604020202020204" pitchFamily="34" charset="0"/>
              </a:rPr>
              <a:t>A personal finance management project using Java focuses on helping users efficiently track and manage their income, expenses, savings, and budgets. By leveraging object-oriented programming principles, the </a:t>
            </a:r>
            <a:r>
              <a:rPr lang="en-IN" altLang="en-US" sz="3600" b="1" dirty="0" err="1">
                <a:solidFill>
                  <a:schemeClr val="tx1"/>
                </a:solidFill>
                <a:latin typeface="Arial" panose="020B0604020202020204" pitchFamily="34" charset="0"/>
              </a:rPr>
              <a:t>projectcan</a:t>
            </a:r>
            <a:r>
              <a:rPr lang="en-IN" altLang="en-US" sz="3600" b="1" dirty="0">
                <a:solidFill>
                  <a:schemeClr val="tx1"/>
                </a:solidFill>
                <a:latin typeface="Arial" panose="020B0604020202020204" pitchFamily="34" charset="0"/>
              </a:rPr>
              <a:t> include modules for transaction tracking, budget planning, and financial reporting. It employs Java libraries for file handling, GUI development (e.g., JavaFX), and data persistence to ensure a user-friendly and scalable solution.</a:t>
            </a:r>
            <a:endParaRPr lang="en-US" altLang="en-US" sz="3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63060" y="-324375"/>
            <a:ext cx="12161520" cy="2091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4800" b="1" spc="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ARCHITECTURE OF THE PROPOSED SYSTEM </a:t>
            </a:r>
          </a:p>
        </p:txBody>
      </p:sp>
      <p:sp>
        <p:nvSpPr>
          <p:cNvPr id="3" name="Freeform 3"/>
          <p:cNvSpPr/>
          <p:nvPr/>
        </p:nvSpPr>
        <p:spPr>
          <a:xfrm>
            <a:off x="252180" y="85860"/>
            <a:ext cx="1600560" cy="1585980"/>
          </a:xfrm>
          <a:custGeom>
            <a:avLst/>
            <a:gdLst/>
            <a:ahLst/>
            <a:cxnLst/>
            <a:rect l="l" t="t" r="r" b="b"/>
            <a:pathLst>
              <a:path w="1600560" h="1585980">
                <a:moveTo>
                  <a:pt x="0" y="0"/>
                </a:moveTo>
                <a:lnTo>
                  <a:pt x="1600560" y="0"/>
                </a:lnTo>
                <a:lnTo>
                  <a:pt x="1600560" y="1585980"/>
                </a:lnTo>
                <a:lnTo>
                  <a:pt x="0" y="1585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6" b="-6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549920" y="176040"/>
            <a:ext cx="1730700" cy="1655100"/>
          </a:xfrm>
          <a:custGeom>
            <a:avLst/>
            <a:gdLst/>
            <a:ahLst/>
            <a:cxnLst/>
            <a:rect l="l" t="t" r="r" b="b"/>
            <a:pathLst>
              <a:path w="1730700" h="1655100">
                <a:moveTo>
                  <a:pt x="0" y="0"/>
                </a:moveTo>
                <a:lnTo>
                  <a:pt x="1730700" y="0"/>
                </a:lnTo>
                <a:lnTo>
                  <a:pt x="1730700" y="1655100"/>
                </a:lnTo>
                <a:lnTo>
                  <a:pt x="0" y="16551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17" r="-217"/>
            </a:stretch>
          </a:blipFill>
        </p:spPr>
      </p:sp>
      <p:pic>
        <p:nvPicPr>
          <p:cNvPr id="7" name="Google Shape;162;p19">
            <a:extLst>
              <a:ext uri="{FF2B5EF4-FFF2-40B4-BE49-F238E27FC236}">
                <a16:creationId xmlns:a16="http://schemas.microsoft.com/office/drawing/2014/main" id="{63D0A309-971F-5E6F-4E39-B1D0E36622D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2400" y="2476500"/>
            <a:ext cx="868680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63060" y="223312"/>
            <a:ext cx="12161520" cy="996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4800" b="1" spc="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LIST OF MODULES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047451" y="2189797"/>
            <a:ext cx="15527015" cy="7711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25"/>
              </a:lnSpc>
            </a:pPr>
            <a:r>
              <a:rPr lang="en-US" sz="2125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MODULE DESCRIPTION OF DAILY TASK SCHEDULER</a:t>
            </a:r>
          </a:p>
          <a:p>
            <a:pPr marL="458821" lvl="1" indent="-229410" algn="l">
              <a:lnSpc>
                <a:spcPts val="3825"/>
              </a:lnSpc>
              <a:buAutoNum type="arabicPeriod"/>
            </a:pPr>
            <a:r>
              <a:rPr lang="en-US" sz="2125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Task Creation Module</a:t>
            </a:r>
          </a:p>
          <a:p>
            <a:pPr marL="917641" lvl="2" indent="-305880" algn="l">
              <a:lnSpc>
                <a:spcPts val="3825"/>
              </a:lnSpc>
              <a:buFont typeface="Arial"/>
              <a:buChar char="⚬"/>
            </a:pPr>
            <a:r>
              <a:rPr lang="en-US" sz="2125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Allows users to easily add new tasks with details like title, description, priority, and deadline.</a:t>
            </a:r>
          </a:p>
          <a:p>
            <a:pPr marL="458821" lvl="1" indent="-229410" algn="l">
              <a:lnSpc>
                <a:spcPts val="3825"/>
              </a:lnSpc>
              <a:buAutoNum type="arabicPeriod"/>
            </a:pPr>
            <a:r>
              <a:rPr lang="en-US" sz="2125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Scheduling and Time Management Module</a:t>
            </a:r>
          </a:p>
          <a:p>
            <a:pPr marL="917641" lvl="2" indent="-305880" algn="l">
              <a:lnSpc>
                <a:spcPts val="3825"/>
              </a:lnSpc>
              <a:buFont typeface="Arial"/>
              <a:buChar char="⚬"/>
            </a:pPr>
            <a:r>
              <a:rPr lang="en-US" sz="2125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Helps users allocate tasks to specific times or days, ensuring proper time distribution and deadlines.</a:t>
            </a:r>
          </a:p>
          <a:p>
            <a:pPr marL="458821" lvl="1" indent="-229410" algn="l">
              <a:lnSpc>
                <a:spcPts val="3825"/>
              </a:lnSpc>
              <a:buAutoNum type="arabicPeriod"/>
            </a:pPr>
            <a:r>
              <a:rPr lang="en-US" sz="2125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Reminder and Notification Module</a:t>
            </a:r>
          </a:p>
          <a:p>
            <a:pPr marL="917641" lvl="2" indent="-305880" algn="l">
              <a:lnSpc>
                <a:spcPts val="3825"/>
              </a:lnSpc>
              <a:buFont typeface="Arial"/>
              <a:buChar char="⚬"/>
            </a:pPr>
            <a:r>
              <a:rPr lang="en-US" sz="2125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Sends timely alerts and reminders for upcoming or overdue tasks to keep users on track.</a:t>
            </a:r>
          </a:p>
          <a:p>
            <a:pPr marL="458821" lvl="1" indent="-229410" algn="l">
              <a:lnSpc>
                <a:spcPts val="3825"/>
              </a:lnSpc>
              <a:buAutoNum type="arabicPeriod"/>
            </a:pPr>
            <a:r>
              <a:rPr lang="en-US" sz="2125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Task Tracking Module</a:t>
            </a:r>
          </a:p>
          <a:p>
            <a:pPr marL="917641" lvl="2" indent="-305880" algn="l">
              <a:lnSpc>
                <a:spcPts val="3825"/>
              </a:lnSpc>
              <a:buFont typeface="Arial"/>
              <a:buChar char="⚬"/>
            </a:pPr>
            <a:r>
              <a:rPr lang="en-US" sz="2125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Tracks the progress of tasks, marking them as completed and providing summaries of daily achievements.</a:t>
            </a:r>
          </a:p>
          <a:p>
            <a:pPr marL="458821" lvl="1" indent="-229410" algn="l">
              <a:lnSpc>
                <a:spcPts val="3825"/>
              </a:lnSpc>
              <a:buAutoNum type="arabicPeriod"/>
            </a:pPr>
            <a:r>
              <a:rPr lang="en-US" sz="2125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Customization Module</a:t>
            </a:r>
          </a:p>
          <a:p>
            <a:pPr marL="917641" lvl="2" indent="-305880" algn="l">
              <a:lnSpc>
                <a:spcPts val="3825"/>
              </a:lnSpc>
              <a:buFont typeface="Arial"/>
              <a:buChar char="⚬"/>
            </a:pPr>
            <a:r>
              <a:rPr lang="en-US" sz="2125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Lets users personalize task categories, themes, and notification preferences to suit their needs.</a:t>
            </a:r>
          </a:p>
          <a:p>
            <a:pPr algn="l">
              <a:lnSpc>
                <a:spcPts val="3825"/>
              </a:lnSpc>
            </a:pPr>
            <a:endParaRPr lang="en-US" sz="2125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252180" y="85860"/>
            <a:ext cx="1600560" cy="1585980"/>
          </a:xfrm>
          <a:custGeom>
            <a:avLst/>
            <a:gdLst/>
            <a:ahLst/>
            <a:cxnLst/>
            <a:rect l="l" t="t" r="r" b="b"/>
            <a:pathLst>
              <a:path w="1600560" h="1585980">
                <a:moveTo>
                  <a:pt x="0" y="0"/>
                </a:moveTo>
                <a:lnTo>
                  <a:pt x="1600560" y="0"/>
                </a:lnTo>
                <a:lnTo>
                  <a:pt x="1600560" y="1585980"/>
                </a:lnTo>
                <a:lnTo>
                  <a:pt x="0" y="1585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6" b="-66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549920" y="176040"/>
            <a:ext cx="1730700" cy="1655100"/>
          </a:xfrm>
          <a:custGeom>
            <a:avLst/>
            <a:gdLst/>
            <a:ahLst/>
            <a:cxnLst/>
            <a:rect l="l" t="t" r="r" b="b"/>
            <a:pathLst>
              <a:path w="1730700" h="1655100">
                <a:moveTo>
                  <a:pt x="0" y="0"/>
                </a:moveTo>
                <a:lnTo>
                  <a:pt x="1730700" y="0"/>
                </a:lnTo>
                <a:lnTo>
                  <a:pt x="1730700" y="1655100"/>
                </a:lnTo>
                <a:lnTo>
                  <a:pt x="0" y="16551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17" r="-21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047451" y="1595640"/>
            <a:ext cx="14307758" cy="717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06"/>
              </a:lnSpc>
            </a:pPr>
            <a:r>
              <a:rPr lang="en-US" sz="421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MODULE DESCRIPTION OF DAILY TASK SCHEDULER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63060" y="223312"/>
            <a:ext cx="12161520" cy="996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4800" b="1" spc="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MERITS</a:t>
            </a:r>
          </a:p>
        </p:txBody>
      </p:sp>
      <p:sp>
        <p:nvSpPr>
          <p:cNvPr id="3" name="Freeform 3"/>
          <p:cNvSpPr/>
          <p:nvPr/>
        </p:nvSpPr>
        <p:spPr>
          <a:xfrm>
            <a:off x="252180" y="85860"/>
            <a:ext cx="1600560" cy="1585980"/>
          </a:xfrm>
          <a:custGeom>
            <a:avLst/>
            <a:gdLst/>
            <a:ahLst/>
            <a:cxnLst/>
            <a:rect l="l" t="t" r="r" b="b"/>
            <a:pathLst>
              <a:path w="1600560" h="1585980">
                <a:moveTo>
                  <a:pt x="0" y="0"/>
                </a:moveTo>
                <a:lnTo>
                  <a:pt x="1600560" y="0"/>
                </a:lnTo>
                <a:lnTo>
                  <a:pt x="1600560" y="1585980"/>
                </a:lnTo>
                <a:lnTo>
                  <a:pt x="0" y="1585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6" b="-6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549920" y="176040"/>
            <a:ext cx="1730700" cy="1655100"/>
          </a:xfrm>
          <a:custGeom>
            <a:avLst/>
            <a:gdLst/>
            <a:ahLst/>
            <a:cxnLst/>
            <a:rect l="l" t="t" r="r" b="b"/>
            <a:pathLst>
              <a:path w="1730700" h="1655100">
                <a:moveTo>
                  <a:pt x="0" y="0"/>
                </a:moveTo>
                <a:lnTo>
                  <a:pt x="1730700" y="0"/>
                </a:lnTo>
                <a:lnTo>
                  <a:pt x="1730700" y="1655100"/>
                </a:lnTo>
                <a:lnTo>
                  <a:pt x="0" y="16551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17" r="-217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411901" y="1764465"/>
            <a:ext cx="15463838" cy="7407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Merits of Daily Task Scheduler</a:t>
            </a:r>
          </a:p>
          <a:p>
            <a:pPr marL="755659" lvl="1" indent="-377829" algn="just">
              <a:lnSpc>
                <a:spcPts val="4900"/>
              </a:lnSpc>
              <a:buAutoNum type="arabicPeriod"/>
            </a:pPr>
            <a:r>
              <a:rPr lang="en-US" sz="3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Improves Time Management</a:t>
            </a:r>
          </a:p>
          <a:p>
            <a:pPr marL="1511317" lvl="2" indent="-503772" algn="just">
              <a:lnSpc>
                <a:spcPts val="4900"/>
              </a:lnSpc>
              <a:buFont typeface="Arial"/>
              <a:buChar char="⚬"/>
            </a:pPr>
            <a:r>
              <a:rPr lang="en-US" sz="3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Helps organize tasks efficiently, saving time and reducing stress.</a:t>
            </a:r>
          </a:p>
          <a:p>
            <a:pPr marL="755659" lvl="1" indent="-377829" algn="just">
              <a:lnSpc>
                <a:spcPts val="4900"/>
              </a:lnSpc>
              <a:buAutoNum type="arabicPeriod"/>
            </a:pPr>
            <a:r>
              <a:rPr lang="en-US" sz="3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Boosts Productivity</a:t>
            </a:r>
          </a:p>
          <a:p>
            <a:pPr marL="1511317" lvl="2" indent="-503772" algn="just">
              <a:lnSpc>
                <a:spcPts val="4900"/>
              </a:lnSpc>
              <a:buFont typeface="Arial"/>
              <a:buChar char="⚬"/>
            </a:pPr>
            <a:r>
              <a:rPr lang="en-US" sz="3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Encourages focus on important tasks, leading to better results.</a:t>
            </a:r>
          </a:p>
          <a:p>
            <a:pPr marL="755659" lvl="1" indent="-377829" algn="just">
              <a:lnSpc>
                <a:spcPts val="4900"/>
              </a:lnSpc>
              <a:buAutoNum type="arabicPeriod"/>
            </a:pPr>
            <a:r>
              <a:rPr lang="en-US" sz="3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Reduces Overwhelm</a:t>
            </a:r>
          </a:p>
          <a:p>
            <a:pPr marL="1511317" lvl="2" indent="-503772" algn="just">
              <a:lnSpc>
                <a:spcPts val="4900"/>
              </a:lnSpc>
              <a:buFont typeface="Arial"/>
              <a:buChar char="⚬"/>
            </a:pPr>
            <a:r>
              <a:rPr lang="en-US" sz="3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Breaks down big tasks into smaller, manageable steps.</a:t>
            </a:r>
          </a:p>
          <a:p>
            <a:pPr marL="755659" lvl="1" indent="-377829" algn="just">
              <a:lnSpc>
                <a:spcPts val="4900"/>
              </a:lnSpc>
              <a:buAutoNum type="arabicPeriod"/>
            </a:pPr>
            <a:r>
              <a:rPr lang="en-US" sz="3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Increases Accountability</a:t>
            </a:r>
          </a:p>
          <a:p>
            <a:pPr marL="1511317" lvl="2" indent="-503772" algn="just">
              <a:lnSpc>
                <a:spcPts val="4900"/>
              </a:lnSpc>
              <a:buFont typeface="Arial"/>
              <a:buChar char="⚬"/>
            </a:pPr>
            <a:r>
              <a:rPr lang="en-US" sz="3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Tracks progress and ensures tasks are completed on time.</a:t>
            </a:r>
          </a:p>
          <a:p>
            <a:pPr marL="755659" lvl="1" indent="-377829" algn="just">
              <a:lnSpc>
                <a:spcPts val="4900"/>
              </a:lnSpc>
              <a:buAutoNum type="arabicPeriod"/>
            </a:pPr>
            <a:r>
              <a:rPr lang="en-US" sz="3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Promotes Work-Life Balance</a:t>
            </a:r>
          </a:p>
          <a:p>
            <a:pPr marL="1511317" lvl="2" indent="-503772" algn="just">
              <a:lnSpc>
                <a:spcPts val="4900"/>
              </a:lnSpc>
              <a:buFont typeface="Arial"/>
              <a:buChar char="⚬"/>
            </a:pPr>
            <a:r>
              <a:rPr lang="en-US" sz="3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Ensures time is allocated for both work and personal activities.</a:t>
            </a:r>
          </a:p>
          <a:p>
            <a:pPr algn="just">
              <a:lnSpc>
                <a:spcPts val="4900"/>
              </a:lnSpc>
            </a:pPr>
            <a:endParaRPr lang="en-US" sz="3500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579</Words>
  <Application>Microsoft Office PowerPoint</Application>
  <PresentationFormat>Custom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Arimo Bold</vt:lpstr>
      <vt:lpstr>Canva Sans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Esther Juliet S 2303811710422041</dc:title>
  <cp:lastModifiedBy>shrimulik02@outlook.com</cp:lastModifiedBy>
  <cp:revision>2</cp:revision>
  <dcterms:created xsi:type="dcterms:W3CDTF">2006-08-16T00:00:00Z</dcterms:created>
  <dcterms:modified xsi:type="dcterms:W3CDTF">2024-12-01T15:23:31Z</dcterms:modified>
  <dc:identifier>DAGYDWI8X7Q</dc:identifier>
</cp:coreProperties>
</file>