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9AA18-F042-4A1D-8A2C-B5A5576D75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97650-70C4-4D7A-817B-01ED6BE14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Business Analysis?</a:t>
          </a:r>
        </a:p>
      </dgm:t>
    </dgm:pt>
    <dgm:pt modelId="{82871D71-8535-45AF-BBB1-E0FF55FC2386}" type="parTrans" cxnId="{6B1EAE42-DEAA-4669-BCCF-7A8FEAAF7827}">
      <dgm:prSet/>
      <dgm:spPr/>
      <dgm:t>
        <a:bodyPr/>
        <a:lstStyle/>
        <a:p>
          <a:endParaRPr lang="en-US"/>
        </a:p>
      </dgm:t>
    </dgm:pt>
    <dgm:pt modelId="{AAF0A510-ED0E-4841-84E8-32675996898E}" type="sibTrans" cxnId="{6B1EAE42-DEAA-4669-BCCF-7A8FEAAF7827}">
      <dgm:prSet/>
      <dgm:spPr/>
      <dgm:t>
        <a:bodyPr/>
        <a:lstStyle/>
        <a:p>
          <a:endParaRPr lang="en-US"/>
        </a:p>
      </dgm:t>
    </dgm:pt>
    <dgm:pt modelId="{B0819F6C-BAD3-4DBB-AA09-F736FCCA5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is a Business Analyst?</a:t>
          </a:r>
        </a:p>
      </dgm:t>
    </dgm:pt>
    <dgm:pt modelId="{8D80A7D7-0D62-4995-803A-049E109A8258}" type="parTrans" cxnId="{9B2A2597-3B0F-464D-95BF-C8C62E76FA9F}">
      <dgm:prSet/>
      <dgm:spPr/>
      <dgm:t>
        <a:bodyPr/>
        <a:lstStyle/>
        <a:p>
          <a:endParaRPr lang="en-US"/>
        </a:p>
      </dgm:t>
    </dgm:pt>
    <dgm:pt modelId="{C6F1A8D7-409D-4B15-A252-7ADA243BEDD4}" type="sibTrans" cxnId="{9B2A2597-3B0F-464D-95BF-C8C62E76FA9F}">
      <dgm:prSet/>
      <dgm:spPr/>
      <dgm:t>
        <a:bodyPr/>
        <a:lstStyle/>
        <a:p>
          <a:endParaRPr lang="en-US"/>
        </a:p>
      </dgm:t>
    </dgm:pt>
    <dgm:pt modelId="{840D8A2E-4882-4B6A-A5E1-310B876F8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Analysis Core Concepts</a:t>
          </a:r>
        </a:p>
      </dgm:t>
    </dgm:pt>
    <dgm:pt modelId="{AAC5D08E-6045-41E9-9349-40A46341C4C9}" type="parTrans" cxnId="{48EB14E0-6547-4FA3-BC9E-30841A4922B4}">
      <dgm:prSet/>
      <dgm:spPr/>
      <dgm:t>
        <a:bodyPr/>
        <a:lstStyle/>
        <a:p>
          <a:endParaRPr lang="en-US"/>
        </a:p>
      </dgm:t>
    </dgm:pt>
    <dgm:pt modelId="{6C6AC7BA-FB48-49BD-9398-A3D146645D6B}" type="sibTrans" cxnId="{48EB14E0-6547-4FA3-BC9E-30841A4922B4}">
      <dgm:prSet/>
      <dgm:spPr/>
      <dgm:t>
        <a:bodyPr/>
        <a:lstStyle/>
        <a:p>
          <a:endParaRPr lang="en-US"/>
        </a:p>
      </dgm:t>
    </dgm:pt>
    <dgm:pt modelId="{54575807-9401-4448-8225-6946478E4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Analysis Knowledge Areas</a:t>
          </a:r>
        </a:p>
      </dgm:t>
    </dgm:pt>
    <dgm:pt modelId="{1996A884-0C6D-4DEE-8ADB-8C333FE8FF2C}" type="parTrans" cxnId="{A895A484-D3C0-4C5E-BDE5-EFE77A5AFC84}">
      <dgm:prSet/>
      <dgm:spPr/>
      <dgm:t>
        <a:bodyPr/>
        <a:lstStyle/>
        <a:p>
          <a:endParaRPr lang="en-US"/>
        </a:p>
      </dgm:t>
    </dgm:pt>
    <dgm:pt modelId="{A2D4C14A-92D5-448A-BC7D-ADD180547BC9}" type="sibTrans" cxnId="{A895A484-D3C0-4C5E-BDE5-EFE77A5AFC84}">
      <dgm:prSet/>
      <dgm:spPr/>
      <dgm:t>
        <a:bodyPr/>
        <a:lstStyle/>
        <a:p>
          <a:endParaRPr lang="en-US"/>
        </a:p>
      </dgm:t>
    </dgm:pt>
    <dgm:pt modelId="{193D8FAB-430A-4088-B699-470EC4AD4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86AD7995-7F9E-46F6-A9A1-E70079DF50F0}" type="parTrans" cxnId="{22C9BBA8-E20A-4DE0-AE47-0D3D33DB01C0}">
      <dgm:prSet/>
      <dgm:spPr/>
      <dgm:t>
        <a:bodyPr/>
        <a:lstStyle/>
        <a:p>
          <a:endParaRPr lang="en-US"/>
        </a:p>
      </dgm:t>
    </dgm:pt>
    <dgm:pt modelId="{925A291D-596A-4247-91BA-8C3B862C9378}" type="sibTrans" cxnId="{22C9BBA8-E20A-4DE0-AE47-0D3D33DB01C0}">
      <dgm:prSet/>
      <dgm:spPr/>
      <dgm:t>
        <a:bodyPr/>
        <a:lstStyle/>
        <a:p>
          <a:endParaRPr lang="en-US"/>
        </a:p>
      </dgm:t>
    </dgm:pt>
    <dgm:pt modelId="{A76AF07F-FE2D-4411-857F-B83A592381EF}" type="pres">
      <dgm:prSet presAssocID="{4269AA18-F042-4A1D-8A2C-B5A5576D752E}" presName="root" presStyleCnt="0">
        <dgm:presLayoutVars>
          <dgm:dir/>
          <dgm:resizeHandles val="exact"/>
        </dgm:presLayoutVars>
      </dgm:prSet>
      <dgm:spPr/>
    </dgm:pt>
    <dgm:pt modelId="{DCD81D03-824C-48E2-96A0-4C325C949544}" type="pres">
      <dgm:prSet presAssocID="{3EB97650-70C4-4D7A-817B-01ED6BE14C7A}" presName="compNode" presStyleCnt="0"/>
      <dgm:spPr/>
    </dgm:pt>
    <dgm:pt modelId="{6A9B0D64-262D-4AE0-937B-64064CDA28A2}" type="pres">
      <dgm:prSet presAssocID="{3EB97650-70C4-4D7A-817B-01ED6BE14C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AD03C2-AD32-49F4-88B1-20A5908245DF}" type="pres">
      <dgm:prSet presAssocID="{3EB97650-70C4-4D7A-817B-01ED6BE14C7A}" presName="spaceRect" presStyleCnt="0"/>
      <dgm:spPr/>
    </dgm:pt>
    <dgm:pt modelId="{5B6BAD19-6B34-47B9-85D9-98E03CABF0FB}" type="pres">
      <dgm:prSet presAssocID="{3EB97650-70C4-4D7A-817B-01ED6BE14C7A}" presName="textRect" presStyleLbl="revTx" presStyleIdx="0" presStyleCnt="5">
        <dgm:presLayoutVars>
          <dgm:chMax val="1"/>
          <dgm:chPref val="1"/>
        </dgm:presLayoutVars>
      </dgm:prSet>
      <dgm:spPr/>
    </dgm:pt>
    <dgm:pt modelId="{6C5B20FA-1726-4EE4-A31B-14A4100A925E}" type="pres">
      <dgm:prSet presAssocID="{AAF0A510-ED0E-4841-84E8-32675996898E}" presName="sibTrans" presStyleCnt="0"/>
      <dgm:spPr/>
    </dgm:pt>
    <dgm:pt modelId="{F3A6E0E5-DAEF-4112-950B-933CD37A9A65}" type="pres">
      <dgm:prSet presAssocID="{B0819F6C-BAD3-4DBB-AA09-F736FCCA5CA6}" presName="compNode" presStyleCnt="0"/>
      <dgm:spPr/>
    </dgm:pt>
    <dgm:pt modelId="{4096D7FA-7155-4917-A489-019772B88FB7}" type="pres">
      <dgm:prSet presAssocID="{B0819F6C-BAD3-4DBB-AA09-F736FCCA5C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94A7FF1C-FB73-4457-A442-B95A79099369}" type="pres">
      <dgm:prSet presAssocID="{B0819F6C-BAD3-4DBB-AA09-F736FCCA5CA6}" presName="spaceRect" presStyleCnt="0"/>
      <dgm:spPr/>
    </dgm:pt>
    <dgm:pt modelId="{3D93D888-1C63-4C24-A6AF-3EBBEC49A957}" type="pres">
      <dgm:prSet presAssocID="{B0819F6C-BAD3-4DBB-AA09-F736FCCA5CA6}" presName="textRect" presStyleLbl="revTx" presStyleIdx="1" presStyleCnt="5">
        <dgm:presLayoutVars>
          <dgm:chMax val="1"/>
          <dgm:chPref val="1"/>
        </dgm:presLayoutVars>
      </dgm:prSet>
      <dgm:spPr/>
    </dgm:pt>
    <dgm:pt modelId="{584D9E8E-0EB5-46D6-95FF-D6AB92D0A8B7}" type="pres">
      <dgm:prSet presAssocID="{C6F1A8D7-409D-4B15-A252-7ADA243BEDD4}" presName="sibTrans" presStyleCnt="0"/>
      <dgm:spPr/>
    </dgm:pt>
    <dgm:pt modelId="{C69E4FDB-C1BF-46A4-92FD-2B9FB0188E62}" type="pres">
      <dgm:prSet presAssocID="{840D8A2E-4882-4B6A-A5E1-310B876F8959}" presName="compNode" presStyleCnt="0"/>
      <dgm:spPr/>
    </dgm:pt>
    <dgm:pt modelId="{E59FB5DE-A69D-4E31-B7B6-C9561EACCFA6}" type="pres">
      <dgm:prSet presAssocID="{840D8A2E-4882-4B6A-A5E1-310B876F89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BFA89EC-99F2-4B49-A7FE-D637CF1C95F6}" type="pres">
      <dgm:prSet presAssocID="{840D8A2E-4882-4B6A-A5E1-310B876F8959}" presName="spaceRect" presStyleCnt="0"/>
      <dgm:spPr/>
    </dgm:pt>
    <dgm:pt modelId="{87544C26-D96C-4DA1-AD69-DE0B04BA4EFA}" type="pres">
      <dgm:prSet presAssocID="{840D8A2E-4882-4B6A-A5E1-310B876F8959}" presName="textRect" presStyleLbl="revTx" presStyleIdx="2" presStyleCnt="5">
        <dgm:presLayoutVars>
          <dgm:chMax val="1"/>
          <dgm:chPref val="1"/>
        </dgm:presLayoutVars>
      </dgm:prSet>
      <dgm:spPr/>
    </dgm:pt>
    <dgm:pt modelId="{CC9FD4EE-A3D1-444B-A3F4-D9A7F23BF2EC}" type="pres">
      <dgm:prSet presAssocID="{6C6AC7BA-FB48-49BD-9398-A3D146645D6B}" presName="sibTrans" presStyleCnt="0"/>
      <dgm:spPr/>
    </dgm:pt>
    <dgm:pt modelId="{D19131A6-B6E5-4048-B611-BFBCD6A9822F}" type="pres">
      <dgm:prSet presAssocID="{54575807-9401-4448-8225-6946478E4B52}" presName="compNode" presStyleCnt="0"/>
      <dgm:spPr/>
    </dgm:pt>
    <dgm:pt modelId="{DD6549B8-CDD1-4697-80F4-4C9DADD73C33}" type="pres">
      <dgm:prSet presAssocID="{54575807-9401-4448-8225-6946478E4B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385786-F51B-450A-96D3-51BAD7220F04}" type="pres">
      <dgm:prSet presAssocID="{54575807-9401-4448-8225-6946478E4B52}" presName="spaceRect" presStyleCnt="0"/>
      <dgm:spPr/>
    </dgm:pt>
    <dgm:pt modelId="{737E48DB-6607-457D-BF95-ACBAF01372DC}" type="pres">
      <dgm:prSet presAssocID="{54575807-9401-4448-8225-6946478E4B52}" presName="textRect" presStyleLbl="revTx" presStyleIdx="3" presStyleCnt="5">
        <dgm:presLayoutVars>
          <dgm:chMax val="1"/>
          <dgm:chPref val="1"/>
        </dgm:presLayoutVars>
      </dgm:prSet>
      <dgm:spPr/>
    </dgm:pt>
    <dgm:pt modelId="{AE15C228-C915-4F9B-B592-1777446DE3F3}" type="pres">
      <dgm:prSet presAssocID="{A2D4C14A-92D5-448A-BC7D-ADD180547BC9}" presName="sibTrans" presStyleCnt="0"/>
      <dgm:spPr/>
    </dgm:pt>
    <dgm:pt modelId="{4D93C98B-83FA-415F-A60F-83D2438C2C26}" type="pres">
      <dgm:prSet presAssocID="{193D8FAB-430A-4088-B699-470EC4AD4F13}" presName="compNode" presStyleCnt="0"/>
      <dgm:spPr/>
    </dgm:pt>
    <dgm:pt modelId="{A2DFFE18-DC18-4B52-A668-2DBEAC96A8C1}" type="pres">
      <dgm:prSet presAssocID="{193D8FAB-430A-4088-B699-470EC4AD4F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BAD73E1-537A-41D0-B9FC-9CE61B63DD6F}" type="pres">
      <dgm:prSet presAssocID="{193D8FAB-430A-4088-B699-470EC4AD4F13}" presName="spaceRect" presStyleCnt="0"/>
      <dgm:spPr/>
    </dgm:pt>
    <dgm:pt modelId="{2D96756A-A240-4775-BDFB-4CE8DC98724F}" type="pres">
      <dgm:prSet presAssocID="{193D8FAB-430A-4088-B699-470EC4AD4F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1EAE42-DEAA-4669-BCCF-7A8FEAAF7827}" srcId="{4269AA18-F042-4A1D-8A2C-B5A5576D752E}" destId="{3EB97650-70C4-4D7A-817B-01ED6BE14C7A}" srcOrd="0" destOrd="0" parTransId="{82871D71-8535-45AF-BBB1-E0FF55FC2386}" sibTransId="{AAF0A510-ED0E-4841-84E8-32675996898E}"/>
    <dgm:cxn modelId="{E3A9AE70-9F5D-44D5-9C9B-AB4370A1809D}" type="presOf" srcId="{840D8A2E-4882-4B6A-A5E1-310B876F8959}" destId="{87544C26-D96C-4DA1-AD69-DE0B04BA4EFA}" srcOrd="0" destOrd="0" presId="urn:microsoft.com/office/officeart/2018/2/layout/IconLabelList"/>
    <dgm:cxn modelId="{FE43A551-8ACE-4D72-BBD1-F40CB8029C04}" type="presOf" srcId="{193D8FAB-430A-4088-B699-470EC4AD4F13}" destId="{2D96756A-A240-4775-BDFB-4CE8DC98724F}" srcOrd="0" destOrd="0" presId="urn:microsoft.com/office/officeart/2018/2/layout/IconLabelList"/>
    <dgm:cxn modelId="{A895A484-D3C0-4C5E-BDE5-EFE77A5AFC84}" srcId="{4269AA18-F042-4A1D-8A2C-B5A5576D752E}" destId="{54575807-9401-4448-8225-6946478E4B52}" srcOrd="3" destOrd="0" parTransId="{1996A884-0C6D-4DEE-8ADB-8C333FE8FF2C}" sibTransId="{A2D4C14A-92D5-448A-BC7D-ADD180547BC9}"/>
    <dgm:cxn modelId="{26C72385-E904-425A-B69D-A05C824143E1}" type="presOf" srcId="{54575807-9401-4448-8225-6946478E4B52}" destId="{737E48DB-6607-457D-BF95-ACBAF01372DC}" srcOrd="0" destOrd="0" presId="urn:microsoft.com/office/officeart/2018/2/layout/IconLabelList"/>
    <dgm:cxn modelId="{8655E493-5422-48ED-BEC2-C3CB85F32430}" type="presOf" srcId="{3EB97650-70C4-4D7A-817B-01ED6BE14C7A}" destId="{5B6BAD19-6B34-47B9-85D9-98E03CABF0FB}" srcOrd="0" destOrd="0" presId="urn:microsoft.com/office/officeart/2018/2/layout/IconLabelList"/>
    <dgm:cxn modelId="{9B2A2597-3B0F-464D-95BF-C8C62E76FA9F}" srcId="{4269AA18-F042-4A1D-8A2C-B5A5576D752E}" destId="{B0819F6C-BAD3-4DBB-AA09-F736FCCA5CA6}" srcOrd="1" destOrd="0" parTransId="{8D80A7D7-0D62-4995-803A-049E109A8258}" sibTransId="{C6F1A8D7-409D-4B15-A252-7ADA243BEDD4}"/>
    <dgm:cxn modelId="{22C9BBA8-E20A-4DE0-AE47-0D3D33DB01C0}" srcId="{4269AA18-F042-4A1D-8A2C-B5A5576D752E}" destId="{193D8FAB-430A-4088-B699-470EC4AD4F13}" srcOrd="4" destOrd="0" parTransId="{86AD7995-7F9E-46F6-A9A1-E70079DF50F0}" sibTransId="{925A291D-596A-4247-91BA-8C3B862C9378}"/>
    <dgm:cxn modelId="{C2EF04C6-84D9-4D78-90CA-06456BCD531A}" type="presOf" srcId="{4269AA18-F042-4A1D-8A2C-B5A5576D752E}" destId="{A76AF07F-FE2D-4411-857F-B83A592381EF}" srcOrd="0" destOrd="0" presId="urn:microsoft.com/office/officeart/2018/2/layout/IconLabelList"/>
    <dgm:cxn modelId="{48EB14E0-6547-4FA3-BC9E-30841A4922B4}" srcId="{4269AA18-F042-4A1D-8A2C-B5A5576D752E}" destId="{840D8A2E-4882-4B6A-A5E1-310B876F8959}" srcOrd="2" destOrd="0" parTransId="{AAC5D08E-6045-41E9-9349-40A46341C4C9}" sibTransId="{6C6AC7BA-FB48-49BD-9398-A3D146645D6B}"/>
    <dgm:cxn modelId="{663553ED-BAAF-424A-889C-EABD5BA674E0}" type="presOf" srcId="{B0819F6C-BAD3-4DBB-AA09-F736FCCA5CA6}" destId="{3D93D888-1C63-4C24-A6AF-3EBBEC49A957}" srcOrd="0" destOrd="0" presId="urn:microsoft.com/office/officeart/2018/2/layout/IconLabelList"/>
    <dgm:cxn modelId="{D3EA7B0B-75E4-4E36-8F98-EB6AD70A884D}" type="presParOf" srcId="{A76AF07F-FE2D-4411-857F-B83A592381EF}" destId="{DCD81D03-824C-48E2-96A0-4C325C949544}" srcOrd="0" destOrd="0" presId="urn:microsoft.com/office/officeart/2018/2/layout/IconLabelList"/>
    <dgm:cxn modelId="{B5FA1C28-6B5A-4234-A48B-3E626639170F}" type="presParOf" srcId="{DCD81D03-824C-48E2-96A0-4C325C949544}" destId="{6A9B0D64-262D-4AE0-937B-64064CDA28A2}" srcOrd="0" destOrd="0" presId="urn:microsoft.com/office/officeart/2018/2/layout/IconLabelList"/>
    <dgm:cxn modelId="{D3D475FC-9A21-45BF-B8FF-B19EF15FD6BE}" type="presParOf" srcId="{DCD81D03-824C-48E2-96A0-4C325C949544}" destId="{A4AD03C2-AD32-49F4-88B1-20A5908245DF}" srcOrd="1" destOrd="0" presId="urn:microsoft.com/office/officeart/2018/2/layout/IconLabelList"/>
    <dgm:cxn modelId="{781EE91D-7C08-495A-82FB-C0568556E599}" type="presParOf" srcId="{DCD81D03-824C-48E2-96A0-4C325C949544}" destId="{5B6BAD19-6B34-47B9-85D9-98E03CABF0FB}" srcOrd="2" destOrd="0" presId="urn:microsoft.com/office/officeart/2018/2/layout/IconLabelList"/>
    <dgm:cxn modelId="{24AF5F7C-6AB0-4D24-9237-25074E8148FA}" type="presParOf" srcId="{A76AF07F-FE2D-4411-857F-B83A592381EF}" destId="{6C5B20FA-1726-4EE4-A31B-14A4100A925E}" srcOrd="1" destOrd="0" presId="urn:microsoft.com/office/officeart/2018/2/layout/IconLabelList"/>
    <dgm:cxn modelId="{340A0A3D-29A1-454D-A22B-CEF7BCB850D2}" type="presParOf" srcId="{A76AF07F-FE2D-4411-857F-B83A592381EF}" destId="{F3A6E0E5-DAEF-4112-950B-933CD37A9A65}" srcOrd="2" destOrd="0" presId="urn:microsoft.com/office/officeart/2018/2/layout/IconLabelList"/>
    <dgm:cxn modelId="{67CF3BDC-1E01-4967-8B21-F15EADEEF027}" type="presParOf" srcId="{F3A6E0E5-DAEF-4112-950B-933CD37A9A65}" destId="{4096D7FA-7155-4917-A489-019772B88FB7}" srcOrd="0" destOrd="0" presId="urn:microsoft.com/office/officeart/2018/2/layout/IconLabelList"/>
    <dgm:cxn modelId="{D65E87E9-6DCF-444E-B232-C830C53D4030}" type="presParOf" srcId="{F3A6E0E5-DAEF-4112-950B-933CD37A9A65}" destId="{94A7FF1C-FB73-4457-A442-B95A79099369}" srcOrd="1" destOrd="0" presId="urn:microsoft.com/office/officeart/2018/2/layout/IconLabelList"/>
    <dgm:cxn modelId="{6B1911B3-D9A1-4AC7-B34D-6BFFB9EF342B}" type="presParOf" srcId="{F3A6E0E5-DAEF-4112-950B-933CD37A9A65}" destId="{3D93D888-1C63-4C24-A6AF-3EBBEC49A957}" srcOrd="2" destOrd="0" presId="urn:microsoft.com/office/officeart/2018/2/layout/IconLabelList"/>
    <dgm:cxn modelId="{17D3BC6F-AA7D-4E7E-A529-76FBC9A6719E}" type="presParOf" srcId="{A76AF07F-FE2D-4411-857F-B83A592381EF}" destId="{584D9E8E-0EB5-46D6-95FF-D6AB92D0A8B7}" srcOrd="3" destOrd="0" presId="urn:microsoft.com/office/officeart/2018/2/layout/IconLabelList"/>
    <dgm:cxn modelId="{2D860004-8859-4115-87E3-B0F180EA89EA}" type="presParOf" srcId="{A76AF07F-FE2D-4411-857F-B83A592381EF}" destId="{C69E4FDB-C1BF-46A4-92FD-2B9FB0188E62}" srcOrd="4" destOrd="0" presId="urn:microsoft.com/office/officeart/2018/2/layout/IconLabelList"/>
    <dgm:cxn modelId="{37F1BD81-310A-4C33-8404-6CA5B0847229}" type="presParOf" srcId="{C69E4FDB-C1BF-46A4-92FD-2B9FB0188E62}" destId="{E59FB5DE-A69D-4E31-B7B6-C9561EACCFA6}" srcOrd="0" destOrd="0" presId="urn:microsoft.com/office/officeart/2018/2/layout/IconLabelList"/>
    <dgm:cxn modelId="{AC9F0ABF-7047-4D5F-8FA6-0A6F3F74F3CA}" type="presParOf" srcId="{C69E4FDB-C1BF-46A4-92FD-2B9FB0188E62}" destId="{7BFA89EC-99F2-4B49-A7FE-D637CF1C95F6}" srcOrd="1" destOrd="0" presId="urn:microsoft.com/office/officeart/2018/2/layout/IconLabelList"/>
    <dgm:cxn modelId="{5731E52D-97BC-4249-A2A7-BB98670CBCCF}" type="presParOf" srcId="{C69E4FDB-C1BF-46A4-92FD-2B9FB0188E62}" destId="{87544C26-D96C-4DA1-AD69-DE0B04BA4EFA}" srcOrd="2" destOrd="0" presId="urn:microsoft.com/office/officeart/2018/2/layout/IconLabelList"/>
    <dgm:cxn modelId="{42C45BF6-49E7-43BB-A305-9556723384AB}" type="presParOf" srcId="{A76AF07F-FE2D-4411-857F-B83A592381EF}" destId="{CC9FD4EE-A3D1-444B-A3F4-D9A7F23BF2EC}" srcOrd="5" destOrd="0" presId="urn:microsoft.com/office/officeart/2018/2/layout/IconLabelList"/>
    <dgm:cxn modelId="{7FB54E72-B08C-48C8-8006-AD78CFD46ADC}" type="presParOf" srcId="{A76AF07F-FE2D-4411-857F-B83A592381EF}" destId="{D19131A6-B6E5-4048-B611-BFBCD6A9822F}" srcOrd="6" destOrd="0" presId="urn:microsoft.com/office/officeart/2018/2/layout/IconLabelList"/>
    <dgm:cxn modelId="{9E339518-A4F0-4D6E-B134-D31BD9939A7D}" type="presParOf" srcId="{D19131A6-B6E5-4048-B611-BFBCD6A9822F}" destId="{DD6549B8-CDD1-4697-80F4-4C9DADD73C33}" srcOrd="0" destOrd="0" presId="urn:microsoft.com/office/officeart/2018/2/layout/IconLabelList"/>
    <dgm:cxn modelId="{039814BF-BCEA-4C0B-819A-DA26B5E05755}" type="presParOf" srcId="{D19131A6-B6E5-4048-B611-BFBCD6A9822F}" destId="{D4385786-F51B-450A-96D3-51BAD7220F04}" srcOrd="1" destOrd="0" presId="urn:microsoft.com/office/officeart/2018/2/layout/IconLabelList"/>
    <dgm:cxn modelId="{CB6749B3-ACD2-43DE-AE92-E8C6008219EA}" type="presParOf" srcId="{D19131A6-B6E5-4048-B611-BFBCD6A9822F}" destId="{737E48DB-6607-457D-BF95-ACBAF01372DC}" srcOrd="2" destOrd="0" presId="urn:microsoft.com/office/officeart/2018/2/layout/IconLabelList"/>
    <dgm:cxn modelId="{4FB5F8BC-5314-4970-9E9B-97906DDB42F1}" type="presParOf" srcId="{A76AF07F-FE2D-4411-857F-B83A592381EF}" destId="{AE15C228-C915-4F9B-B592-1777446DE3F3}" srcOrd="7" destOrd="0" presId="urn:microsoft.com/office/officeart/2018/2/layout/IconLabelList"/>
    <dgm:cxn modelId="{DA113B78-69EF-43E1-B051-494434C57F93}" type="presParOf" srcId="{A76AF07F-FE2D-4411-857F-B83A592381EF}" destId="{4D93C98B-83FA-415F-A60F-83D2438C2C26}" srcOrd="8" destOrd="0" presId="urn:microsoft.com/office/officeart/2018/2/layout/IconLabelList"/>
    <dgm:cxn modelId="{49A1002D-7A71-4162-BE37-CBA7DE1FC8C3}" type="presParOf" srcId="{4D93C98B-83FA-415F-A60F-83D2438C2C26}" destId="{A2DFFE18-DC18-4B52-A668-2DBEAC96A8C1}" srcOrd="0" destOrd="0" presId="urn:microsoft.com/office/officeart/2018/2/layout/IconLabelList"/>
    <dgm:cxn modelId="{D5928D16-568B-45E9-85E0-D3D28AA3DA55}" type="presParOf" srcId="{4D93C98B-83FA-415F-A60F-83D2438C2C26}" destId="{2BAD73E1-537A-41D0-B9FC-9CE61B63DD6F}" srcOrd="1" destOrd="0" presId="urn:microsoft.com/office/officeart/2018/2/layout/IconLabelList"/>
    <dgm:cxn modelId="{400A0C6A-4F86-4B49-8647-899575354CE3}" type="presParOf" srcId="{4D93C98B-83FA-415F-A60F-83D2438C2C26}" destId="{2D96756A-A240-4775-BDFB-4CE8DC9872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1F2E2-773F-45B1-9282-39198832C8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62099A-477D-4B11-8AFC-1F77989B2D73}">
      <dgm:prSet/>
      <dgm:spPr/>
      <dgm:t>
        <a:bodyPr/>
        <a:lstStyle/>
        <a:p>
          <a:r>
            <a:rPr lang="en-US"/>
            <a:t>Definition: </a:t>
          </a:r>
        </a:p>
      </dgm:t>
    </dgm:pt>
    <dgm:pt modelId="{70562D25-5EE2-4A2D-B7B8-9CDCF8F14025}" type="parTrans" cxnId="{F54824C6-8FA6-4C7D-AB3F-E16038BD8215}">
      <dgm:prSet/>
      <dgm:spPr/>
      <dgm:t>
        <a:bodyPr/>
        <a:lstStyle/>
        <a:p>
          <a:endParaRPr lang="en-US"/>
        </a:p>
      </dgm:t>
    </dgm:pt>
    <dgm:pt modelId="{E863EE32-43AE-49FD-BCC5-B7C8A219E433}" type="sibTrans" cxnId="{F54824C6-8FA6-4C7D-AB3F-E16038BD8215}">
      <dgm:prSet/>
      <dgm:spPr/>
      <dgm:t>
        <a:bodyPr/>
        <a:lstStyle/>
        <a:p>
          <a:endParaRPr lang="en-US"/>
        </a:p>
      </dgm:t>
    </dgm:pt>
    <dgm:pt modelId="{80229D58-AD63-4594-BD7F-57296E375472}">
      <dgm:prSet custT="1"/>
      <dgm:spPr/>
      <dgm:t>
        <a:bodyPr/>
        <a:lstStyle/>
        <a:p>
          <a:pPr algn="just"/>
          <a:r>
            <a:rPr lang="en-US" sz="2000" dirty="0"/>
            <a:t>A business analyst is a professional who helps organizations understand and improve their business processes. They gather and analyze information, communicate with different stakeholders, and support the implementation of changes.</a:t>
          </a:r>
        </a:p>
      </dgm:t>
    </dgm:pt>
    <dgm:pt modelId="{CB6D03F5-FD18-4FB9-85A2-2EFA73FDD176}" type="parTrans" cxnId="{F408A26A-D672-4DDF-81C0-06DB245D55BB}">
      <dgm:prSet/>
      <dgm:spPr/>
      <dgm:t>
        <a:bodyPr/>
        <a:lstStyle/>
        <a:p>
          <a:endParaRPr lang="en-US"/>
        </a:p>
      </dgm:t>
    </dgm:pt>
    <dgm:pt modelId="{03D22698-30F5-4971-8B9E-28F992972090}" type="sibTrans" cxnId="{F408A26A-D672-4DDF-81C0-06DB245D55BB}">
      <dgm:prSet/>
      <dgm:spPr/>
      <dgm:t>
        <a:bodyPr/>
        <a:lstStyle/>
        <a:p>
          <a:endParaRPr lang="en-US"/>
        </a:p>
      </dgm:t>
    </dgm:pt>
    <dgm:pt modelId="{86F78670-3AE0-43A9-82D1-24BCCE57ABF6}">
      <dgm:prSet/>
      <dgm:spPr/>
      <dgm:t>
        <a:bodyPr/>
        <a:lstStyle/>
        <a:p>
          <a:r>
            <a:rPr lang="en-US"/>
            <a:t>Roles and Responsibilities:</a:t>
          </a:r>
        </a:p>
      </dgm:t>
    </dgm:pt>
    <dgm:pt modelId="{9BC9AA22-AB34-4371-A1B9-86DE49730E1A}" type="parTrans" cxnId="{9105AF5A-CD92-43A4-9B2B-6092843A0DCF}">
      <dgm:prSet/>
      <dgm:spPr/>
      <dgm:t>
        <a:bodyPr/>
        <a:lstStyle/>
        <a:p>
          <a:endParaRPr lang="en-US"/>
        </a:p>
      </dgm:t>
    </dgm:pt>
    <dgm:pt modelId="{E3944488-0517-4E82-90E8-7ADFA0629802}" type="sibTrans" cxnId="{9105AF5A-CD92-43A4-9B2B-6092843A0DCF}">
      <dgm:prSet/>
      <dgm:spPr/>
      <dgm:t>
        <a:bodyPr/>
        <a:lstStyle/>
        <a:p>
          <a:endParaRPr lang="en-US"/>
        </a:p>
      </dgm:t>
    </dgm:pt>
    <dgm:pt modelId="{A40147A8-4050-4F1B-A8C9-06FD2C0E452A}">
      <dgm:prSet/>
      <dgm:spPr/>
      <dgm:t>
        <a:bodyPr/>
        <a:lstStyle/>
        <a:p>
          <a:r>
            <a:rPr lang="en-US"/>
            <a:t>Gathering and understanding requirements. </a:t>
          </a:r>
        </a:p>
      </dgm:t>
    </dgm:pt>
    <dgm:pt modelId="{C5D96B30-498C-4CAC-AC03-3D6AFFFF9EF7}" type="parTrans" cxnId="{D2DB181D-1720-4E5E-A05D-AADF945ECB5B}">
      <dgm:prSet/>
      <dgm:spPr/>
      <dgm:t>
        <a:bodyPr/>
        <a:lstStyle/>
        <a:p>
          <a:endParaRPr lang="en-US"/>
        </a:p>
      </dgm:t>
    </dgm:pt>
    <dgm:pt modelId="{E7D4F6E9-A71C-413B-AD6A-FFE5EF2FDC53}" type="sibTrans" cxnId="{D2DB181D-1720-4E5E-A05D-AADF945ECB5B}">
      <dgm:prSet/>
      <dgm:spPr/>
      <dgm:t>
        <a:bodyPr/>
        <a:lstStyle/>
        <a:p>
          <a:endParaRPr lang="en-US"/>
        </a:p>
      </dgm:t>
    </dgm:pt>
    <dgm:pt modelId="{5DB913A4-0B73-44B8-B164-C00D983FE6F7}">
      <dgm:prSet/>
      <dgm:spPr/>
      <dgm:t>
        <a:bodyPr/>
        <a:lstStyle/>
        <a:p>
          <a:r>
            <a:rPr lang="en-US"/>
            <a:t>Facilitating communication between different groups. </a:t>
          </a:r>
        </a:p>
      </dgm:t>
    </dgm:pt>
    <dgm:pt modelId="{CFCBB65E-877D-4987-AC89-F0F9B7A17EE9}" type="parTrans" cxnId="{D008AE61-8B6D-45A8-92B8-1CAA4A777B71}">
      <dgm:prSet/>
      <dgm:spPr/>
      <dgm:t>
        <a:bodyPr/>
        <a:lstStyle/>
        <a:p>
          <a:endParaRPr lang="en-US"/>
        </a:p>
      </dgm:t>
    </dgm:pt>
    <dgm:pt modelId="{4E299329-64F3-4497-8686-757B20DE8464}" type="sibTrans" cxnId="{D008AE61-8B6D-45A8-92B8-1CAA4A777B71}">
      <dgm:prSet/>
      <dgm:spPr/>
      <dgm:t>
        <a:bodyPr/>
        <a:lstStyle/>
        <a:p>
          <a:endParaRPr lang="en-US"/>
        </a:p>
      </dgm:t>
    </dgm:pt>
    <dgm:pt modelId="{B135A144-0746-4AD8-8AA0-FEE32F45ABA0}">
      <dgm:prSet/>
      <dgm:spPr/>
      <dgm:t>
        <a:bodyPr/>
        <a:lstStyle/>
        <a:p>
          <a:r>
            <a:rPr lang="en-US"/>
            <a:t>Identifying opportunities for process improvement. </a:t>
          </a:r>
        </a:p>
      </dgm:t>
    </dgm:pt>
    <dgm:pt modelId="{579FE351-F26C-4AED-977F-EB725DBB6463}" type="parTrans" cxnId="{FBA087A9-60F9-451C-8073-94E023402F9A}">
      <dgm:prSet/>
      <dgm:spPr/>
      <dgm:t>
        <a:bodyPr/>
        <a:lstStyle/>
        <a:p>
          <a:endParaRPr lang="en-US"/>
        </a:p>
      </dgm:t>
    </dgm:pt>
    <dgm:pt modelId="{680C9A1D-F23F-4C5C-88D0-73B84E4D72F0}" type="sibTrans" cxnId="{FBA087A9-60F9-451C-8073-94E023402F9A}">
      <dgm:prSet/>
      <dgm:spPr/>
      <dgm:t>
        <a:bodyPr/>
        <a:lstStyle/>
        <a:p>
          <a:endParaRPr lang="en-US"/>
        </a:p>
      </dgm:t>
    </dgm:pt>
    <dgm:pt modelId="{C451411D-AC40-4F8C-AAD9-AADDA8885A1C}">
      <dgm:prSet/>
      <dgm:spPr/>
      <dgm:t>
        <a:bodyPr/>
        <a:lstStyle/>
        <a:p>
          <a:r>
            <a:rPr lang="en-US"/>
            <a:t>Assisting with the implementation of changes.</a:t>
          </a:r>
        </a:p>
      </dgm:t>
    </dgm:pt>
    <dgm:pt modelId="{43DA6F97-FC4B-42D1-86CD-72C2F686307E}" type="parTrans" cxnId="{887229AF-1514-433F-ACC8-74D2AF99AC97}">
      <dgm:prSet/>
      <dgm:spPr/>
      <dgm:t>
        <a:bodyPr/>
        <a:lstStyle/>
        <a:p>
          <a:endParaRPr lang="en-US"/>
        </a:p>
      </dgm:t>
    </dgm:pt>
    <dgm:pt modelId="{D81FAF2D-1192-45A4-AC05-87753886A758}" type="sibTrans" cxnId="{887229AF-1514-433F-ACC8-74D2AF99AC97}">
      <dgm:prSet/>
      <dgm:spPr/>
      <dgm:t>
        <a:bodyPr/>
        <a:lstStyle/>
        <a:p>
          <a:endParaRPr lang="en-US"/>
        </a:p>
      </dgm:t>
    </dgm:pt>
    <dgm:pt modelId="{C3D1C98A-554B-46EF-99EA-7FCFFCA85B4F}" type="pres">
      <dgm:prSet presAssocID="{3C71F2E2-773F-45B1-9282-39198832C8FC}" presName="vert0" presStyleCnt="0">
        <dgm:presLayoutVars>
          <dgm:dir/>
          <dgm:animOne val="branch"/>
          <dgm:animLvl val="lvl"/>
        </dgm:presLayoutVars>
      </dgm:prSet>
      <dgm:spPr/>
    </dgm:pt>
    <dgm:pt modelId="{2BE2DA53-6625-4288-89BD-ECCCAAB41BA5}" type="pres">
      <dgm:prSet presAssocID="{2262099A-477D-4B11-8AFC-1F77989B2D73}" presName="thickLine" presStyleLbl="alignNode1" presStyleIdx="0" presStyleCnt="2"/>
      <dgm:spPr/>
    </dgm:pt>
    <dgm:pt modelId="{60CED71A-C65D-45A1-9A8A-E0FC744CCF26}" type="pres">
      <dgm:prSet presAssocID="{2262099A-477D-4B11-8AFC-1F77989B2D73}" presName="horz1" presStyleCnt="0"/>
      <dgm:spPr/>
    </dgm:pt>
    <dgm:pt modelId="{BB3A11D3-EABF-4C5B-BF35-06C6161703A0}" type="pres">
      <dgm:prSet presAssocID="{2262099A-477D-4B11-8AFC-1F77989B2D73}" presName="tx1" presStyleLbl="revTx" presStyleIdx="0" presStyleCnt="7"/>
      <dgm:spPr/>
    </dgm:pt>
    <dgm:pt modelId="{FB83AF9F-B302-43BC-95FB-43CC540FC7A3}" type="pres">
      <dgm:prSet presAssocID="{2262099A-477D-4B11-8AFC-1F77989B2D73}" presName="vert1" presStyleCnt="0"/>
      <dgm:spPr/>
    </dgm:pt>
    <dgm:pt modelId="{980B6C97-B042-4FD3-BC9D-CBDD1EA81454}" type="pres">
      <dgm:prSet presAssocID="{80229D58-AD63-4594-BD7F-57296E375472}" presName="vertSpace2a" presStyleCnt="0"/>
      <dgm:spPr/>
    </dgm:pt>
    <dgm:pt modelId="{D6B4623E-4AAB-4934-936C-2F71BFAFF19E}" type="pres">
      <dgm:prSet presAssocID="{80229D58-AD63-4594-BD7F-57296E375472}" presName="horz2" presStyleCnt="0"/>
      <dgm:spPr/>
    </dgm:pt>
    <dgm:pt modelId="{28F535BC-60C7-4CA0-9D1B-1EA9B990D863}" type="pres">
      <dgm:prSet presAssocID="{80229D58-AD63-4594-BD7F-57296E375472}" presName="horzSpace2" presStyleCnt="0"/>
      <dgm:spPr/>
    </dgm:pt>
    <dgm:pt modelId="{B8012C56-57B6-437C-A6C7-C3CCF7D6770B}" type="pres">
      <dgm:prSet presAssocID="{80229D58-AD63-4594-BD7F-57296E375472}" presName="tx2" presStyleLbl="revTx" presStyleIdx="1" presStyleCnt="7"/>
      <dgm:spPr/>
    </dgm:pt>
    <dgm:pt modelId="{BCC7AD01-F320-4E0A-86B6-8B7C243E5148}" type="pres">
      <dgm:prSet presAssocID="{80229D58-AD63-4594-BD7F-57296E375472}" presName="vert2" presStyleCnt="0"/>
      <dgm:spPr/>
    </dgm:pt>
    <dgm:pt modelId="{03795ACE-28F4-4089-B37E-621F08210977}" type="pres">
      <dgm:prSet presAssocID="{80229D58-AD63-4594-BD7F-57296E375472}" presName="thinLine2b" presStyleLbl="callout" presStyleIdx="0" presStyleCnt="5"/>
      <dgm:spPr/>
    </dgm:pt>
    <dgm:pt modelId="{37EAB0D4-8174-444D-9742-09EE1FFBFBE7}" type="pres">
      <dgm:prSet presAssocID="{80229D58-AD63-4594-BD7F-57296E375472}" presName="vertSpace2b" presStyleCnt="0"/>
      <dgm:spPr/>
    </dgm:pt>
    <dgm:pt modelId="{DA814210-471E-4E29-AD0D-4BBB89CEBDDA}" type="pres">
      <dgm:prSet presAssocID="{86F78670-3AE0-43A9-82D1-24BCCE57ABF6}" presName="thickLine" presStyleLbl="alignNode1" presStyleIdx="1" presStyleCnt="2"/>
      <dgm:spPr/>
    </dgm:pt>
    <dgm:pt modelId="{C6F0EAE4-8CB9-41AA-A4AF-0587F8F7D1AF}" type="pres">
      <dgm:prSet presAssocID="{86F78670-3AE0-43A9-82D1-24BCCE57ABF6}" presName="horz1" presStyleCnt="0"/>
      <dgm:spPr/>
    </dgm:pt>
    <dgm:pt modelId="{C8066A23-099A-4024-ADF4-D79B2940510C}" type="pres">
      <dgm:prSet presAssocID="{86F78670-3AE0-43A9-82D1-24BCCE57ABF6}" presName="tx1" presStyleLbl="revTx" presStyleIdx="2" presStyleCnt="7"/>
      <dgm:spPr/>
    </dgm:pt>
    <dgm:pt modelId="{E944ABEB-C68C-4332-A498-5EF1D28C759B}" type="pres">
      <dgm:prSet presAssocID="{86F78670-3AE0-43A9-82D1-24BCCE57ABF6}" presName="vert1" presStyleCnt="0"/>
      <dgm:spPr/>
    </dgm:pt>
    <dgm:pt modelId="{3EDEB3F8-65F7-4076-BA2D-278CFA492A48}" type="pres">
      <dgm:prSet presAssocID="{A40147A8-4050-4F1B-A8C9-06FD2C0E452A}" presName="vertSpace2a" presStyleCnt="0"/>
      <dgm:spPr/>
    </dgm:pt>
    <dgm:pt modelId="{9FDEBCD2-839E-4B73-9FA4-C5F254AD64CF}" type="pres">
      <dgm:prSet presAssocID="{A40147A8-4050-4F1B-A8C9-06FD2C0E452A}" presName="horz2" presStyleCnt="0"/>
      <dgm:spPr/>
    </dgm:pt>
    <dgm:pt modelId="{D3C5E271-8B6A-41C6-ADE1-22DD21B579EC}" type="pres">
      <dgm:prSet presAssocID="{A40147A8-4050-4F1B-A8C9-06FD2C0E452A}" presName="horzSpace2" presStyleCnt="0"/>
      <dgm:spPr/>
    </dgm:pt>
    <dgm:pt modelId="{B9DC511C-0337-44F9-BBD1-1C1B2AC50525}" type="pres">
      <dgm:prSet presAssocID="{A40147A8-4050-4F1B-A8C9-06FD2C0E452A}" presName="tx2" presStyleLbl="revTx" presStyleIdx="3" presStyleCnt="7"/>
      <dgm:spPr/>
    </dgm:pt>
    <dgm:pt modelId="{2DC28F88-B4AF-40F4-8358-8BB4B87E1762}" type="pres">
      <dgm:prSet presAssocID="{A40147A8-4050-4F1B-A8C9-06FD2C0E452A}" presName="vert2" presStyleCnt="0"/>
      <dgm:spPr/>
    </dgm:pt>
    <dgm:pt modelId="{E48D1F6B-0380-441B-B007-29166E0C3043}" type="pres">
      <dgm:prSet presAssocID="{A40147A8-4050-4F1B-A8C9-06FD2C0E452A}" presName="thinLine2b" presStyleLbl="callout" presStyleIdx="1" presStyleCnt="5"/>
      <dgm:spPr/>
    </dgm:pt>
    <dgm:pt modelId="{ED13A74A-F016-4055-AE2F-3D6D9F014092}" type="pres">
      <dgm:prSet presAssocID="{A40147A8-4050-4F1B-A8C9-06FD2C0E452A}" presName="vertSpace2b" presStyleCnt="0"/>
      <dgm:spPr/>
    </dgm:pt>
    <dgm:pt modelId="{2548ECB0-87A7-4DCC-9DC5-4E4EAF6F90A6}" type="pres">
      <dgm:prSet presAssocID="{5DB913A4-0B73-44B8-B164-C00D983FE6F7}" presName="horz2" presStyleCnt="0"/>
      <dgm:spPr/>
    </dgm:pt>
    <dgm:pt modelId="{66195884-068B-4BA2-94B3-438E8D10B15A}" type="pres">
      <dgm:prSet presAssocID="{5DB913A4-0B73-44B8-B164-C00D983FE6F7}" presName="horzSpace2" presStyleCnt="0"/>
      <dgm:spPr/>
    </dgm:pt>
    <dgm:pt modelId="{56C40FC6-2AE6-4090-B6BE-42443BEEFB0B}" type="pres">
      <dgm:prSet presAssocID="{5DB913A4-0B73-44B8-B164-C00D983FE6F7}" presName="tx2" presStyleLbl="revTx" presStyleIdx="4" presStyleCnt="7"/>
      <dgm:spPr/>
    </dgm:pt>
    <dgm:pt modelId="{D8D157F3-10C5-425B-861E-7EA4C4CA7867}" type="pres">
      <dgm:prSet presAssocID="{5DB913A4-0B73-44B8-B164-C00D983FE6F7}" presName="vert2" presStyleCnt="0"/>
      <dgm:spPr/>
    </dgm:pt>
    <dgm:pt modelId="{BCA9ABD0-E64A-439D-ABB1-D9DA90D623D6}" type="pres">
      <dgm:prSet presAssocID="{5DB913A4-0B73-44B8-B164-C00D983FE6F7}" presName="thinLine2b" presStyleLbl="callout" presStyleIdx="2" presStyleCnt="5"/>
      <dgm:spPr/>
    </dgm:pt>
    <dgm:pt modelId="{836415E2-5BC4-46E4-84E6-CB65CF8EC941}" type="pres">
      <dgm:prSet presAssocID="{5DB913A4-0B73-44B8-B164-C00D983FE6F7}" presName="vertSpace2b" presStyleCnt="0"/>
      <dgm:spPr/>
    </dgm:pt>
    <dgm:pt modelId="{5A3984AB-1671-4277-9149-D1F22EB6DA36}" type="pres">
      <dgm:prSet presAssocID="{B135A144-0746-4AD8-8AA0-FEE32F45ABA0}" presName="horz2" presStyleCnt="0"/>
      <dgm:spPr/>
    </dgm:pt>
    <dgm:pt modelId="{B05BD478-5330-4B22-B713-855A4E00817A}" type="pres">
      <dgm:prSet presAssocID="{B135A144-0746-4AD8-8AA0-FEE32F45ABA0}" presName="horzSpace2" presStyleCnt="0"/>
      <dgm:spPr/>
    </dgm:pt>
    <dgm:pt modelId="{80FD2D44-90BE-4A03-BF31-3FF742756C87}" type="pres">
      <dgm:prSet presAssocID="{B135A144-0746-4AD8-8AA0-FEE32F45ABA0}" presName="tx2" presStyleLbl="revTx" presStyleIdx="5" presStyleCnt="7"/>
      <dgm:spPr/>
    </dgm:pt>
    <dgm:pt modelId="{217A1775-5289-4D1E-9509-431FAD41919A}" type="pres">
      <dgm:prSet presAssocID="{B135A144-0746-4AD8-8AA0-FEE32F45ABA0}" presName="vert2" presStyleCnt="0"/>
      <dgm:spPr/>
    </dgm:pt>
    <dgm:pt modelId="{5FFEFD77-E789-448B-92F5-6BC05845AF4C}" type="pres">
      <dgm:prSet presAssocID="{B135A144-0746-4AD8-8AA0-FEE32F45ABA0}" presName="thinLine2b" presStyleLbl="callout" presStyleIdx="3" presStyleCnt="5"/>
      <dgm:spPr/>
    </dgm:pt>
    <dgm:pt modelId="{D215BEDA-E52C-43FC-941F-7D6728B85473}" type="pres">
      <dgm:prSet presAssocID="{B135A144-0746-4AD8-8AA0-FEE32F45ABA0}" presName="vertSpace2b" presStyleCnt="0"/>
      <dgm:spPr/>
    </dgm:pt>
    <dgm:pt modelId="{7AE552DB-20F9-4FD0-909E-8580E0C03E3D}" type="pres">
      <dgm:prSet presAssocID="{C451411D-AC40-4F8C-AAD9-AADDA8885A1C}" presName="horz2" presStyleCnt="0"/>
      <dgm:spPr/>
    </dgm:pt>
    <dgm:pt modelId="{51DFE328-3190-4499-8EAF-9AD12CF4D32A}" type="pres">
      <dgm:prSet presAssocID="{C451411D-AC40-4F8C-AAD9-AADDA8885A1C}" presName="horzSpace2" presStyleCnt="0"/>
      <dgm:spPr/>
    </dgm:pt>
    <dgm:pt modelId="{11228A00-0841-43C2-A9DE-32E9DB5C4D96}" type="pres">
      <dgm:prSet presAssocID="{C451411D-AC40-4F8C-AAD9-AADDA8885A1C}" presName="tx2" presStyleLbl="revTx" presStyleIdx="6" presStyleCnt="7"/>
      <dgm:spPr/>
    </dgm:pt>
    <dgm:pt modelId="{08881A28-C9D5-4687-A267-B5584B1CBD2F}" type="pres">
      <dgm:prSet presAssocID="{C451411D-AC40-4F8C-AAD9-AADDA8885A1C}" presName="vert2" presStyleCnt="0"/>
      <dgm:spPr/>
    </dgm:pt>
    <dgm:pt modelId="{3A55D764-FC9C-4606-BC9D-78595A80EEBC}" type="pres">
      <dgm:prSet presAssocID="{C451411D-AC40-4F8C-AAD9-AADDA8885A1C}" presName="thinLine2b" presStyleLbl="callout" presStyleIdx="4" presStyleCnt="5"/>
      <dgm:spPr/>
    </dgm:pt>
    <dgm:pt modelId="{A65C6695-6A11-4161-9F20-F4213E55E79A}" type="pres">
      <dgm:prSet presAssocID="{C451411D-AC40-4F8C-AAD9-AADDA8885A1C}" presName="vertSpace2b" presStyleCnt="0"/>
      <dgm:spPr/>
    </dgm:pt>
  </dgm:ptLst>
  <dgm:cxnLst>
    <dgm:cxn modelId="{D2DB181D-1720-4E5E-A05D-AADF945ECB5B}" srcId="{86F78670-3AE0-43A9-82D1-24BCCE57ABF6}" destId="{A40147A8-4050-4F1B-A8C9-06FD2C0E452A}" srcOrd="0" destOrd="0" parTransId="{C5D96B30-498C-4CAC-AC03-3D6AFFFF9EF7}" sibTransId="{E7D4F6E9-A71C-413B-AD6A-FFE5EF2FDC53}"/>
    <dgm:cxn modelId="{C97F9F27-B8A8-4DCC-AF51-5A3106540234}" type="presOf" srcId="{5DB913A4-0B73-44B8-B164-C00D983FE6F7}" destId="{56C40FC6-2AE6-4090-B6BE-42443BEEFB0B}" srcOrd="0" destOrd="0" presId="urn:microsoft.com/office/officeart/2008/layout/LinedList"/>
    <dgm:cxn modelId="{58B8D430-F209-4EAF-A222-F8E8681B0998}" type="presOf" srcId="{B135A144-0746-4AD8-8AA0-FEE32F45ABA0}" destId="{80FD2D44-90BE-4A03-BF31-3FF742756C87}" srcOrd="0" destOrd="0" presId="urn:microsoft.com/office/officeart/2008/layout/LinedList"/>
    <dgm:cxn modelId="{9071D632-25CA-45FD-8ED8-BFFDFD27F737}" type="presOf" srcId="{80229D58-AD63-4594-BD7F-57296E375472}" destId="{B8012C56-57B6-437C-A6C7-C3CCF7D6770B}" srcOrd="0" destOrd="0" presId="urn:microsoft.com/office/officeart/2008/layout/LinedList"/>
    <dgm:cxn modelId="{D008AE61-8B6D-45A8-92B8-1CAA4A777B71}" srcId="{86F78670-3AE0-43A9-82D1-24BCCE57ABF6}" destId="{5DB913A4-0B73-44B8-B164-C00D983FE6F7}" srcOrd="1" destOrd="0" parTransId="{CFCBB65E-877D-4987-AC89-F0F9B7A17EE9}" sibTransId="{4E299329-64F3-4497-8686-757B20DE8464}"/>
    <dgm:cxn modelId="{F408A26A-D672-4DDF-81C0-06DB245D55BB}" srcId="{2262099A-477D-4B11-8AFC-1F77989B2D73}" destId="{80229D58-AD63-4594-BD7F-57296E375472}" srcOrd="0" destOrd="0" parTransId="{CB6D03F5-FD18-4FB9-85A2-2EFA73FDD176}" sibTransId="{03D22698-30F5-4971-8B9E-28F992972090}"/>
    <dgm:cxn modelId="{29E8B179-AC62-4B25-9308-6B6206C13EB7}" type="presOf" srcId="{A40147A8-4050-4F1B-A8C9-06FD2C0E452A}" destId="{B9DC511C-0337-44F9-BBD1-1C1B2AC50525}" srcOrd="0" destOrd="0" presId="urn:microsoft.com/office/officeart/2008/layout/LinedList"/>
    <dgm:cxn modelId="{9105AF5A-CD92-43A4-9B2B-6092843A0DCF}" srcId="{3C71F2E2-773F-45B1-9282-39198832C8FC}" destId="{86F78670-3AE0-43A9-82D1-24BCCE57ABF6}" srcOrd="1" destOrd="0" parTransId="{9BC9AA22-AB34-4371-A1B9-86DE49730E1A}" sibTransId="{E3944488-0517-4E82-90E8-7ADFA0629802}"/>
    <dgm:cxn modelId="{B6278B8A-2632-413E-8E17-EA1C4A38CE88}" type="presOf" srcId="{C451411D-AC40-4F8C-AAD9-AADDA8885A1C}" destId="{11228A00-0841-43C2-A9DE-32E9DB5C4D96}" srcOrd="0" destOrd="0" presId="urn:microsoft.com/office/officeart/2008/layout/LinedList"/>
    <dgm:cxn modelId="{FBA087A9-60F9-451C-8073-94E023402F9A}" srcId="{86F78670-3AE0-43A9-82D1-24BCCE57ABF6}" destId="{B135A144-0746-4AD8-8AA0-FEE32F45ABA0}" srcOrd="2" destOrd="0" parTransId="{579FE351-F26C-4AED-977F-EB725DBB6463}" sibTransId="{680C9A1D-F23F-4C5C-88D0-73B84E4D72F0}"/>
    <dgm:cxn modelId="{887229AF-1514-433F-ACC8-74D2AF99AC97}" srcId="{86F78670-3AE0-43A9-82D1-24BCCE57ABF6}" destId="{C451411D-AC40-4F8C-AAD9-AADDA8885A1C}" srcOrd="3" destOrd="0" parTransId="{43DA6F97-FC4B-42D1-86CD-72C2F686307E}" sibTransId="{D81FAF2D-1192-45A4-AC05-87753886A758}"/>
    <dgm:cxn modelId="{F54824C6-8FA6-4C7D-AB3F-E16038BD8215}" srcId="{3C71F2E2-773F-45B1-9282-39198832C8FC}" destId="{2262099A-477D-4B11-8AFC-1F77989B2D73}" srcOrd="0" destOrd="0" parTransId="{70562D25-5EE2-4A2D-B7B8-9CDCF8F14025}" sibTransId="{E863EE32-43AE-49FD-BCC5-B7C8A219E433}"/>
    <dgm:cxn modelId="{686944DC-06D3-4E5C-9563-3CA623E39215}" type="presOf" srcId="{86F78670-3AE0-43A9-82D1-24BCCE57ABF6}" destId="{C8066A23-099A-4024-ADF4-D79B2940510C}" srcOrd="0" destOrd="0" presId="urn:microsoft.com/office/officeart/2008/layout/LinedList"/>
    <dgm:cxn modelId="{5ED7BFDD-CBEC-4A50-BED6-1772D73B109D}" type="presOf" srcId="{2262099A-477D-4B11-8AFC-1F77989B2D73}" destId="{BB3A11D3-EABF-4C5B-BF35-06C6161703A0}" srcOrd="0" destOrd="0" presId="urn:microsoft.com/office/officeart/2008/layout/LinedList"/>
    <dgm:cxn modelId="{6EAC3BE0-5E12-4046-8788-598D0CD98C52}" type="presOf" srcId="{3C71F2E2-773F-45B1-9282-39198832C8FC}" destId="{C3D1C98A-554B-46EF-99EA-7FCFFCA85B4F}" srcOrd="0" destOrd="0" presId="urn:microsoft.com/office/officeart/2008/layout/LinedList"/>
    <dgm:cxn modelId="{0259BAF6-3632-4D0D-B4CD-601B8D634E73}" type="presParOf" srcId="{C3D1C98A-554B-46EF-99EA-7FCFFCA85B4F}" destId="{2BE2DA53-6625-4288-89BD-ECCCAAB41BA5}" srcOrd="0" destOrd="0" presId="urn:microsoft.com/office/officeart/2008/layout/LinedList"/>
    <dgm:cxn modelId="{06DAE1B0-B680-433B-B4FB-8BE337000169}" type="presParOf" srcId="{C3D1C98A-554B-46EF-99EA-7FCFFCA85B4F}" destId="{60CED71A-C65D-45A1-9A8A-E0FC744CCF26}" srcOrd="1" destOrd="0" presId="urn:microsoft.com/office/officeart/2008/layout/LinedList"/>
    <dgm:cxn modelId="{CAA2594D-CAF1-45AD-B47F-AA011868E1D8}" type="presParOf" srcId="{60CED71A-C65D-45A1-9A8A-E0FC744CCF26}" destId="{BB3A11D3-EABF-4C5B-BF35-06C6161703A0}" srcOrd="0" destOrd="0" presId="urn:microsoft.com/office/officeart/2008/layout/LinedList"/>
    <dgm:cxn modelId="{EAEC4B4A-A0C6-49B6-B2AA-3D1688DDF294}" type="presParOf" srcId="{60CED71A-C65D-45A1-9A8A-E0FC744CCF26}" destId="{FB83AF9F-B302-43BC-95FB-43CC540FC7A3}" srcOrd="1" destOrd="0" presId="urn:microsoft.com/office/officeart/2008/layout/LinedList"/>
    <dgm:cxn modelId="{D890F9C5-98EB-483E-871A-29CBE9EDD3D3}" type="presParOf" srcId="{FB83AF9F-B302-43BC-95FB-43CC540FC7A3}" destId="{980B6C97-B042-4FD3-BC9D-CBDD1EA81454}" srcOrd="0" destOrd="0" presId="urn:microsoft.com/office/officeart/2008/layout/LinedList"/>
    <dgm:cxn modelId="{042027C2-7EA9-418D-8A13-93FEE1C93760}" type="presParOf" srcId="{FB83AF9F-B302-43BC-95FB-43CC540FC7A3}" destId="{D6B4623E-4AAB-4934-936C-2F71BFAFF19E}" srcOrd="1" destOrd="0" presId="urn:microsoft.com/office/officeart/2008/layout/LinedList"/>
    <dgm:cxn modelId="{DD125858-28A6-4293-B805-8832EA16A0ED}" type="presParOf" srcId="{D6B4623E-4AAB-4934-936C-2F71BFAFF19E}" destId="{28F535BC-60C7-4CA0-9D1B-1EA9B990D863}" srcOrd="0" destOrd="0" presId="urn:microsoft.com/office/officeart/2008/layout/LinedList"/>
    <dgm:cxn modelId="{3006C8EF-E754-4C78-B5A0-EE909FA347A8}" type="presParOf" srcId="{D6B4623E-4AAB-4934-936C-2F71BFAFF19E}" destId="{B8012C56-57B6-437C-A6C7-C3CCF7D6770B}" srcOrd="1" destOrd="0" presId="urn:microsoft.com/office/officeart/2008/layout/LinedList"/>
    <dgm:cxn modelId="{99FA3EBB-EE7D-4B7D-9572-5C8807718FCB}" type="presParOf" srcId="{D6B4623E-4AAB-4934-936C-2F71BFAFF19E}" destId="{BCC7AD01-F320-4E0A-86B6-8B7C243E5148}" srcOrd="2" destOrd="0" presId="urn:microsoft.com/office/officeart/2008/layout/LinedList"/>
    <dgm:cxn modelId="{F78341A7-4AFB-4FEC-85E4-90B11A2DA45B}" type="presParOf" srcId="{FB83AF9F-B302-43BC-95FB-43CC540FC7A3}" destId="{03795ACE-28F4-4089-B37E-621F08210977}" srcOrd="2" destOrd="0" presId="urn:microsoft.com/office/officeart/2008/layout/LinedList"/>
    <dgm:cxn modelId="{B9A85FBF-A619-43FB-97F5-64A7ED586064}" type="presParOf" srcId="{FB83AF9F-B302-43BC-95FB-43CC540FC7A3}" destId="{37EAB0D4-8174-444D-9742-09EE1FFBFBE7}" srcOrd="3" destOrd="0" presId="urn:microsoft.com/office/officeart/2008/layout/LinedList"/>
    <dgm:cxn modelId="{A0CB2A52-F1AD-4189-A147-9EF617D41779}" type="presParOf" srcId="{C3D1C98A-554B-46EF-99EA-7FCFFCA85B4F}" destId="{DA814210-471E-4E29-AD0D-4BBB89CEBDDA}" srcOrd="2" destOrd="0" presId="urn:microsoft.com/office/officeart/2008/layout/LinedList"/>
    <dgm:cxn modelId="{3C396175-448A-48DD-8442-C31B31A1DD37}" type="presParOf" srcId="{C3D1C98A-554B-46EF-99EA-7FCFFCA85B4F}" destId="{C6F0EAE4-8CB9-41AA-A4AF-0587F8F7D1AF}" srcOrd="3" destOrd="0" presId="urn:microsoft.com/office/officeart/2008/layout/LinedList"/>
    <dgm:cxn modelId="{2A90303B-5F0D-4895-B2F0-495E24703609}" type="presParOf" srcId="{C6F0EAE4-8CB9-41AA-A4AF-0587F8F7D1AF}" destId="{C8066A23-099A-4024-ADF4-D79B2940510C}" srcOrd="0" destOrd="0" presId="urn:microsoft.com/office/officeart/2008/layout/LinedList"/>
    <dgm:cxn modelId="{9D336D4C-0C33-4F8F-82EA-C1F95F573652}" type="presParOf" srcId="{C6F0EAE4-8CB9-41AA-A4AF-0587F8F7D1AF}" destId="{E944ABEB-C68C-4332-A498-5EF1D28C759B}" srcOrd="1" destOrd="0" presId="urn:microsoft.com/office/officeart/2008/layout/LinedList"/>
    <dgm:cxn modelId="{5ADFF86E-4FB0-4A10-B2E0-D4F22DBF13D7}" type="presParOf" srcId="{E944ABEB-C68C-4332-A498-5EF1D28C759B}" destId="{3EDEB3F8-65F7-4076-BA2D-278CFA492A48}" srcOrd="0" destOrd="0" presId="urn:microsoft.com/office/officeart/2008/layout/LinedList"/>
    <dgm:cxn modelId="{2B481FD3-BEC7-472A-99E7-AFED319E4A94}" type="presParOf" srcId="{E944ABEB-C68C-4332-A498-5EF1D28C759B}" destId="{9FDEBCD2-839E-4B73-9FA4-C5F254AD64CF}" srcOrd="1" destOrd="0" presId="urn:microsoft.com/office/officeart/2008/layout/LinedList"/>
    <dgm:cxn modelId="{F5D8C5DB-0A7A-43EA-9638-B78465BFF77C}" type="presParOf" srcId="{9FDEBCD2-839E-4B73-9FA4-C5F254AD64CF}" destId="{D3C5E271-8B6A-41C6-ADE1-22DD21B579EC}" srcOrd="0" destOrd="0" presId="urn:microsoft.com/office/officeart/2008/layout/LinedList"/>
    <dgm:cxn modelId="{8EB5C0CC-B72D-46CF-A96B-3C7143DD3568}" type="presParOf" srcId="{9FDEBCD2-839E-4B73-9FA4-C5F254AD64CF}" destId="{B9DC511C-0337-44F9-BBD1-1C1B2AC50525}" srcOrd="1" destOrd="0" presId="urn:microsoft.com/office/officeart/2008/layout/LinedList"/>
    <dgm:cxn modelId="{46BC75B6-1C8B-4944-B7C6-AE2C85CB85F1}" type="presParOf" srcId="{9FDEBCD2-839E-4B73-9FA4-C5F254AD64CF}" destId="{2DC28F88-B4AF-40F4-8358-8BB4B87E1762}" srcOrd="2" destOrd="0" presId="urn:microsoft.com/office/officeart/2008/layout/LinedList"/>
    <dgm:cxn modelId="{C1A48355-3949-4101-AC48-578E849FF972}" type="presParOf" srcId="{E944ABEB-C68C-4332-A498-5EF1D28C759B}" destId="{E48D1F6B-0380-441B-B007-29166E0C3043}" srcOrd="2" destOrd="0" presId="urn:microsoft.com/office/officeart/2008/layout/LinedList"/>
    <dgm:cxn modelId="{1B59AFCC-EF75-4C94-B737-D824257F9D19}" type="presParOf" srcId="{E944ABEB-C68C-4332-A498-5EF1D28C759B}" destId="{ED13A74A-F016-4055-AE2F-3D6D9F014092}" srcOrd="3" destOrd="0" presId="urn:microsoft.com/office/officeart/2008/layout/LinedList"/>
    <dgm:cxn modelId="{234E381A-B16A-461B-8677-8CC12408C98E}" type="presParOf" srcId="{E944ABEB-C68C-4332-A498-5EF1D28C759B}" destId="{2548ECB0-87A7-4DCC-9DC5-4E4EAF6F90A6}" srcOrd="4" destOrd="0" presId="urn:microsoft.com/office/officeart/2008/layout/LinedList"/>
    <dgm:cxn modelId="{FF2B93C9-03FF-4024-BF4D-A1C3F29F4BA7}" type="presParOf" srcId="{2548ECB0-87A7-4DCC-9DC5-4E4EAF6F90A6}" destId="{66195884-068B-4BA2-94B3-438E8D10B15A}" srcOrd="0" destOrd="0" presId="urn:microsoft.com/office/officeart/2008/layout/LinedList"/>
    <dgm:cxn modelId="{D546A99C-C538-42DE-BF99-7B520D6E42C0}" type="presParOf" srcId="{2548ECB0-87A7-4DCC-9DC5-4E4EAF6F90A6}" destId="{56C40FC6-2AE6-4090-B6BE-42443BEEFB0B}" srcOrd="1" destOrd="0" presId="urn:microsoft.com/office/officeart/2008/layout/LinedList"/>
    <dgm:cxn modelId="{D3AE9691-B6CF-49F1-92C0-495B4A4DBEC8}" type="presParOf" srcId="{2548ECB0-87A7-4DCC-9DC5-4E4EAF6F90A6}" destId="{D8D157F3-10C5-425B-861E-7EA4C4CA7867}" srcOrd="2" destOrd="0" presId="urn:microsoft.com/office/officeart/2008/layout/LinedList"/>
    <dgm:cxn modelId="{792BD176-E357-4277-8844-0A2EEA03DF23}" type="presParOf" srcId="{E944ABEB-C68C-4332-A498-5EF1D28C759B}" destId="{BCA9ABD0-E64A-439D-ABB1-D9DA90D623D6}" srcOrd="5" destOrd="0" presId="urn:microsoft.com/office/officeart/2008/layout/LinedList"/>
    <dgm:cxn modelId="{469F481E-4D46-404C-9BE5-FA3F5E17835B}" type="presParOf" srcId="{E944ABEB-C68C-4332-A498-5EF1D28C759B}" destId="{836415E2-5BC4-46E4-84E6-CB65CF8EC941}" srcOrd="6" destOrd="0" presId="urn:microsoft.com/office/officeart/2008/layout/LinedList"/>
    <dgm:cxn modelId="{B13366F7-BC1C-49FF-8F70-E1925167C385}" type="presParOf" srcId="{E944ABEB-C68C-4332-A498-5EF1D28C759B}" destId="{5A3984AB-1671-4277-9149-D1F22EB6DA36}" srcOrd="7" destOrd="0" presId="urn:microsoft.com/office/officeart/2008/layout/LinedList"/>
    <dgm:cxn modelId="{C39B3803-80BC-4758-ABB3-66406A49E0A0}" type="presParOf" srcId="{5A3984AB-1671-4277-9149-D1F22EB6DA36}" destId="{B05BD478-5330-4B22-B713-855A4E00817A}" srcOrd="0" destOrd="0" presId="urn:microsoft.com/office/officeart/2008/layout/LinedList"/>
    <dgm:cxn modelId="{909E3820-8F8B-4792-B7FE-9EFA2B6F5DAF}" type="presParOf" srcId="{5A3984AB-1671-4277-9149-D1F22EB6DA36}" destId="{80FD2D44-90BE-4A03-BF31-3FF742756C87}" srcOrd="1" destOrd="0" presId="urn:microsoft.com/office/officeart/2008/layout/LinedList"/>
    <dgm:cxn modelId="{71B27BA6-920C-472C-B9BF-1FCDD441E476}" type="presParOf" srcId="{5A3984AB-1671-4277-9149-D1F22EB6DA36}" destId="{217A1775-5289-4D1E-9509-431FAD41919A}" srcOrd="2" destOrd="0" presId="urn:microsoft.com/office/officeart/2008/layout/LinedList"/>
    <dgm:cxn modelId="{64EABC5B-14C5-47D5-B738-6772B87B97EF}" type="presParOf" srcId="{E944ABEB-C68C-4332-A498-5EF1D28C759B}" destId="{5FFEFD77-E789-448B-92F5-6BC05845AF4C}" srcOrd="8" destOrd="0" presId="urn:microsoft.com/office/officeart/2008/layout/LinedList"/>
    <dgm:cxn modelId="{B9EC5D1C-F6CD-4FED-AF1C-6810475F786B}" type="presParOf" srcId="{E944ABEB-C68C-4332-A498-5EF1D28C759B}" destId="{D215BEDA-E52C-43FC-941F-7D6728B85473}" srcOrd="9" destOrd="0" presId="urn:microsoft.com/office/officeart/2008/layout/LinedList"/>
    <dgm:cxn modelId="{5EA37ADA-423A-403B-A13B-F65C8DE88333}" type="presParOf" srcId="{E944ABEB-C68C-4332-A498-5EF1D28C759B}" destId="{7AE552DB-20F9-4FD0-909E-8580E0C03E3D}" srcOrd="10" destOrd="0" presId="urn:microsoft.com/office/officeart/2008/layout/LinedList"/>
    <dgm:cxn modelId="{81A3F787-875D-4351-9C73-39413BE003FF}" type="presParOf" srcId="{7AE552DB-20F9-4FD0-909E-8580E0C03E3D}" destId="{51DFE328-3190-4499-8EAF-9AD12CF4D32A}" srcOrd="0" destOrd="0" presId="urn:microsoft.com/office/officeart/2008/layout/LinedList"/>
    <dgm:cxn modelId="{8FDE5FEF-7CA2-4B6D-843F-32F3F7147090}" type="presParOf" srcId="{7AE552DB-20F9-4FD0-909E-8580E0C03E3D}" destId="{11228A00-0841-43C2-A9DE-32E9DB5C4D96}" srcOrd="1" destOrd="0" presId="urn:microsoft.com/office/officeart/2008/layout/LinedList"/>
    <dgm:cxn modelId="{8FA37CCE-1645-4FFD-B427-1043DF66A851}" type="presParOf" srcId="{7AE552DB-20F9-4FD0-909E-8580E0C03E3D}" destId="{08881A28-C9D5-4687-A267-B5584B1CBD2F}" srcOrd="2" destOrd="0" presId="urn:microsoft.com/office/officeart/2008/layout/LinedList"/>
    <dgm:cxn modelId="{35C4F949-F33C-489B-9C7D-C85BD1711BF3}" type="presParOf" srcId="{E944ABEB-C68C-4332-A498-5EF1D28C759B}" destId="{3A55D764-FC9C-4606-BC9D-78595A80EEBC}" srcOrd="11" destOrd="0" presId="urn:microsoft.com/office/officeart/2008/layout/LinedList"/>
    <dgm:cxn modelId="{2CC9D17C-B715-452F-8A06-CF5A83F026EF}" type="presParOf" srcId="{E944ABEB-C68C-4332-A498-5EF1D28C759B}" destId="{A65C6695-6A11-4161-9F20-F4213E55E79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BFC81-5596-4B54-8B4D-A9E5781FBC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2C9C98-53F2-46C3-B728-0D80F1DEBF08}">
      <dgm:prSet/>
      <dgm:spPr/>
      <dgm:t>
        <a:bodyPr/>
        <a:lstStyle/>
        <a:p>
          <a:r>
            <a:rPr lang="en-US" b="1"/>
            <a:t>Stakeholders:</a:t>
          </a:r>
          <a:r>
            <a:rPr lang="en-US"/>
            <a:t> These are individuals or groups who have an interest in the analysis and the proposed solutions.</a:t>
          </a:r>
        </a:p>
      </dgm:t>
    </dgm:pt>
    <dgm:pt modelId="{22D47B2E-959C-4171-AC62-58CCF96C9BE1}" type="parTrans" cxnId="{3FFDD0B4-4A29-49A9-B12D-75C3E9B1CE2C}">
      <dgm:prSet/>
      <dgm:spPr/>
      <dgm:t>
        <a:bodyPr/>
        <a:lstStyle/>
        <a:p>
          <a:endParaRPr lang="en-US"/>
        </a:p>
      </dgm:t>
    </dgm:pt>
    <dgm:pt modelId="{535E8C00-790C-4D4F-9D6F-E434E2A2A5BF}" type="sibTrans" cxnId="{3FFDD0B4-4A29-49A9-B12D-75C3E9B1CE2C}">
      <dgm:prSet/>
      <dgm:spPr/>
      <dgm:t>
        <a:bodyPr/>
        <a:lstStyle/>
        <a:p>
          <a:endParaRPr lang="en-US"/>
        </a:p>
      </dgm:t>
    </dgm:pt>
    <dgm:pt modelId="{20D7DE17-B4FC-43E7-9826-EECBEC5A2E51}">
      <dgm:prSet/>
      <dgm:spPr/>
      <dgm:t>
        <a:bodyPr/>
        <a:lstStyle/>
        <a:p>
          <a:r>
            <a:rPr lang="en-US" b="1"/>
            <a:t>Requirements:</a:t>
          </a:r>
          <a:r>
            <a:rPr lang="en-US"/>
            <a:t> Requirements describe what a solution needs to do to meet its objectives.</a:t>
          </a:r>
        </a:p>
      </dgm:t>
    </dgm:pt>
    <dgm:pt modelId="{833F92FA-E135-4DCC-B58F-5EE217A6F0EE}" type="parTrans" cxnId="{759F9B85-1778-4B09-9AAC-0DF7AEF85AA1}">
      <dgm:prSet/>
      <dgm:spPr/>
      <dgm:t>
        <a:bodyPr/>
        <a:lstStyle/>
        <a:p>
          <a:endParaRPr lang="en-US"/>
        </a:p>
      </dgm:t>
    </dgm:pt>
    <dgm:pt modelId="{358A7201-2E9A-436C-81EC-8622392EEF63}" type="sibTrans" cxnId="{759F9B85-1778-4B09-9AAC-0DF7AEF85AA1}">
      <dgm:prSet/>
      <dgm:spPr/>
      <dgm:t>
        <a:bodyPr/>
        <a:lstStyle/>
        <a:p>
          <a:endParaRPr lang="en-US"/>
        </a:p>
      </dgm:t>
    </dgm:pt>
    <dgm:pt modelId="{1DEBC389-AE18-4309-B66F-B2F6037CB51A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 A solution is a specific set of actions or changes that address a business problem.</a:t>
          </a:r>
        </a:p>
      </dgm:t>
    </dgm:pt>
    <dgm:pt modelId="{E8CFEC24-43D8-468A-9CD3-0BCC43403B3F}" type="parTrans" cxnId="{96F5A94F-5051-47D7-9AE3-D98EB6095E8F}">
      <dgm:prSet/>
      <dgm:spPr/>
      <dgm:t>
        <a:bodyPr/>
        <a:lstStyle/>
        <a:p>
          <a:endParaRPr lang="en-US"/>
        </a:p>
      </dgm:t>
    </dgm:pt>
    <dgm:pt modelId="{931A2E6C-7817-4AB3-B237-C9EC829FD14B}" type="sibTrans" cxnId="{96F5A94F-5051-47D7-9AE3-D98EB6095E8F}">
      <dgm:prSet/>
      <dgm:spPr/>
      <dgm:t>
        <a:bodyPr/>
        <a:lstStyle/>
        <a:p>
          <a:endParaRPr lang="en-US"/>
        </a:p>
      </dgm:t>
    </dgm:pt>
    <dgm:pt modelId="{DCF37C8D-36FB-4055-BDD9-AC979E7A35DA}">
      <dgm:prSet/>
      <dgm:spPr/>
      <dgm:t>
        <a:bodyPr/>
        <a:lstStyle/>
        <a:p>
          <a:r>
            <a:rPr lang="en-US" b="1"/>
            <a:t>Scope:</a:t>
          </a:r>
          <a:r>
            <a:rPr lang="en-US"/>
            <a:t> The scope defines what is included and excluded from the analysis and the resulting solution.</a:t>
          </a:r>
        </a:p>
      </dgm:t>
    </dgm:pt>
    <dgm:pt modelId="{43A26EB5-13E9-42E4-B076-D64D33E01D3A}" type="parTrans" cxnId="{D6426A44-D905-405D-9636-81E1AD4752E9}">
      <dgm:prSet/>
      <dgm:spPr/>
      <dgm:t>
        <a:bodyPr/>
        <a:lstStyle/>
        <a:p>
          <a:endParaRPr lang="en-US"/>
        </a:p>
      </dgm:t>
    </dgm:pt>
    <dgm:pt modelId="{57274D1B-BAE6-404B-9E4A-5BBD984E2E6E}" type="sibTrans" cxnId="{D6426A44-D905-405D-9636-81E1AD4752E9}">
      <dgm:prSet/>
      <dgm:spPr/>
      <dgm:t>
        <a:bodyPr/>
        <a:lstStyle/>
        <a:p>
          <a:endParaRPr lang="en-US"/>
        </a:p>
      </dgm:t>
    </dgm:pt>
    <dgm:pt modelId="{1F2F940F-5E12-4E7E-BFA4-18AFCAD2E28F}">
      <dgm:prSet/>
      <dgm:spPr/>
      <dgm:t>
        <a:bodyPr/>
        <a:lstStyle/>
        <a:p>
          <a:r>
            <a:rPr lang="en-US" b="1"/>
            <a:t>Change:</a:t>
          </a:r>
          <a:r>
            <a:rPr lang="en-US"/>
            <a:t> Change refers to the process of transforming an organization from its current state to a desired future state.</a:t>
          </a:r>
        </a:p>
      </dgm:t>
    </dgm:pt>
    <dgm:pt modelId="{0D826CA2-F3C1-44C5-8F53-B7259B413879}" type="parTrans" cxnId="{3349D3A9-0F03-4AE2-92A1-2E37700B0CBB}">
      <dgm:prSet/>
      <dgm:spPr/>
      <dgm:t>
        <a:bodyPr/>
        <a:lstStyle/>
        <a:p>
          <a:endParaRPr lang="en-US"/>
        </a:p>
      </dgm:t>
    </dgm:pt>
    <dgm:pt modelId="{3BCE87FB-EE08-439C-86DC-3480F58F5855}" type="sibTrans" cxnId="{3349D3A9-0F03-4AE2-92A1-2E37700B0CBB}">
      <dgm:prSet/>
      <dgm:spPr/>
      <dgm:t>
        <a:bodyPr/>
        <a:lstStyle/>
        <a:p>
          <a:endParaRPr lang="en-US"/>
        </a:p>
      </dgm:t>
    </dgm:pt>
    <dgm:pt modelId="{2DB25CA7-002E-4CDD-9B2C-0DE20DE7D5C1}" type="pres">
      <dgm:prSet presAssocID="{FF3BFC81-5596-4B54-8B4D-A9E5781FBC2E}" presName="diagram" presStyleCnt="0">
        <dgm:presLayoutVars>
          <dgm:dir/>
          <dgm:resizeHandles val="exact"/>
        </dgm:presLayoutVars>
      </dgm:prSet>
      <dgm:spPr/>
    </dgm:pt>
    <dgm:pt modelId="{36D075AD-DD0B-4D22-B077-FC99FD6D24D2}" type="pres">
      <dgm:prSet presAssocID="{802C9C98-53F2-46C3-B728-0D80F1DEBF08}" presName="node" presStyleLbl="node1" presStyleIdx="0" presStyleCnt="5">
        <dgm:presLayoutVars>
          <dgm:bulletEnabled val="1"/>
        </dgm:presLayoutVars>
      </dgm:prSet>
      <dgm:spPr/>
    </dgm:pt>
    <dgm:pt modelId="{9EC513F2-8C5B-407D-ABEE-62352CDE8C3E}" type="pres">
      <dgm:prSet presAssocID="{535E8C00-790C-4D4F-9D6F-E434E2A2A5BF}" presName="sibTrans" presStyleCnt="0"/>
      <dgm:spPr/>
    </dgm:pt>
    <dgm:pt modelId="{3DFE23D4-20E6-4269-96A0-886DB724B1F5}" type="pres">
      <dgm:prSet presAssocID="{20D7DE17-B4FC-43E7-9826-EECBEC5A2E51}" presName="node" presStyleLbl="node1" presStyleIdx="1" presStyleCnt="5">
        <dgm:presLayoutVars>
          <dgm:bulletEnabled val="1"/>
        </dgm:presLayoutVars>
      </dgm:prSet>
      <dgm:spPr/>
    </dgm:pt>
    <dgm:pt modelId="{A6D5A7C2-62E9-4136-B1B4-2FFD786DB676}" type="pres">
      <dgm:prSet presAssocID="{358A7201-2E9A-436C-81EC-8622392EEF63}" presName="sibTrans" presStyleCnt="0"/>
      <dgm:spPr/>
    </dgm:pt>
    <dgm:pt modelId="{B253B3C6-64FD-44EB-BB42-5F28B7913F9B}" type="pres">
      <dgm:prSet presAssocID="{1DEBC389-AE18-4309-B66F-B2F6037CB51A}" presName="node" presStyleLbl="node1" presStyleIdx="2" presStyleCnt="5">
        <dgm:presLayoutVars>
          <dgm:bulletEnabled val="1"/>
        </dgm:presLayoutVars>
      </dgm:prSet>
      <dgm:spPr/>
    </dgm:pt>
    <dgm:pt modelId="{17247405-78C8-4B5B-BFE4-1C758977BEB4}" type="pres">
      <dgm:prSet presAssocID="{931A2E6C-7817-4AB3-B237-C9EC829FD14B}" presName="sibTrans" presStyleCnt="0"/>
      <dgm:spPr/>
    </dgm:pt>
    <dgm:pt modelId="{198FB39C-68F0-4AB9-A330-530B5626CBD7}" type="pres">
      <dgm:prSet presAssocID="{DCF37C8D-36FB-4055-BDD9-AC979E7A35DA}" presName="node" presStyleLbl="node1" presStyleIdx="3" presStyleCnt="5">
        <dgm:presLayoutVars>
          <dgm:bulletEnabled val="1"/>
        </dgm:presLayoutVars>
      </dgm:prSet>
      <dgm:spPr/>
    </dgm:pt>
    <dgm:pt modelId="{9E3B210F-40DF-40BF-9DCB-09C2A2A01AE4}" type="pres">
      <dgm:prSet presAssocID="{57274D1B-BAE6-404B-9E4A-5BBD984E2E6E}" presName="sibTrans" presStyleCnt="0"/>
      <dgm:spPr/>
    </dgm:pt>
    <dgm:pt modelId="{FB4FCFC4-0820-483F-BC05-AF6C2E3F998D}" type="pres">
      <dgm:prSet presAssocID="{1F2F940F-5E12-4E7E-BFA4-18AFCAD2E28F}" presName="node" presStyleLbl="node1" presStyleIdx="4" presStyleCnt="5">
        <dgm:presLayoutVars>
          <dgm:bulletEnabled val="1"/>
        </dgm:presLayoutVars>
      </dgm:prSet>
      <dgm:spPr/>
    </dgm:pt>
  </dgm:ptLst>
  <dgm:cxnLst>
    <dgm:cxn modelId="{9393B02E-5832-4595-B898-8CE04E125669}" type="presOf" srcId="{DCF37C8D-36FB-4055-BDD9-AC979E7A35DA}" destId="{198FB39C-68F0-4AB9-A330-530B5626CBD7}" srcOrd="0" destOrd="0" presId="urn:microsoft.com/office/officeart/2005/8/layout/default"/>
    <dgm:cxn modelId="{8DC95A3E-E7E7-49B9-BEC0-39FEEA1A8C48}" type="presOf" srcId="{1DEBC389-AE18-4309-B66F-B2F6037CB51A}" destId="{B253B3C6-64FD-44EB-BB42-5F28B7913F9B}" srcOrd="0" destOrd="0" presId="urn:microsoft.com/office/officeart/2005/8/layout/default"/>
    <dgm:cxn modelId="{1D052263-601A-4A77-8417-08B7AB8A353E}" type="presOf" srcId="{FF3BFC81-5596-4B54-8B4D-A9E5781FBC2E}" destId="{2DB25CA7-002E-4CDD-9B2C-0DE20DE7D5C1}" srcOrd="0" destOrd="0" presId="urn:microsoft.com/office/officeart/2005/8/layout/default"/>
    <dgm:cxn modelId="{D6426A44-D905-405D-9636-81E1AD4752E9}" srcId="{FF3BFC81-5596-4B54-8B4D-A9E5781FBC2E}" destId="{DCF37C8D-36FB-4055-BDD9-AC979E7A35DA}" srcOrd="3" destOrd="0" parTransId="{43A26EB5-13E9-42E4-B076-D64D33E01D3A}" sibTransId="{57274D1B-BAE6-404B-9E4A-5BBD984E2E6E}"/>
    <dgm:cxn modelId="{9FC25A44-D01E-4462-B5AD-1E4AB8B4834B}" type="presOf" srcId="{1F2F940F-5E12-4E7E-BFA4-18AFCAD2E28F}" destId="{FB4FCFC4-0820-483F-BC05-AF6C2E3F998D}" srcOrd="0" destOrd="0" presId="urn:microsoft.com/office/officeart/2005/8/layout/default"/>
    <dgm:cxn modelId="{96F5A94F-5051-47D7-9AE3-D98EB6095E8F}" srcId="{FF3BFC81-5596-4B54-8B4D-A9E5781FBC2E}" destId="{1DEBC389-AE18-4309-B66F-B2F6037CB51A}" srcOrd="2" destOrd="0" parTransId="{E8CFEC24-43D8-468A-9CD3-0BCC43403B3F}" sibTransId="{931A2E6C-7817-4AB3-B237-C9EC829FD14B}"/>
    <dgm:cxn modelId="{759F9B85-1778-4B09-9AAC-0DF7AEF85AA1}" srcId="{FF3BFC81-5596-4B54-8B4D-A9E5781FBC2E}" destId="{20D7DE17-B4FC-43E7-9826-EECBEC5A2E51}" srcOrd="1" destOrd="0" parTransId="{833F92FA-E135-4DCC-B58F-5EE217A6F0EE}" sibTransId="{358A7201-2E9A-436C-81EC-8622392EEF63}"/>
    <dgm:cxn modelId="{3349D3A9-0F03-4AE2-92A1-2E37700B0CBB}" srcId="{FF3BFC81-5596-4B54-8B4D-A9E5781FBC2E}" destId="{1F2F940F-5E12-4E7E-BFA4-18AFCAD2E28F}" srcOrd="4" destOrd="0" parTransId="{0D826CA2-F3C1-44C5-8F53-B7259B413879}" sibTransId="{3BCE87FB-EE08-439C-86DC-3480F58F5855}"/>
    <dgm:cxn modelId="{3FFDD0B4-4A29-49A9-B12D-75C3E9B1CE2C}" srcId="{FF3BFC81-5596-4B54-8B4D-A9E5781FBC2E}" destId="{802C9C98-53F2-46C3-B728-0D80F1DEBF08}" srcOrd="0" destOrd="0" parTransId="{22D47B2E-959C-4171-AC62-58CCF96C9BE1}" sibTransId="{535E8C00-790C-4D4F-9D6F-E434E2A2A5BF}"/>
    <dgm:cxn modelId="{BB10CCDB-8C46-4941-A9B9-35484A850F01}" type="presOf" srcId="{802C9C98-53F2-46C3-B728-0D80F1DEBF08}" destId="{36D075AD-DD0B-4D22-B077-FC99FD6D24D2}" srcOrd="0" destOrd="0" presId="urn:microsoft.com/office/officeart/2005/8/layout/default"/>
    <dgm:cxn modelId="{6E4917E3-A2EC-411B-A6FA-874FCCB862F9}" type="presOf" srcId="{20D7DE17-B4FC-43E7-9826-EECBEC5A2E51}" destId="{3DFE23D4-20E6-4269-96A0-886DB724B1F5}" srcOrd="0" destOrd="0" presId="urn:microsoft.com/office/officeart/2005/8/layout/default"/>
    <dgm:cxn modelId="{014C1927-3D10-483C-B039-EC4B0D8C6B28}" type="presParOf" srcId="{2DB25CA7-002E-4CDD-9B2C-0DE20DE7D5C1}" destId="{36D075AD-DD0B-4D22-B077-FC99FD6D24D2}" srcOrd="0" destOrd="0" presId="urn:microsoft.com/office/officeart/2005/8/layout/default"/>
    <dgm:cxn modelId="{53DF6B29-6A23-43C5-ABD2-7B94744EAE7F}" type="presParOf" srcId="{2DB25CA7-002E-4CDD-9B2C-0DE20DE7D5C1}" destId="{9EC513F2-8C5B-407D-ABEE-62352CDE8C3E}" srcOrd="1" destOrd="0" presId="urn:microsoft.com/office/officeart/2005/8/layout/default"/>
    <dgm:cxn modelId="{714D02E1-86E2-4BF0-9B29-3088D019987E}" type="presParOf" srcId="{2DB25CA7-002E-4CDD-9B2C-0DE20DE7D5C1}" destId="{3DFE23D4-20E6-4269-96A0-886DB724B1F5}" srcOrd="2" destOrd="0" presId="urn:microsoft.com/office/officeart/2005/8/layout/default"/>
    <dgm:cxn modelId="{F2CEA050-4CE1-446C-ACCE-8CEB4632B1B2}" type="presParOf" srcId="{2DB25CA7-002E-4CDD-9B2C-0DE20DE7D5C1}" destId="{A6D5A7C2-62E9-4136-B1B4-2FFD786DB676}" srcOrd="3" destOrd="0" presId="urn:microsoft.com/office/officeart/2005/8/layout/default"/>
    <dgm:cxn modelId="{3C2175AD-F2D0-4BD7-A657-2E53ED534B30}" type="presParOf" srcId="{2DB25CA7-002E-4CDD-9B2C-0DE20DE7D5C1}" destId="{B253B3C6-64FD-44EB-BB42-5F28B7913F9B}" srcOrd="4" destOrd="0" presId="urn:microsoft.com/office/officeart/2005/8/layout/default"/>
    <dgm:cxn modelId="{D6C47D6A-329D-4C18-9F56-88A75EC42822}" type="presParOf" srcId="{2DB25CA7-002E-4CDD-9B2C-0DE20DE7D5C1}" destId="{17247405-78C8-4B5B-BFE4-1C758977BEB4}" srcOrd="5" destOrd="0" presId="urn:microsoft.com/office/officeart/2005/8/layout/default"/>
    <dgm:cxn modelId="{DC001300-C9AA-44B0-87D4-F619AE73983D}" type="presParOf" srcId="{2DB25CA7-002E-4CDD-9B2C-0DE20DE7D5C1}" destId="{198FB39C-68F0-4AB9-A330-530B5626CBD7}" srcOrd="6" destOrd="0" presId="urn:microsoft.com/office/officeart/2005/8/layout/default"/>
    <dgm:cxn modelId="{6ECFA48B-DAA4-48CC-AD4D-B2631BA3A2E6}" type="presParOf" srcId="{2DB25CA7-002E-4CDD-9B2C-0DE20DE7D5C1}" destId="{9E3B210F-40DF-40BF-9DCB-09C2A2A01AE4}" srcOrd="7" destOrd="0" presId="urn:microsoft.com/office/officeart/2005/8/layout/default"/>
    <dgm:cxn modelId="{A0A18B9F-A78D-4A75-97A2-AC5E6FFC9C3D}" type="presParOf" srcId="{2DB25CA7-002E-4CDD-9B2C-0DE20DE7D5C1}" destId="{FB4FCFC4-0820-483F-BC05-AF6C2E3F998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BA3B3-E30F-46E6-927A-F4880902A9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0D7770-1AAE-4ED9-B3FF-2F3232D045DF}">
      <dgm:prSet/>
      <dgm:spPr/>
      <dgm:t>
        <a:bodyPr/>
        <a:lstStyle/>
        <a:p>
          <a:r>
            <a:rPr lang="en-US" b="1" dirty="0"/>
            <a:t>Business Analysis Planning and Monitoring</a:t>
          </a:r>
          <a:r>
            <a:rPr lang="en-US" dirty="0"/>
            <a:t>: This involves defining the approach, scope, and deliverables of the business analysis process.</a:t>
          </a:r>
        </a:p>
      </dgm:t>
    </dgm:pt>
    <dgm:pt modelId="{9F1EADCC-0072-43BE-8E13-DBFA7B221C33}" type="parTrans" cxnId="{805105C0-AA23-41D6-B382-664320CFF640}">
      <dgm:prSet/>
      <dgm:spPr/>
      <dgm:t>
        <a:bodyPr/>
        <a:lstStyle/>
        <a:p>
          <a:endParaRPr lang="en-US"/>
        </a:p>
      </dgm:t>
    </dgm:pt>
    <dgm:pt modelId="{1E06B394-07B2-4434-A71A-025C2DD6DB22}" type="sibTrans" cxnId="{805105C0-AA23-41D6-B382-664320CFF640}">
      <dgm:prSet/>
      <dgm:spPr/>
      <dgm:t>
        <a:bodyPr/>
        <a:lstStyle/>
        <a:p>
          <a:endParaRPr lang="en-US"/>
        </a:p>
      </dgm:t>
    </dgm:pt>
    <dgm:pt modelId="{044397A2-A503-49EB-8C31-1683DFFBF51D}">
      <dgm:prSet/>
      <dgm:spPr/>
      <dgm:t>
        <a:bodyPr/>
        <a:lstStyle/>
        <a:p>
          <a:r>
            <a:rPr lang="en-US" b="1"/>
            <a:t>Elicitation and Collaboration</a:t>
          </a:r>
          <a:r>
            <a:rPr lang="en-US"/>
            <a:t>: Engaging with stakeholders to gather and clarify requirements using techniques like interviews, workshops, and brainstorming sessions.</a:t>
          </a:r>
        </a:p>
      </dgm:t>
    </dgm:pt>
    <dgm:pt modelId="{3496D141-C4DD-4463-84CF-4EEEBADBFC85}" type="parTrans" cxnId="{972CAD46-8715-4BE2-8BBD-E65884611221}">
      <dgm:prSet/>
      <dgm:spPr/>
      <dgm:t>
        <a:bodyPr/>
        <a:lstStyle/>
        <a:p>
          <a:endParaRPr lang="en-US"/>
        </a:p>
      </dgm:t>
    </dgm:pt>
    <dgm:pt modelId="{6381B047-3010-4C77-8D61-6C3E3F14EAB7}" type="sibTrans" cxnId="{972CAD46-8715-4BE2-8BBD-E65884611221}">
      <dgm:prSet/>
      <dgm:spPr/>
      <dgm:t>
        <a:bodyPr/>
        <a:lstStyle/>
        <a:p>
          <a:endParaRPr lang="en-US"/>
        </a:p>
      </dgm:t>
    </dgm:pt>
    <dgm:pt modelId="{1FD134DB-480D-48BA-8062-6CBCC428816A}">
      <dgm:prSet/>
      <dgm:spPr/>
      <dgm:t>
        <a:bodyPr/>
        <a:lstStyle/>
        <a:p>
          <a:r>
            <a:rPr lang="en-US" b="1"/>
            <a:t>Requirements Life Cycle Management</a:t>
          </a:r>
          <a:r>
            <a:rPr lang="en-US"/>
            <a:t>: Managing requirements from the beginning to the end, ensuring they align with business objectives.</a:t>
          </a:r>
        </a:p>
      </dgm:t>
    </dgm:pt>
    <dgm:pt modelId="{0A484374-213F-4DF4-B92E-79729650244E}" type="parTrans" cxnId="{874C755D-276C-4F40-B1B3-C80A4D67FF03}">
      <dgm:prSet/>
      <dgm:spPr/>
      <dgm:t>
        <a:bodyPr/>
        <a:lstStyle/>
        <a:p>
          <a:endParaRPr lang="en-US"/>
        </a:p>
      </dgm:t>
    </dgm:pt>
    <dgm:pt modelId="{07B4CB8A-3244-47BC-9680-6500BBAC2374}" type="sibTrans" cxnId="{874C755D-276C-4F40-B1B3-C80A4D67FF03}">
      <dgm:prSet/>
      <dgm:spPr/>
      <dgm:t>
        <a:bodyPr/>
        <a:lstStyle/>
        <a:p>
          <a:endParaRPr lang="en-US"/>
        </a:p>
      </dgm:t>
    </dgm:pt>
    <dgm:pt modelId="{757696E6-4588-427E-8BEA-DEC5A6C81FEA}">
      <dgm:prSet/>
      <dgm:spPr/>
      <dgm:t>
        <a:bodyPr/>
        <a:lstStyle/>
        <a:p>
          <a:r>
            <a:rPr lang="en-US" b="1"/>
            <a:t>Strategy Analysis</a:t>
          </a:r>
          <a:r>
            <a:rPr lang="en-US"/>
            <a:t>: Identifying and evaluating strategic options for organizations to achieve their goals.</a:t>
          </a:r>
        </a:p>
      </dgm:t>
    </dgm:pt>
    <dgm:pt modelId="{6BB69C5C-A947-469F-A04F-A453B6745683}" type="parTrans" cxnId="{6D3A6614-2FF3-4542-8124-F08BABA9E390}">
      <dgm:prSet/>
      <dgm:spPr/>
      <dgm:t>
        <a:bodyPr/>
        <a:lstStyle/>
        <a:p>
          <a:endParaRPr lang="en-US"/>
        </a:p>
      </dgm:t>
    </dgm:pt>
    <dgm:pt modelId="{DB4F6F0B-DE01-4022-A678-ABA1160B7D5C}" type="sibTrans" cxnId="{6D3A6614-2FF3-4542-8124-F08BABA9E390}">
      <dgm:prSet/>
      <dgm:spPr/>
      <dgm:t>
        <a:bodyPr/>
        <a:lstStyle/>
        <a:p>
          <a:endParaRPr lang="en-US"/>
        </a:p>
      </dgm:t>
    </dgm:pt>
    <dgm:pt modelId="{FD9306D2-7FEE-47D4-8C12-B8BB485F54CF}">
      <dgm:prSet/>
      <dgm:spPr/>
      <dgm:t>
        <a:bodyPr/>
        <a:lstStyle/>
        <a:p>
          <a:r>
            <a:rPr lang="en-US" b="1"/>
            <a:t>Requirements Analysis and Design Definition</a:t>
          </a:r>
          <a:r>
            <a:rPr lang="en-US"/>
            <a:t>: Analyzing and documenting requirements to define a solution that meets business needs.</a:t>
          </a:r>
        </a:p>
      </dgm:t>
    </dgm:pt>
    <dgm:pt modelId="{E2D5CA37-9090-4421-81B1-CB36279FB1AA}" type="parTrans" cxnId="{929E0CB0-BAA2-4A3E-9B54-9F7AD22B149B}">
      <dgm:prSet/>
      <dgm:spPr/>
      <dgm:t>
        <a:bodyPr/>
        <a:lstStyle/>
        <a:p>
          <a:endParaRPr lang="en-US"/>
        </a:p>
      </dgm:t>
    </dgm:pt>
    <dgm:pt modelId="{FBA657EA-332C-4870-981F-E1D3CB5B4F29}" type="sibTrans" cxnId="{929E0CB0-BAA2-4A3E-9B54-9F7AD22B149B}">
      <dgm:prSet/>
      <dgm:spPr/>
      <dgm:t>
        <a:bodyPr/>
        <a:lstStyle/>
        <a:p>
          <a:endParaRPr lang="en-US"/>
        </a:p>
      </dgm:t>
    </dgm:pt>
    <dgm:pt modelId="{7309AF8F-3BE5-4C9A-A2AB-36A28DE59EF8}">
      <dgm:prSet/>
      <dgm:spPr/>
      <dgm:t>
        <a:bodyPr/>
        <a:lstStyle/>
        <a:p>
          <a:r>
            <a:rPr lang="en-US" b="1" dirty="0"/>
            <a:t>Solution Evaluation</a:t>
          </a:r>
          <a:r>
            <a:rPr lang="en-US" dirty="0"/>
            <a:t>: Assessing the performance of implemented solutions and recommending improvements.</a:t>
          </a:r>
        </a:p>
      </dgm:t>
    </dgm:pt>
    <dgm:pt modelId="{D28E43B6-1204-4BED-8964-876E8B1857C7}" type="parTrans" cxnId="{21946442-0583-4C95-956C-0AF064CF88DF}">
      <dgm:prSet/>
      <dgm:spPr/>
      <dgm:t>
        <a:bodyPr/>
        <a:lstStyle/>
        <a:p>
          <a:endParaRPr lang="en-US"/>
        </a:p>
      </dgm:t>
    </dgm:pt>
    <dgm:pt modelId="{6D484722-35D7-452F-9E38-A4677BEA2180}" type="sibTrans" cxnId="{21946442-0583-4C95-956C-0AF064CF88DF}">
      <dgm:prSet/>
      <dgm:spPr/>
      <dgm:t>
        <a:bodyPr/>
        <a:lstStyle/>
        <a:p>
          <a:endParaRPr lang="en-US"/>
        </a:p>
      </dgm:t>
    </dgm:pt>
    <dgm:pt modelId="{5B405197-CECE-421B-BFFE-DCAD1D2FC62E}" type="pres">
      <dgm:prSet presAssocID="{87DBA3B3-E30F-46E6-927A-F4880902A985}" presName="root" presStyleCnt="0">
        <dgm:presLayoutVars>
          <dgm:dir/>
          <dgm:resizeHandles val="exact"/>
        </dgm:presLayoutVars>
      </dgm:prSet>
      <dgm:spPr/>
    </dgm:pt>
    <dgm:pt modelId="{10C9D2F9-0D80-409B-AEC3-314121D7AA28}" type="pres">
      <dgm:prSet presAssocID="{D80D7770-1AAE-4ED9-B3FF-2F3232D045DF}" presName="compNode" presStyleCnt="0"/>
      <dgm:spPr/>
    </dgm:pt>
    <dgm:pt modelId="{1FF4CEB6-B8E7-4270-AC21-AED493E18E51}" type="pres">
      <dgm:prSet presAssocID="{D80D7770-1AAE-4ED9-B3FF-2F3232D045DF}" presName="bgRect" presStyleLbl="bgShp" presStyleIdx="0" presStyleCnt="6"/>
      <dgm:spPr/>
    </dgm:pt>
    <dgm:pt modelId="{C75B7214-A55D-48B4-B28A-E2CC20D47DB6}" type="pres">
      <dgm:prSet presAssocID="{D80D7770-1AAE-4ED9-B3FF-2F3232D045D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1C85AC2-EC7E-4DAD-A9B0-F9D41ABCAB04}" type="pres">
      <dgm:prSet presAssocID="{D80D7770-1AAE-4ED9-B3FF-2F3232D045DF}" presName="spaceRect" presStyleCnt="0"/>
      <dgm:spPr/>
    </dgm:pt>
    <dgm:pt modelId="{1CE0219B-CEF7-4E61-BDE5-2FDE63C3893E}" type="pres">
      <dgm:prSet presAssocID="{D80D7770-1AAE-4ED9-B3FF-2F3232D045DF}" presName="parTx" presStyleLbl="revTx" presStyleIdx="0" presStyleCnt="6">
        <dgm:presLayoutVars>
          <dgm:chMax val="0"/>
          <dgm:chPref val="0"/>
        </dgm:presLayoutVars>
      </dgm:prSet>
      <dgm:spPr/>
    </dgm:pt>
    <dgm:pt modelId="{AD2B613F-9C05-4A18-820B-76537F6816D9}" type="pres">
      <dgm:prSet presAssocID="{1E06B394-07B2-4434-A71A-025C2DD6DB22}" presName="sibTrans" presStyleCnt="0"/>
      <dgm:spPr/>
    </dgm:pt>
    <dgm:pt modelId="{A5246887-8DEA-448C-80AF-7AE78F3D0D7D}" type="pres">
      <dgm:prSet presAssocID="{044397A2-A503-49EB-8C31-1683DFFBF51D}" presName="compNode" presStyleCnt="0"/>
      <dgm:spPr/>
    </dgm:pt>
    <dgm:pt modelId="{049D68D0-4F3D-46FC-AB2A-5F3FE14D2BE4}" type="pres">
      <dgm:prSet presAssocID="{044397A2-A503-49EB-8C31-1683DFFBF51D}" presName="bgRect" presStyleLbl="bgShp" presStyleIdx="1" presStyleCnt="6"/>
      <dgm:spPr/>
    </dgm:pt>
    <dgm:pt modelId="{B624BDFE-2851-4639-981B-442C123EA915}" type="pres">
      <dgm:prSet presAssocID="{044397A2-A503-49EB-8C31-1683DFFBF5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2317AEF-6095-41AC-94FA-8B59496E7DDD}" type="pres">
      <dgm:prSet presAssocID="{044397A2-A503-49EB-8C31-1683DFFBF51D}" presName="spaceRect" presStyleCnt="0"/>
      <dgm:spPr/>
    </dgm:pt>
    <dgm:pt modelId="{EE3EB23A-1D38-4138-A867-9F52B872BEAE}" type="pres">
      <dgm:prSet presAssocID="{044397A2-A503-49EB-8C31-1683DFFBF51D}" presName="parTx" presStyleLbl="revTx" presStyleIdx="1" presStyleCnt="6">
        <dgm:presLayoutVars>
          <dgm:chMax val="0"/>
          <dgm:chPref val="0"/>
        </dgm:presLayoutVars>
      </dgm:prSet>
      <dgm:spPr/>
    </dgm:pt>
    <dgm:pt modelId="{89572C50-F98D-46EE-8114-FA4385A7ABCF}" type="pres">
      <dgm:prSet presAssocID="{6381B047-3010-4C77-8D61-6C3E3F14EAB7}" presName="sibTrans" presStyleCnt="0"/>
      <dgm:spPr/>
    </dgm:pt>
    <dgm:pt modelId="{16ED8B65-0467-4E5C-88A6-D0DD72939A3F}" type="pres">
      <dgm:prSet presAssocID="{1FD134DB-480D-48BA-8062-6CBCC428816A}" presName="compNode" presStyleCnt="0"/>
      <dgm:spPr/>
    </dgm:pt>
    <dgm:pt modelId="{0DFCA3D1-6860-497A-B061-9D27E04ACA3C}" type="pres">
      <dgm:prSet presAssocID="{1FD134DB-480D-48BA-8062-6CBCC428816A}" presName="bgRect" presStyleLbl="bgShp" presStyleIdx="2" presStyleCnt="6"/>
      <dgm:spPr/>
    </dgm:pt>
    <dgm:pt modelId="{7A2A2784-023E-44A9-8B0E-A2DF9FB89E6F}" type="pres">
      <dgm:prSet presAssocID="{1FD134DB-480D-48BA-8062-6CBCC42881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35C02E6-D9E1-4A35-8A3B-7AE2331B9AB0}" type="pres">
      <dgm:prSet presAssocID="{1FD134DB-480D-48BA-8062-6CBCC428816A}" presName="spaceRect" presStyleCnt="0"/>
      <dgm:spPr/>
    </dgm:pt>
    <dgm:pt modelId="{F1796D1E-5252-46EF-951F-3AF4CCC557CA}" type="pres">
      <dgm:prSet presAssocID="{1FD134DB-480D-48BA-8062-6CBCC428816A}" presName="parTx" presStyleLbl="revTx" presStyleIdx="2" presStyleCnt="6">
        <dgm:presLayoutVars>
          <dgm:chMax val="0"/>
          <dgm:chPref val="0"/>
        </dgm:presLayoutVars>
      </dgm:prSet>
      <dgm:spPr/>
    </dgm:pt>
    <dgm:pt modelId="{55821548-6643-4912-BFEB-18D16E0C4179}" type="pres">
      <dgm:prSet presAssocID="{07B4CB8A-3244-47BC-9680-6500BBAC2374}" presName="sibTrans" presStyleCnt="0"/>
      <dgm:spPr/>
    </dgm:pt>
    <dgm:pt modelId="{D0E6A23B-7C18-46D1-A492-25EC43345529}" type="pres">
      <dgm:prSet presAssocID="{757696E6-4588-427E-8BEA-DEC5A6C81FEA}" presName="compNode" presStyleCnt="0"/>
      <dgm:spPr/>
    </dgm:pt>
    <dgm:pt modelId="{A3D7B356-89C7-41F0-838D-C5AD4AF1E393}" type="pres">
      <dgm:prSet presAssocID="{757696E6-4588-427E-8BEA-DEC5A6C81FEA}" presName="bgRect" presStyleLbl="bgShp" presStyleIdx="3" presStyleCnt="6"/>
      <dgm:spPr/>
    </dgm:pt>
    <dgm:pt modelId="{4A338BF8-92EF-4FBD-8DD3-5F22CE7957B4}" type="pres">
      <dgm:prSet presAssocID="{757696E6-4588-427E-8BEA-DEC5A6C81FE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E40EC9C-A82B-4F07-9740-8BE20FC44C56}" type="pres">
      <dgm:prSet presAssocID="{757696E6-4588-427E-8BEA-DEC5A6C81FEA}" presName="spaceRect" presStyleCnt="0"/>
      <dgm:spPr/>
    </dgm:pt>
    <dgm:pt modelId="{E2F2F5DB-1B28-4533-A727-03A7532EC46D}" type="pres">
      <dgm:prSet presAssocID="{757696E6-4588-427E-8BEA-DEC5A6C81FEA}" presName="parTx" presStyleLbl="revTx" presStyleIdx="3" presStyleCnt="6">
        <dgm:presLayoutVars>
          <dgm:chMax val="0"/>
          <dgm:chPref val="0"/>
        </dgm:presLayoutVars>
      </dgm:prSet>
      <dgm:spPr/>
    </dgm:pt>
    <dgm:pt modelId="{D29EF448-E511-4E60-962C-3AABEA062C21}" type="pres">
      <dgm:prSet presAssocID="{DB4F6F0B-DE01-4022-A678-ABA1160B7D5C}" presName="sibTrans" presStyleCnt="0"/>
      <dgm:spPr/>
    </dgm:pt>
    <dgm:pt modelId="{A542983D-0B8B-4A28-99EB-4868F0C82185}" type="pres">
      <dgm:prSet presAssocID="{FD9306D2-7FEE-47D4-8C12-B8BB485F54CF}" presName="compNode" presStyleCnt="0"/>
      <dgm:spPr/>
    </dgm:pt>
    <dgm:pt modelId="{1FD476C4-7055-4427-9B2A-995D28757192}" type="pres">
      <dgm:prSet presAssocID="{FD9306D2-7FEE-47D4-8C12-B8BB485F54CF}" presName="bgRect" presStyleLbl="bgShp" presStyleIdx="4" presStyleCnt="6"/>
      <dgm:spPr/>
    </dgm:pt>
    <dgm:pt modelId="{E4897793-F539-40BB-921F-BE61BE5F85F6}" type="pres">
      <dgm:prSet presAssocID="{FD9306D2-7FEE-47D4-8C12-B8BB485F54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8384F1-ABA7-423E-8188-B07975798A4A}" type="pres">
      <dgm:prSet presAssocID="{FD9306D2-7FEE-47D4-8C12-B8BB485F54CF}" presName="spaceRect" presStyleCnt="0"/>
      <dgm:spPr/>
    </dgm:pt>
    <dgm:pt modelId="{749BE36D-4ABE-4D91-BA27-AD5B0A0A2D6C}" type="pres">
      <dgm:prSet presAssocID="{FD9306D2-7FEE-47D4-8C12-B8BB485F54CF}" presName="parTx" presStyleLbl="revTx" presStyleIdx="4" presStyleCnt="6">
        <dgm:presLayoutVars>
          <dgm:chMax val="0"/>
          <dgm:chPref val="0"/>
        </dgm:presLayoutVars>
      </dgm:prSet>
      <dgm:spPr/>
    </dgm:pt>
    <dgm:pt modelId="{59638D34-445F-4002-A09A-42FDF326BE7A}" type="pres">
      <dgm:prSet presAssocID="{FBA657EA-332C-4870-981F-E1D3CB5B4F29}" presName="sibTrans" presStyleCnt="0"/>
      <dgm:spPr/>
    </dgm:pt>
    <dgm:pt modelId="{8A386E8A-A4F1-4A3D-94B2-4C33D4935103}" type="pres">
      <dgm:prSet presAssocID="{7309AF8F-3BE5-4C9A-A2AB-36A28DE59EF8}" presName="compNode" presStyleCnt="0"/>
      <dgm:spPr/>
    </dgm:pt>
    <dgm:pt modelId="{165F05F0-61A9-4261-9FC6-96C2768DB231}" type="pres">
      <dgm:prSet presAssocID="{7309AF8F-3BE5-4C9A-A2AB-36A28DE59EF8}" presName="bgRect" presStyleLbl="bgShp" presStyleIdx="5" presStyleCnt="6"/>
      <dgm:spPr/>
    </dgm:pt>
    <dgm:pt modelId="{1B44961B-E7C6-4A02-91C1-0C4C167B247A}" type="pres">
      <dgm:prSet presAssocID="{7309AF8F-3BE5-4C9A-A2AB-36A28DE59EF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9C14E9-F53B-4D16-8FB9-28B2E096E1D2}" type="pres">
      <dgm:prSet presAssocID="{7309AF8F-3BE5-4C9A-A2AB-36A28DE59EF8}" presName="spaceRect" presStyleCnt="0"/>
      <dgm:spPr/>
    </dgm:pt>
    <dgm:pt modelId="{90314567-AB79-42AA-B907-89A83233784C}" type="pres">
      <dgm:prSet presAssocID="{7309AF8F-3BE5-4C9A-A2AB-36A28DE59EF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D3A6614-2FF3-4542-8124-F08BABA9E390}" srcId="{87DBA3B3-E30F-46E6-927A-F4880902A985}" destId="{757696E6-4588-427E-8BEA-DEC5A6C81FEA}" srcOrd="3" destOrd="0" parTransId="{6BB69C5C-A947-469F-A04F-A453B6745683}" sibTransId="{DB4F6F0B-DE01-4022-A678-ABA1160B7D5C}"/>
    <dgm:cxn modelId="{874C755D-276C-4F40-B1B3-C80A4D67FF03}" srcId="{87DBA3B3-E30F-46E6-927A-F4880902A985}" destId="{1FD134DB-480D-48BA-8062-6CBCC428816A}" srcOrd="2" destOrd="0" parTransId="{0A484374-213F-4DF4-B92E-79729650244E}" sibTransId="{07B4CB8A-3244-47BC-9680-6500BBAC2374}"/>
    <dgm:cxn modelId="{7BD3BD61-EFDA-486E-BEB8-388EFC50A730}" type="presOf" srcId="{87DBA3B3-E30F-46E6-927A-F4880902A985}" destId="{5B405197-CECE-421B-BFFE-DCAD1D2FC62E}" srcOrd="0" destOrd="0" presId="urn:microsoft.com/office/officeart/2018/2/layout/IconVerticalSolidList"/>
    <dgm:cxn modelId="{21946442-0583-4C95-956C-0AF064CF88DF}" srcId="{87DBA3B3-E30F-46E6-927A-F4880902A985}" destId="{7309AF8F-3BE5-4C9A-A2AB-36A28DE59EF8}" srcOrd="5" destOrd="0" parTransId="{D28E43B6-1204-4BED-8964-876E8B1857C7}" sibTransId="{6D484722-35D7-452F-9E38-A4677BEA2180}"/>
    <dgm:cxn modelId="{42178E66-8021-44B6-80C8-405CA91A76F9}" type="presOf" srcId="{757696E6-4588-427E-8BEA-DEC5A6C81FEA}" destId="{E2F2F5DB-1B28-4533-A727-03A7532EC46D}" srcOrd="0" destOrd="0" presId="urn:microsoft.com/office/officeart/2018/2/layout/IconVerticalSolidList"/>
    <dgm:cxn modelId="{972CAD46-8715-4BE2-8BBD-E65884611221}" srcId="{87DBA3B3-E30F-46E6-927A-F4880902A985}" destId="{044397A2-A503-49EB-8C31-1683DFFBF51D}" srcOrd="1" destOrd="0" parTransId="{3496D141-C4DD-4463-84CF-4EEEBADBFC85}" sibTransId="{6381B047-3010-4C77-8D61-6C3E3F14EAB7}"/>
    <dgm:cxn modelId="{5F1C615A-0BF7-4516-B220-B1089D74B6C1}" type="presOf" srcId="{1FD134DB-480D-48BA-8062-6CBCC428816A}" destId="{F1796D1E-5252-46EF-951F-3AF4CCC557CA}" srcOrd="0" destOrd="0" presId="urn:microsoft.com/office/officeart/2018/2/layout/IconVerticalSolidList"/>
    <dgm:cxn modelId="{4119A795-5E95-4A9D-BF4E-1F7027A85E9C}" type="presOf" srcId="{FD9306D2-7FEE-47D4-8C12-B8BB485F54CF}" destId="{749BE36D-4ABE-4D91-BA27-AD5B0A0A2D6C}" srcOrd="0" destOrd="0" presId="urn:microsoft.com/office/officeart/2018/2/layout/IconVerticalSolidList"/>
    <dgm:cxn modelId="{24BAC7A0-4C0B-43E9-B80D-83827CB1BA00}" type="presOf" srcId="{D80D7770-1AAE-4ED9-B3FF-2F3232D045DF}" destId="{1CE0219B-CEF7-4E61-BDE5-2FDE63C3893E}" srcOrd="0" destOrd="0" presId="urn:microsoft.com/office/officeart/2018/2/layout/IconVerticalSolidList"/>
    <dgm:cxn modelId="{929E0CB0-BAA2-4A3E-9B54-9F7AD22B149B}" srcId="{87DBA3B3-E30F-46E6-927A-F4880902A985}" destId="{FD9306D2-7FEE-47D4-8C12-B8BB485F54CF}" srcOrd="4" destOrd="0" parTransId="{E2D5CA37-9090-4421-81B1-CB36279FB1AA}" sibTransId="{FBA657EA-332C-4870-981F-E1D3CB5B4F29}"/>
    <dgm:cxn modelId="{805105C0-AA23-41D6-B382-664320CFF640}" srcId="{87DBA3B3-E30F-46E6-927A-F4880902A985}" destId="{D80D7770-1AAE-4ED9-B3FF-2F3232D045DF}" srcOrd="0" destOrd="0" parTransId="{9F1EADCC-0072-43BE-8E13-DBFA7B221C33}" sibTransId="{1E06B394-07B2-4434-A71A-025C2DD6DB22}"/>
    <dgm:cxn modelId="{65FAECC3-DE4A-4775-8249-153A501571E7}" type="presOf" srcId="{7309AF8F-3BE5-4C9A-A2AB-36A28DE59EF8}" destId="{90314567-AB79-42AA-B907-89A83233784C}" srcOrd="0" destOrd="0" presId="urn:microsoft.com/office/officeart/2018/2/layout/IconVerticalSolidList"/>
    <dgm:cxn modelId="{58376EEF-32A2-4292-8319-000DCA9E66C2}" type="presOf" srcId="{044397A2-A503-49EB-8C31-1683DFFBF51D}" destId="{EE3EB23A-1D38-4138-A867-9F52B872BEAE}" srcOrd="0" destOrd="0" presId="urn:microsoft.com/office/officeart/2018/2/layout/IconVerticalSolidList"/>
    <dgm:cxn modelId="{670688F0-CE9D-4414-980D-4C10CAEABCB8}" type="presParOf" srcId="{5B405197-CECE-421B-BFFE-DCAD1D2FC62E}" destId="{10C9D2F9-0D80-409B-AEC3-314121D7AA28}" srcOrd="0" destOrd="0" presId="urn:microsoft.com/office/officeart/2018/2/layout/IconVerticalSolidList"/>
    <dgm:cxn modelId="{16218BB7-D05C-457F-BA2E-EC3B4FD08B61}" type="presParOf" srcId="{10C9D2F9-0D80-409B-AEC3-314121D7AA28}" destId="{1FF4CEB6-B8E7-4270-AC21-AED493E18E51}" srcOrd="0" destOrd="0" presId="urn:microsoft.com/office/officeart/2018/2/layout/IconVerticalSolidList"/>
    <dgm:cxn modelId="{B41E23CF-101F-4DD0-99B5-D0EB231B4F97}" type="presParOf" srcId="{10C9D2F9-0D80-409B-AEC3-314121D7AA28}" destId="{C75B7214-A55D-48B4-B28A-E2CC20D47DB6}" srcOrd="1" destOrd="0" presId="urn:microsoft.com/office/officeart/2018/2/layout/IconVerticalSolidList"/>
    <dgm:cxn modelId="{F0B2A8DE-DC7B-4C68-8A55-476A3A7651F5}" type="presParOf" srcId="{10C9D2F9-0D80-409B-AEC3-314121D7AA28}" destId="{31C85AC2-EC7E-4DAD-A9B0-F9D41ABCAB04}" srcOrd="2" destOrd="0" presId="urn:microsoft.com/office/officeart/2018/2/layout/IconVerticalSolidList"/>
    <dgm:cxn modelId="{2F5CB1FA-4C53-411B-9137-D2D0A89DCDF6}" type="presParOf" srcId="{10C9D2F9-0D80-409B-AEC3-314121D7AA28}" destId="{1CE0219B-CEF7-4E61-BDE5-2FDE63C3893E}" srcOrd="3" destOrd="0" presId="urn:microsoft.com/office/officeart/2018/2/layout/IconVerticalSolidList"/>
    <dgm:cxn modelId="{44B3C315-19B1-45B5-A90A-AA4DCECBD6A8}" type="presParOf" srcId="{5B405197-CECE-421B-BFFE-DCAD1D2FC62E}" destId="{AD2B613F-9C05-4A18-820B-76537F6816D9}" srcOrd="1" destOrd="0" presId="urn:microsoft.com/office/officeart/2018/2/layout/IconVerticalSolidList"/>
    <dgm:cxn modelId="{94B942D0-62F4-4479-A3B2-C0B3ACA769F6}" type="presParOf" srcId="{5B405197-CECE-421B-BFFE-DCAD1D2FC62E}" destId="{A5246887-8DEA-448C-80AF-7AE78F3D0D7D}" srcOrd="2" destOrd="0" presId="urn:microsoft.com/office/officeart/2018/2/layout/IconVerticalSolidList"/>
    <dgm:cxn modelId="{8D58F693-A5D4-40AD-9ECB-E95A34913CEA}" type="presParOf" srcId="{A5246887-8DEA-448C-80AF-7AE78F3D0D7D}" destId="{049D68D0-4F3D-46FC-AB2A-5F3FE14D2BE4}" srcOrd="0" destOrd="0" presId="urn:microsoft.com/office/officeart/2018/2/layout/IconVerticalSolidList"/>
    <dgm:cxn modelId="{40DAA75D-36C4-4FC3-A29B-80CC82985638}" type="presParOf" srcId="{A5246887-8DEA-448C-80AF-7AE78F3D0D7D}" destId="{B624BDFE-2851-4639-981B-442C123EA915}" srcOrd="1" destOrd="0" presId="urn:microsoft.com/office/officeart/2018/2/layout/IconVerticalSolidList"/>
    <dgm:cxn modelId="{08FB4326-F99C-43FF-AA77-F57A72A3CEE0}" type="presParOf" srcId="{A5246887-8DEA-448C-80AF-7AE78F3D0D7D}" destId="{42317AEF-6095-41AC-94FA-8B59496E7DDD}" srcOrd="2" destOrd="0" presId="urn:microsoft.com/office/officeart/2018/2/layout/IconVerticalSolidList"/>
    <dgm:cxn modelId="{E59E620E-7C29-4800-9341-AF8709F4613C}" type="presParOf" srcId="{A5246887-8DEA-448C-80AF-7AE78F3D0D7D}" destId="{EE3EB23A-1D38-4138-A867-9F52B872BEAE}" srcOrd="3" destOrd="0" presId="urn:microsoft.com/office/officeart/2018/2/layout/IconVerticalSolidList"/>
    <dgm:cxn modelId="{809E52DA-C0CF-428E-AD98-0879CCEB088F}" type="presParOf" srcId="{5B405197-CECE-421B-BFFE-DCAD1D2FC62E}" destId="{89572C50-F98D-46EE-8114-FA4385A7ABCF}" srcOrd="3" destOrd="0" presId="urn:microsoft.com/office/officeart/2018/2/layout/IconVerticalSolidList"/>
    <dgm:cxn modelId="{80139DC9-CB9A-45EC-8BEF-ED8CF5803794}" type="presParOf" srcId="{5B405197-CECE-421B-BFFE-DCAD1D2FC62E}" destId="{16ED8B65-0467-4E5C-88A6-D0DD72939A3F}" srcOrd="4" destOrd="0" presId="urn:microsoft.com/office/officeart/2018/2/layout/IconVerticalSolidList"/>
    <dgm:cxn modelId="{1BB2AE6F-0A24-4DE7-A4C4-FFBF69AFD62D}" type="presParOf" srcId="{16ED8B65-0467-4E5C-88A6-D0DD72939A3F}" destId="{0DFCA3D1-6860-497A-B061-9D27E04ACA3C}" srcOrd="0" destOrd="0" presId="urn:microsoft.com/office/officeart/2018/2/layout/IconVerticalSolidList"/>
    <dgm:cxn modelId="{42E3AACD-79D1-496D-9530-2CE2EC98F650}" type="presParOf" srcId="{16ED8B65-0467-4E5C-88A6-D0DD72939A3F}" destId="{7A2A2784-023E-44A9-8B0E-A2DF9FB89E6F}" srcOrd="1" destOrd="0" presId="urn:microsoft.com/office/officeart/2018/2/layout/IconVerticalSolidList"/>
    <dgm:cxn modelId="{3C9F589B-061E-489E-A7A8-B7DFBE0E5E00}" type="presParOf" srcId="{16ED8B65-0467-4E5C-88A6-D0DD72939A3F}" destId="{E35C02E6-D9E1-4A35-8A3B-7AE2331B9AB0}" srcOrd="2" destOrd="0" presId="urn:microsoft.com/office/officeart/2018/2/layout/IconVerticalSolidList"/>
    <dgm:cxn modelId="{41D8454A-6534-4683-812C-BFB96EEE1494}" type="presParOf" srcId="{16ED8B65-0467-4E5C-88A6-D0DD72939A3F}" destId="{F1796D1E-5252-46EF-951F-3AF4CCC557CA}" srcOrd="3" destOrd="0" presId="urn:microsoft.com/office/officeart/2018/2/layout/IconVerticalSolidList"/>
    <dgm:cxn modelId="{DA486B5F-68C2-4B3A-9FF0-717D963E0413}" type="presParOf" srcId="{5B405197-CECE-421B-BFFE-DCAD1D2FC62E}" destId="{55821548-6643-4912-BFEB-18D16E0C4179}" srcOrd="5" destOrd="0" presId="urn:microsoft.com/office/officeart/2018/2/layout/IconVerticalSolidList"/>
    <dgm:cxn modelId="{692003C9-AA3F-4FCF-89EA-FBC47A257A86}" type="presParOf" srcId="{5B405197-CECE-421B-BFFE-DCAD1D2FC62E}" destId="{D0E6A23B-7C18-46D1-A492-25EC43345529}" srcOrd="6" destOrd="0" presId="urn:microsoft.com/office/officeart/2018/2/layout/IconVerticalSolidList"/>
    <dgm:cxn modelId="{CF6D6463-9FE2-4E64-8B04-E033A2524FDD}" type="presParOf" srcId="{D0E6A23B-7C18-46D1-A492-25EC43345529}" destId="{A3D7B356-89C7-41F0-838D-C5AD4AF1E393}" srcOrd="0" destOrd="0" presId="urn:microsoft.com/office/officeart/2018/2/layout/IconVerticalSolidList"/>
    <dgm:cxn modelId="{1A83D085-960F-4BE9-B1F5-F651AFF18CB9}" type="presParOf" srcId="{D0E6A23B-7C18-46D1-A492-25EC43345529}" destId="{4A338BF8-92EF-4FBD-8DD3-5F22CE7957B4}" srcOrd="1" destOrd="0" presId="urn:microsoft.com/office/officeart/2018/2/layout/IconVerticalSolidList"/>
    <dgm:cxn modelId="{1327BED7-12ED-4F74-8DD1-A3DFDE3129F9}" type="presParOf" srcId="{D0E6A23B-7C18-46D1-A492-25EC43345529}" destId="{0E40EC9C-A82B-4F07-9740-8BE20FC44C56}" srcOrd="2" destOrd="0" presId="urn:microsoft.com/office/officeart/2018/2/layout/IconVerticalSolidList"/>
    <dgm:cxn modelId="{D39CEF4F-11D5-43A2-BA21-39007B44B7E7}" type="presParOf" srcId="{D0E6A23B-7C18-46D1-A492-25EC43345529}" destId="{E2F2F5DB-1B28-4533-A727-03A7532EC46D}" srcOrd="3" destOrd="0" presId="urn:microsoft.com/office/officeart/2018/2/layout/IconVerticalSolidList"/>
    <dgm:cxn modelId="{0748178F-386C-4C93-A980-57C7AECA79B2}" type="presParOf" srcId="{5B405197-CECE-421B-BFFE-DCAD1D2FC62E}" destId="{D29EF448-E511-4E60-962C-3AABEA062C21}" srcOrd="7" destOrd="0" presId="urn:microsoft.com/office/officeart/2018/2/layout/IconVerticalSolidList"/>
    <dgm:cxn modelId="{40DFA9E8-A7FF-463F-8A6F-4633BA599778}" type="presParOf" srcId="{5B405197-CECE-421B-BFFE-DCAD1D2FC62E}" destId="{A542983D-0B8B-4A28-99EB-4868F0C82185}" srcOrd="8" destOrd="0" presId="urn:microsoft.com/office/officeart/2018/2/layout/IconVerticalSolidList"/>
    <dgm:cxn modelId="{F15BEF43-DA25-4737-A7C3-19B5F99ABEA3}" type="presParOf" srcId="{A542983D-0B8B-4A28-99EB-4868F0C82185}" destId="{1FD476C4-7055-4427-9B2A-995D28757192}" srcOrd="0" destOrd="0" presId="urn:microsoft.com/office/officeart/2018/2/layout/IconVerticalSolidList"/>
    <dgm:cxn modelId="{F5F75645-C8A0-42C8-996B-9FA5E505E7BB}" type="presParOf" srcId="{A542983D-0B8B-4A28-99EB-4868F0C82185}" destId="{E4897793-F539-40BB-921F-BE61BE5F85F6}" srcOrd="1" destOrd="0" presId="urn:microsoft.com/office/officeart/2018/2/layout/IconVerticalSolidList"/>
    <dgm:cxn modelId="{E4348974-CD2B-4269-8F50-6EFD14B6C1E5}" type="presParOf" srcId="{A542983D-0B8B-4A28-99EB-4868F0C82185}" destId="{408384F1-ABA7-423E-8188-B07975798A4A}" srcOrd="2" destOrd="0" presId="urn:microsoft.com/office/officeart/2018/2/layout/IconVerticalSolidList"/>
    <dgm:cxn modelId="{BE95D391-A9C9-4D04-8BAE-02CE51AA36C4}" type="presParOf" srcId="{A542983D-0B8B-4A28-99EB-4868F0C82185}" destId="{749BE36D-4ABE-4D91-BA27-AD5B0A0A2D6C}" srcOrd="3" destOrd="0" presId="urn:microsoft.com/office/officeart/2018/2/layout/IconVerticalSolidList"/>
    <dgm:cxn modelId="{75191C83-AFBD-405B-A916-FAE4A61D092D}" type="presParOf" srcId="{5B405197-CECE-421B-BFFE-DCAD1D2FC62E}" destId="{59638D34-445F-4002-A09A-42FDF326BE7A}" srcOrd="9" destOrd="0" presId="urn:microsoft.com/office/officeart/2018/2/layout/IconVerticalSolidList"/>
    <dgm:cxn modelId="{6150CDAF-6C3A-40EC-A9C4-65CB3E60B6D2}" type="presParOf" srcId="{5B405197-CECE-421B-BFFE-DCAD1D2FC62E}" destId="{8A386E8A-A4F1-4A3D-94B2-4C33D4935103}" srcOrd="10" destOrd="0" presId="urn:microsoft.com/office/officeart/2018/2/layout/IconVerticalSolidList"/>
    <dgm:cxn modelId="{E128C1A4-EDA9-4EB7-82FC-BE60964E01F8}" type="presParOf" srcId="{8A386E8A-A4F1-4A3D-94B2-4C33D4935103}" destId="{165F05F0-61A9-4261-9FC6-96C2768DB231}" srcOrd="0" destOrd="0" presId="urn:microsoft.com/office/officeart/2018/2/layout/IconVerticalSolidList"/>
    <dgm:cxn modelId="{D79E3FB2-DE9C-4976-8E8F-0E887A303308}" type="presParOf" srcId="{8A386E8A-A4F1-4A3D-94B2-4C33D4935103}" destId="{1B44961B-E7C6-4A02-91C1-0C4C167B247A}" srcOrd="1" destOrd="0" presId="urn:microsoft.com/office/officeart/2018/2/layout/IconVerticalSolidList"/>
    <dgm:cxn modelId="{BF34FA9E-3448-4BDC-8FB4-CF1A484F4729}" type="presParOf" srcId="{8A386E8A-A4F1-4A3D-94B2-4C33D4935103}" destId="{B79C14E9-F53B-4D16-8FB9-28B2E096E1D2}" srcOrd="2" destOrd="0" presId="urn:microsoft.com/office/officeart/2018/2/layout/IconVerticalSolidList"/>
    <dgm:cxn modelId="{F0263306-09CE-4141-94BE-F63DE8C5EA3D}" type="presParOf" srcId="{8A386E8A-A4F1-4A3D-94B2-4C33D4935103}" destId="{90314567-AB79-42AA-B907-89A8323378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B0D64-262D-4AE0-937B-64064CDA28A2}">
      <dsp:nvSpPr>
        <dsp:cNvPr id="0" name=""/>
        <dsp:cNvSpPr/>
      </dsp:nvSpPr>
      <dsp:spPr>
        <a:xfrm>
          <a:off x="642286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BAD19-6B34-47B9-85D9-98E03CABF0FB}">
      <dsp:nvSpPr>
        <dsp:cNvPr id="0" name=""/>
        <dsp:cNvSpPr/>
      </dsp:nvSpPr>
      <dsp:spPr>
        <a:xfrm>
          <a:off x="147286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Business Analysis?</a:t>
          </a:r>
        </a:p>
      </dsp:txBody>
      <dsp:txXfrm>
        <a:off x="147286" y="1998346"/>
        <a:ext cx="1800000" cy="720000"/>
      </dsp:txXfrm>
    </dsp:sp>
    <dsp:sp modelId="{4096D7FA-7155-4917-A489-019772B88FB7}">
      <dsp:nvSpPr>
        <dsp:cNvPr id="0" name=""/>
        <dsp:cNvSpPr/>
      </dsp:nvSpPr>
      <dsp:spPr>
        <a:xfrm>
          <a:off x="2757286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3D888-1C63-4C24-A6AF-3EBBEC49A957}">
      <dsp:nvSpPr>
        <dsp:cNvPr id="0" name=""/>
        <dsp:cNvSpPr/>
      </dsp:nvSpPr>
      <dsp:spPr>
        <a:xfrm>
          <a:off x="2262286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 is a Business Analyst?</a:t>
          </a:r>
        </a:p>
      </dsp:txBody>
      <dsp:txXfrm>
        <a:off x="2262286" y="1998346"/>
        <a:ext cx="1800000" cy="720000"/>
      </dsp:txXfrm>
    </dsp:sp>
    <dsp:sp modelId="{E59FB5DE-A69D-4E31-B7B6-C9561EACCFA6}">
      <dsp:nvSpPr>
        <dsp:cNvPr id="0" name=""/>
        <dsp:cNvSpPr/>
      </dsp:nvSpPr>
      <dsp:spPr>
        <a:xfrm>
          <a:off x="4872287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44C26-D96C-4DA1-AD69-DE0B04BA4EFA}">
      <dsp:nvSpPr>
        <dsp:cNvPr id="0" name=""/>
        <dsp:cNvSpPr/>
      </dsp:nvSpPr>
      <dsp:spPr>
        <a:xfrm>
          <a:off x="4377287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Analysis Core Concepts</a:t>
          </a:r>
        </a:p>
      </dsp:txBody>
      <dsp:txXfrm>
        <a:off x="4377287" y="1998346"/>
        <a:ext cx="1800000" cy="720000"/>
      </dsp:txXfrm>
    </dsp:sp>
    <dsp:sp modelId="{DD6549B8-CDD1-4697-80F4-4C9DADD73C33}">
      <dsp:nvSpPr>
        <dsp:cNvPr id="0" name=""/>
        <dsp:cNvSpPr/>
      </dsp:nvSpPr>
      <dsp:spPr>
        <a:xfrm>
          <a:off x="6987287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E48DB-6607-457D-BF95-ACBAF01372DC}">
      <dsp:nvSpPr>
        <dsp:cNvPr id="0" name=""/>
        <dsp:cNvSpPr/>
      </dsp:nvSpPr>
      <dsp:spPr>
        <a:xfrm>
          <a:off x="6492287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Analysis Knowledge Areas</a:t>
          </a:r>
        </a:p>
      </dsp:txBody>
      <dsp:txXfrm>
        <a:off x="6492287" y="1998346"/>
        <a:ext cx="1800000" cy="720000"/>
      </dsp:txXfrm>
    </dsp:sp>
    <dsp:sp modelId="{A2DFFE18-DC18-4B52-A668-2DBEAC96A8C1}">
      <dsp:nvSpPr>
        <dsp:cNvPr id="0" name=""/>
        <dsp:cNvSpPr/>
      </dsp:nvSpPr>
      <dsp:spPr>
        <a:xfrm>
          <a:off x="9102287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6756A-A240-4775-BDFB-4CE8DC98724F}">
      <dsp:nvSpPr>
        <dsp:cNvPr id="0" name=""/>
        <dsp:cNvSpPr/>
      </dsp:nvSpPr>
      <dsp:spPr>
        <a:xfrm>
          <a:off x="8607287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8607287" y="199834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2DA53-6625-4288-89BD-ECCCAAB41BA5}">
      <dsp:nvSpPr>
        <dsp:cNvPr id="0" name=""/>
        <dsp:cNvSpPr/>
      </dsp:nvSpPr>
      <dsp:spPr>
        <a:xfrm>
          <a:off x="0" y="0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A11D3-EABF-4C5B-BF35-06C6161703A0}">
      <dsp:nvSpPr>
        <dsp:cNvPr id="0" name=""/>
        <dsp:cNvSpPr/>
      </dsp:nvSpPr>
      <dsp:spPr>
        <a:xfrm>
          <a:off x="0" y="0"/>
          <a:ext cx="2110914" cy="181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Definition: </a:t>
          </a:r>
        </a:p>
      </dsp:txBody>
      <dsp:txXfrm>
        <a:off x="0" y="0"/>
        <a:ext cx="2110914" cy="1818255"/>
      </dsp:txXfrm>
    </dsp:sp>
    <dsp:sp modelId="{B8012C56-57B6-437C-A6C7-C3CCF7D6770B}">
      <dsp:nvSpPr>
        <dsp:cNvPr id="0" name=""/>
        <dsp:cNvSpPr/>
      </dsp:nvSpPr>
      <dsp:spPr>
        <a:xfrm>
          <a:off x="2269233" y="82567"/>
          <a:ext cx="8285340" cy="1651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business analyst is a professional who helps organizations understand and improve their business processes. They gather and analyze information, communicate with different stakeholders, and support the implementation of changes.</a:t>
          </a:r>
        </a:p>
      </dsp:txBody>
      <dsp:txXfrm>
        <a:off x="2269233" y="82567"/>
        <a:ext cx="8285340" cy="1651345"/>
      </dsp:txXfrm>
    </dsp:sp>
    <dsp:sp modelId="{03795ACE-28F4-4089-B37E-621F08210977}">
      <dsp:nvSpPr>
        <dsp:cNvPr id="0" name=""/>
        <dsp:cNvSpPr/>
      </dsp:nvSpPr>
      <dsp:spPr>
        <a:xfrm>
          <a:off x="2110914" y="1733912"/>
          <a:ext cx="8443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14210-471E-4E29-AD0D-4BBB89CEBDDA}">
      <dsp:nvSpPr>
        <dsp:cNvPr id="0" name=""/>
        <dsp:cNvSpPr/>
      </dsp:nvSpPr>
      <dsp:spPr>
        <a:xfrm>
          <a:off x="0" y="181825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66A23-099A-4024-ADF4-D79B2940510C}">
      <dsp:nvSpPr>
        <dsp:cNvPr id="0" name=""/>
        <dsp:cNvSpPr/>
      </dsp:nvSpPr>
      <dsp:spPr>
        <a:xfrm>
          <a:off x="0" y="1818255"/>
          <a:ext cx="2110914" cy="181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Roles and Responsibilities:</a:t>
          </a:r>
        </a:p>
      </dsp:txBody>
      <dsp:txXfrm>
        <a:off x="0" y="1818255"/>
        <a:ext cx="2110914" cy="1818255"/>
      </dsp:txXfrm>
    </dsp:sp>
    <dsp:sp modelId="{B9DC511C-0337-44F9-BBD1-1C1B2AC50525}">
      <dsp:nvSpPr>
        <dsp:cNvPr id="0" name=""/>
        <dsp:cNvSpPr/>
      </dsp:nvSpPr>
      <dsp:spPr>
        <a:xfrm>
          <a:off x="2269233" y="1839629"/>
          <a:ext cx="8285340" cy="427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Gathering and understanding requirements. </a:t>
          </a:r>
        </a:p>
      </dsp:txBody>
      <dsp:txXfrm>
        <a:off x="2269233" y="1839629"/>
        <a:ext cx="8285340" cy="427485"/>
      </dsp:txXfrm>
    </dsp:sp>
    <dsp:sp modelId="{E48D1F6B-0380-441B-B007-29166E0C3043}">
      <dsp:nvSpPr>
        <dsp:cNvPr id="0" name=""/>
        <dsp:cNvSpPr/>
      </dsp:nvSpPr>
      <dsp:spPr>
        <a:xfrm>
          <a:off x="2110914" y="2267115"/>
          <a:ext cx="8443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40FC6-2AE6-4090-B6BE-42443BEEFB0B}">
      <dsp:nvSpPr>
        <dsp:cNvPr id="0" name=""/>
        <dsp:cNvSpPr/>
      </dsp:nvSpPr>
      <dsp:spPr>
        <a:xfrm>
          <a:off x="2269233" y="2288489"/>
          <a:ext cx="8285340" cy="427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Facilitating communication between different groups. </a:t>
          </a:r>
        </a:p>
      </dsp:txBody>
      <dsp:txXfrm>
        <a:off x="2269233" y="2288489"/>
        <a:ext cx="8285340" cy="427485"/>
      </dsp:txXfrm>
    </dsp:sp>
    <dsp:sp modelId="{BCA9ABD0-E64A-439D-ABB1-D9DA90D623D6}">
      <dsp:nvSpPr>
        <dsp:cNvPr id="0" name=""/>
        <dsp:cNvSpPr/>
      </dsp:nvSpPr>
      <dsp:spPr>
        <a:xfrm>
          <a:off x="2110914" y="2715974"/>
          <a:ext cx="8443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D2D44-90BE-4A03-BF31-3FF742756C87}">
      <dsp:nvSpPr>
        <dsp:cNvPr id="0" name=""/>
        <dsp:cNvSpPr/>
      </dsp:nvSpPr>
      <dsp:spPr>
        <a:xfrm>
          <a:off x="2269233" y="2737349"/>
          <a:ext cx="8285340" cy="427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Identifying opportunities for process improvement. </a:t>
          </a:r>
        </a:p>
      </dsp:txBody>
      <dsp:txXfrm>
        <a:off x="2269233" y="2737349"/>
        <a:ext cx="8285340" cy="427485"/>
      </dsp:txXfrm>
    </dsp:sp>
    <dsp:sp modelId="{5FFEFD77-E789-448B-92F5-6BC05845AF4C}">
      <dsp:nvSpPr>
        <dsp:cNvPr id="0" name=""/>
        <dsp:cNvSpPr/>
      </dsp:nvSpPr>
      <dsp:spPr>
        <a:xfrm>
          <a:off x="2110914" y="3164834"/>
          <a:ext cx="8443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8A00-0841-43C2-A9DE-32E9DB5C4D96}">
      <dsp:nvSpPr>
        <dsp:cNvPr id="0" name=""/>
        <dsp:cNvSpPr/>
      </dsp:nvSpPr>
      <dsp:spPr>
        <a:xfrm>
          <a:off x="2269233" y="3186208"/>
          <a:ext cx="8285340" cy="427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Assisting with the implementation of changes.</a:t>
          </a:r>
        </a:p>
      </dsp:txBody>
      <dsp:txXfrm>
        <a:off x="2269233" y="3186208"/>
        <a:ext cx="8285340" cy="427485"/>
      </dsp:txXfrm>
    </dsp:sp>
    <dsp:sp modelId="{3A55D764-FC9C-4606-BC9D-78595A80EEBC}">
      <dsp:nvSpPr>
        <dsp:cNvPr id="0" name=""/>
        <dsp:cNvSpPr/>
      </dsp:nvSpPr>
      <dsp:spPr>
        <a:xfrm>
          <a:off x="2110914" y="3613694"/>
          <a:ext cx="8443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75AD-DD0B-4D22-B077-FC99FD6D24D2}">
      <dsp:nvSpPr>
        <dsp:cNvPr id="0" name=""/>
        <dsp:cNvSpPr/>
      </dsp:nvSpPr>
      <dsp:spPr>
        <a:xfrm>
          <a:off x="123686" y="612"/>
          <a:ext cx="3221000" cy="1932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Stakeholders:</a:t>
          </a:r>
          <a:r>
            <a:rPr lang="en-US" sz="2100" kern="1200"/>
            <a:t> These are individuals or groups who have an interest in the analysis and the proposed solutions.</a:t>
          </a:r>
        </a:p>
      </dsp:txBody>
      <dsp:txXfrm>
        <a:off x="123686" y="612"/>
        <a:ext cx="3221000" cy="1932600"/>
      </dsp:txXfrm>
    </dsp:sp>
    <dsp:sp modelId="{3DFE23D4-20E6-4269-96A0-886DB724B1F5}">
      <dsp:nvSpPr>
        <dsp:cNvPr id="0" name=""/>
        <dsp:cNvSpPr/>
      </dsp:nvSpPr>
      <dsp:spPr>
        <a:xfrm>
          <a:off x="3666786" y="612"/>
          <a:ext cx="3221000" cy="1932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Requirements:</a:t>
          </a:r>
          <a:r>
            <a:rPr lang="en-US" sz="2100" kern="1200"/>
            <a:t> Requirements describe what a solution needs to do to meet its objectives.</a:t>
          </a:r>
        </a:p>
      </dsp:txBody>
      <dsp:txXfrm>
        <a:off x="3666786" y="612"/>
        <a:ext cx="3221000" cy="1932600"/>
      </dsp:txXfrm>
    </dsp:sp>
    <dsp:sp modelId="{B253B3C6-64FD-44EB-BB42-5F28B7913F9B}">
      <dsp:nvSpPr>
        <dsp:cNvPr id="0" name=""/>
        <dsp:cNvSpPr/>
      </dsp:nvSpPr>
      <dsp:spPr>
        <a:xfrm>
          <a:off x="7209887" y="612"/>
          <a:ext cx="3221000" cy="1932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Solution:</a:t>
          </a:r>
          <a:r>
            <a:rPr lang="en-US" sz="2100" kern="1200"/>
            <a:t> A solution is a specific set of actions or changes that address a business problem.</a:t>
          </a:r>
        </a:p>
      </dsp:txBody>
      <dsp:txXfrm>
        <a:off x="7209887" y="612"/>
        <a:ext cx="3221000" cy="1932600"/>
      </dsp:txXfrm>
    </dsp:sp>
    <dsp:sp modelId="{198FB39C-68F0-4AB9-A330-530B5626CBD7}">
      <dsp:nvSpPr>
        <dsp:cNvPr id="0" name=""/>
        <dsp:cNvSpPr/>
      </dsp:nvSpPr>
      <dsp:spPr>
        <a:xfrm>
          <a:off x="1895236" y="2255312"/>
          <a:ext cx="3221000" cy="1932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Scope:</a:t>
          </a:r>
          <a:r>
            <a:rPr lang="en-US" sz="2100" kern="1200"/>
            <a:t> The scope defines what is included and excluded from the analysis and the resulting solution.</a:t>
          </a:r>
        </a:p>
      </dsp:txBody>
      <dsp:txXfrm>
        <a:off x="1895236" y="2255312"/>
        <a:ext cx="3221000" cy="1932600"/>
      </dsp:txXfrm>
    </dsp:sp>
    <dsp:sp modelId="{FB4FCFC4-0820-483F-BC05-AF6C2E3F998D}">
      <dsp:nvSpPr>
        <dsp:cNvPr id="0" name=""/>
        <dsp:cNvSpPr/>
      </dsp:nvSpPr>
      <dsp:spPr>
        <a:xfrm>
          <a:off x="5438337" y="2255312"/>
          <a:ext cx="3221000" cy="1932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Change:</a:t>
          </a:r>
          <a:r>
            <a:rPr lang="en-US" sz="2100" kern="1200"/>
            <a:t> Change refers to the process of transforming an organization from its current state to a desired future state.</a:t>
          </a:r>
        </a:p>
      </dsp:txBody>
      <dsp:txXfrm>
        <a:off x="5438337" y="2255312"/>
        <a:ext cx="3221000" cy="1932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CEB6-B8E7-4270-AC21-AED493E18E51}">
      <dsp:nvSpPr>
        <dsp:cNvPr id="0" name=""/>
        <dsp:cNvSpPr/>
      </dsp:nvSpPr>
      <dsp:spPr>
        <a:xfrm>
          <a:off x="0" y="2004"/>
          <a:ext cx="6837680" cy="8542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B7214-A55D-48B4-B28A-E2CC20D47DB6}">
      <dsp:nvSpPr>
        <dsp:cNvPr id="0" name=""/>
        <dsp:cNvSpPr/>
      </dsp:nvSpPr>
      <dsp:spPr>
        <a:xfrm>
          <a:off x="258422" y="194219"/>
          <a:ext cx="469858" cy="469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219B-CEF7-4E61-BDE5-2FDE63C3893E}">
      <dsp:nvSpPr>
        <dsp:cNvPr id="0" name=""/>
        <dsp:cNvSpPr/>
      </dsp:nvSpPr>
      <dsp:spPr>
        <a:xfrm>
          <a:off x="986703" y="2004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Business Analysis Planning and Monitoring</a:t>
          </a:r>
          <a:r>
            <a:rPr lang="en-US" sz="1600" kern="1200" dirty="0"/>
            <a:t>: This involves defining the approach, scope, and deliverables of the business analysis process.</a:t>
          </a:r>
        </a:p>
      </dsp:txBody>
      <dsp:txXfrm>
        <a:off x="986703" y="2004"/>
        <a:ext cx="5850976" cy="854288"/>
      </dsp:txXfrm>
    </dsp:sp>
    <dsp:sp modelId="{049D68D0-4F3D-46FC-AB2A-5F3FE14D2BE4}">
      <dsp:nvSpPr>
        <dsp:cNvPr id="0" name=""/>
        <dsp:cNvSpPr/>
      </dsp:nvSpPr>
      <dsp:spPr>
        <a:xfrm>
          <a:off x="0" y="1069865"/>
          <a:ext cx="6837680" cy="8542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4BDFE-2851-4639-981B-442C123EA915}">
      <dsp:nvSpPr>
        <dsp:cNvPr id="0" name=""/>
        <dsp:cNvSpPr/>
      </dsp:nvSpPr>
      <dsp:spPr>
        <a:xfrm>
          <a:off x="258422" y="1262080"/>
          <a:ext cx="469858" cy="469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EB23A-1D38-4138-A867-9F52B872BEAE}">
      <dsp:nvSpPr>
        <dsp:cNvPr id="0" name=""/>
        <dsp:cNvSpPr/>
      </dsp:nvSpPr>
      <dsp:spPr>
        <a:xfrm>
          <a:off x="986703" y="1069865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Elicitation and Collaboration</a:t>
          </a:r>
          <a:r>
            <a:rPr lang="en-US" sz="1600" kern="1200"/>
            <a:t>: Engaging with stakeholders to gather and clarify requirements using techniques like interviews, workshops, and brainstorming sessions.</a:t>
          </a:r>
        </a:p>
      </dsp:txBody>
      <dsp:txXfrm>
        <a:off x="986703" y="1069865"/>
        <a:ext cx="5850976" cy="854288"/>
      </dsp:txXfrm>
    </dsp:sp>
    <dsp:sp modelId="{0DFCA3D1-6860-497A-B061-9D27E04ACA3C}">
      <dsp:nvSpPr>
        <dsp:cNvPr id="0" name=""/>
        <dsp:cNvSpPr/>
      </dsp:nvSpPr>
      <dsp:spPr>
        <a:xfrm>
          <a:off x="0" y="2137725"/>
          <a:ext cx="6837680" cy="854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2784-023E-44A9-8B0E-A2DF9FB89E6F}">
      <dsp:nvSpPr>
        <dsp:cNvPr id="0" name=""/>
        <dsp:cNvSpPr/>
      </dsp:nvSpPr>
      <dsp:spPr>
        <a:xfrm>
          <a:off x="258422" y="2329940"/>
          <a:ext cx="469858" cy="469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6D1E-5252-46EF-951F-3AF4CCC557CA}">
      <dsp:nvSpPr>
        <dsp:cNvPr id="0" name=""/>
        <dsp:cNvSpPr/>
      </dsp:nvSpPr>
      <dsp:spPr>
        <a:xfrm>
          <a:off x="986703" y="2137725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Requirements Life Cycle Management</a:t>
          </a:r>
          <a:r>
            <a:rPr lang="en-US" sz="1600" kern="1200"/>
            <a:t>: Managing requirements from the beginning to the end, ensuring they align with business objectives.</a:t>
          </a:r>
        </a:p>
      </dsp:txBody>
      <dsp:txXfrm>
        <a:off x="986703" y="2137725"/>
        <a:ext cx="5850976" cy="854288"/>
      </dsp:txXfrm>
    </dsp:sp>
    <dsp:sp modelId="{A3D7B356-89C7-41F0-838D-C5AD4AF1E393}">
      <dsp:nvSpPr>
        <dsp:cNvPr id="0" name=""/>
        <dsp:cNvSpPr/>
      </dsp:nvSpPr>
      <dsp:spPr>
        <a:xfrm>
          <a:off x="0" y="3205586"/>
          <a:ext cx="6837680" cy="8542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38BF8-92EF-4FBD-8DD3-5F22CE7957B4}">
      <dsp:nvSpPr>
        <dsp:cNvPr id="0" name=""/>
        <dsp:cNvSpPr/>
      </dsp:nvSpPr>
      <dsp:spPr>
        <a:xfrm>
          <a:off x="258422" y="3397800"/>
          <a:ext cx="469858" cy="469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2F5DB-1B28-4533-A727-03A7532EC46D}">
      <dsp:nvSpPr>
        <dsp:cNvPr id="0" name=""/>
        <dsp:cNvSpPr/>
      </dsp:nvSpPr>
      <dsp:spPr>
        <a:xfrm>
          <a:off x="986703" y="3205586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Strategy Analysis</a:t>
          </a:r>
          <a:r>
            <a:rPr lang="en-US" sz="1600" kern="1200"/>
            <a:t>: Identifying and evaluating strategic options for organizations to achieve their goals.</a:t>
          </a:r>
        </a:p>
      </dsp:txBody>
      <dsp:txXfrm>
        <a:off x="986703" y="3205586"/>
        <a:ext cx="5850976" cy="854288"/>
      </dsp:txXfrm>
    </dsp:sp>
    <dsp:sp modelId="{1FD476C4-7055-4427-9B2A-995D28757192}">
      <dsp:nvSpPr>
        <dsp:cNvPr id="0" name=""/>
        <dsp:cNvSpPr/>
      </dsp:nvSpPr>
      <dsp:spPr>
        <a:xfrm>
          <a:off x="0" y="4273446"/>
          <a:ext cx="6837680" cy="8542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97793-F539-40BB-921F-BE61BE5F85F6}">
      <dsp:nvSpPr>
        <dsp:cNvPr id="0" name=""/>
        <dsp:cNvSpPr/>
      </dsp:nvSpPr>
      <dsp:spPr>
        <a:xfrm>
          <a:off x="258422" y="4465661"/>
          <a:ext cx="469858" cy="4698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BE36D-4ABE-4D91-BA27-AD5B0A0A2D6C}">
      <dsp:nvSpPr>
        <dsp:cNvPr id="0" name=""/>
        <dsp:cNvSpPr/>
      </dsp:nvSpPr>
      <dsp:spPr>
        <a:xfrm>
          <a:off x="986703" y="4273446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Requirements Analysis and Design Definition</a:t>
          </a:r>
          <a:r>
            <a:rPr lang="en-US" sz="1600" kern="1200"/>
            <a:t>: Analyzing and documenting requirements to define a solution that meets business needs.</a:t>
          </a:r>
        </a:p>
      </dsp:txBody>
      <dsp:txXfrm>
        <a:off x="986703" y="4273446"/>
        <a:ext cx="5850976" cy="854288"/>
      </dsp:txXfrm>
    </dsp:sp>
    <dsp:sp modelId="{165F05F0-61A9-4261-9FC6-96C2768DB231}">
      <dsp:nvSpPr>
        <dsp:cNvPr id="0" name=""/>
        <dsp:cNvSpPr/>
      </dsp:nvSpPr>
      <dsp:spPr>
        <a:xfrm>
          <a:off x="0" y="5341306"/>
          <a:ext cx="6837680" cy="8542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4961B-E7C6-4A02-91C1-0C4C167B247A}">
      <dsp:nvSpPr>
        <dsp:cNvPr id="0" name=""/>
        <dsp:cNvSpPr/>
      </dsp:nvSpPr>
      <dsp:spPr>
        <a:xfrm>
          <a:off x="258422" y="5533521"/>
          <a:ext cx="469858" cy="4698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14567-AB79-42AA-B907-89A83233784C}">
      <dsp:nvSpPr>
        <dsp:cNvPr id="0" name=""/>
        <dsp:cNvSpPr/>
      </dsp:nvSpPr>
      <dsp:spPr>
        <a:xfrm>
          <a:off x="986703" y="5341306"/>
          <a:ext cx="5850976" cy="85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90412" rIns="90412" bIns="9041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Solution Evaluation</a:t>
          </a:r>
          <a:r>
            <a:rPr lang="en-US" sz="1600" kern="1200" dirty="0"/>
            <a:t>: Assessing the performance of implemented solutions and recommending improvements.</a:t>
          </a:r>
        </a:p>
      </dsp:txBody>
      <dsp:txXfrm>
        <a:off x="986703" y="5341306"/>
        <a:ext cx="5850976" cy="85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ngled shot of pen on a graph">
            <a:extLst>
              <a:ext uri="{FF2B5EF4-FFF2-40B4-BE49-F238E27FC236}">
                <a16:creationId xmlns:a16="http://schemas.microsoft.com/office/drawing/2014/main" id="{48E7BBB9-ACD6-B5DB-93EB-3A8DB529D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00" b="71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141EE-76CF-AC14-F57C-D6C01A25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121" y="1036320"/>
            <a:ext cx="10572000" cy="2641600"/>
          </a:xfrm>
        </p:spPr>
        <p:txBody>
          <a:bodyPr>
            <a:normAutofit/>
          </a:bodyPr>
          <a:lstStyle/>
          <a:p>
            <a:r>
              <a:rPr lang="en-US" sz="7300" dirty="0"/>
              <a:t>BUSINESS ANALYSIS –</a:t>
            </a:r>
            <a:br>
              <a:rPr lang="en-US" dirty="0"/>
            </a:br>
            <a:r>
              <a:rPr lang="en-US" sz="3600" dirty="0"/>
              <a:t>Introduction to business analysis</a:t>
            </a:r>
            <a:endParaRPr lang="en-N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8A3E-3062-21E8-4C24-C64C7BC9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200" dirty="0" err="1"/>
              <a:t>Fadele</a:t>
            </a:r>
            <a:r>
              <a:rPr lang="en-US" sz="3200" dirty="0"/>
              <a:t>-Oluwafemi </a:t>
            </a:r>
            <a:r>
              <a:rPr lang="en-US" sz="3200" dirty="0" err="1"/>
              <a:t>Iyanu</a:t>
            </a:r>
            <a:r>
              <a:rPr lang="en-US" sz="3200" dirty="0"/>
              <a:t> David</a:t>
            </a:r>
          </a:p>
          <a:p>
            <a:pPr algn="r">
              <a:lnSpc>
                <a:spcPct val="90000"/>
              </a:lnSpc>
            </a:pPr>
            <a:r>
              <a:rPr lang="en-US" sz="3200" dirty="0"/>
              <a:t>6</a:t>
            </a:r>
            <a:r>
              <a:rPr lang="en-US" sz="3200" baseline="30000" dirty="0"/>
              <a:t>th</a:t>
            </a:r>
            <a:r>
              <a:rPr lang="en-US" sz="3200" dirty="0"/>
              <a:t> May, 2024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18059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004-8A5A-0581-7DF2-36EAC0AC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7795B-24D1-A3CC-4092-1B2405B064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438596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39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B972922-7BA8-4227-EF02-643ECE6F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D690B-54A9-7227-FF63-7D5675D0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Business Analysis?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3F5F-35A6-59EE-6998-28E134A3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Definition:</a:t>
            </a:r>
          </a:p>
          <a:p>
            <a:pPr algn="just"/>
            <a:r>
              <a:rPr lang="en-US" sz="2400"/>
              <a:t>Business analysis is all about understanding and solving business problems. </a:t>
            </a:r>
          </a:p>
          <a:p>
            <a:pPr algn="just"/>
            <a:r>
              <a:rPr lang="en-US" sz="2400"/>
              <a:t>It involves examining how organizations work and suggesting changes that help them achieve their goals, improve efficiency, reduce costs, and stay competitive.</a:t>
            </a:r>
          </a:p>
          <a:p>
            <a:pPr algn="just"/>
            <a:endParaRPr lang="en-US" sz="2400"/>
          </a:p>
          <a:p>
            <a:pPr marL="0" indent="0" algn="just">
              <a:buNone/>
            </a:pPr>
            <a:r>
              <a:rPr lang="en-US" sz="2400"/>
              <a:t>Importance:</a:t>
            </a:r>
          </a:p>
          <a:p>
            <a:pPr algn="just"/>
            <a:r>
              <a:rPr lang="en-US" sz="2400"/>
              <a:t> Business analysis is essential for organizations to thrive in today's dynamic business environment.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234189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370-8868-7F36-9FA4-63B4900D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 Business Analyst?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C79AC-6A19-279B-5F39-FE89189EE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1348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2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5A50-5FC2-D4BD-CDC2-E2DC0007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Analysis Core Concepts:</a:t>
            </a:r>
            <a:endParaRPr lang="en-NG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EBB7AC-FCE2-FA34-14C4-928FC82A7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782855"/>
              </p:ext>
            </p:extLst>
          </p:nvPr>
        </p:nvGraphicFramePr>
        <p:xfrm>
          <a:off x="818712" y="2222287"/>
          <a:ext cx="10554574" cy="41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C656E99-A45C-813D-85D7-8AF8714A0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8450" y="5252720"/>
            <a:ext cx="1601949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4114C-BB09-ECBF-1ED7-E0F997E9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Business Analysis Knowledge Areas: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8E33EF-9FC4-95E0-D236-9C8C31B16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436340"/>
              </p:ext>
            </p:extLst>
          </p:nvPr>
        </p:nvGraphicFramePr>
        <p:xfrm>
          <a:off x="4968240" y="355600"/>
          <a:ext cx="6837680" cy="619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120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C6EF-34C1-7ABD-EFB4-4E5BA246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A4AC-0768-6AB4-29D6-403BC352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Business analysis plays a vital role in driving organizational change and ensuring that solutions align with business objectives. </a:t>
            </a:r>
          </a:p>
          <a:p>
            <a:pPr marL="0" indent="0" algn="just">
              <a:buNone/>
            </a:pPr>
            <a:r>
              <a:rPr lang="en-US" sz="2400" dirty="0"/>
              <a:t>By understanding the core concepts and knowledge areas of business analysis, you can contribute effectively to the success of organizations in the future.</a:t>
            </a:r>
            <a:endParaRPr lang="en-N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8F8E5-CE65-21E1-5EE6-0E6B3F35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6331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43F50-F407-21E5-E855-50EAEF03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/>
              <a:t>THANK YOU</a:t>
            </a:r>
            <a:endParaRPr lang="en-NG" sz="660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2204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</TotalTime>
  <Words>428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BUSINESS ANALYSIS – Introduction to business analysis</vt:lpstr>
      <vt:lpstr>OUTLINE</vt:lpstr>
      <vt:lpstr>What is Business Analysis?</vt:lpstr>
      <vt:lpstr>Who is a Business Analyst?</vt:lpstr>
      <vt:lpstr>Business Analysis Core Concepts:</vt:lpstr>
      <vt:lpstr>Business Analysis Knowledge Areas: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– Introduction to business analysis</dc:title>
  <dc:creator>julie AJ</dc:creator>
  <cp:lastModifiedBy>julie AJ</cp:lastModifiedBy>
  <cp:revision>2</cp:revision>
  <dcterms:created xsi:type="dcterms:W3CDTF">2024-05-05T19:03:02Z</dcterms:created>
  <dcterms:modified xsi:type="dcterms:W3CDTF">2024-05-05T20:42:24Z</dcterms:modified>
</cp:coreProperties>
</file>