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199BD-B5C5-477C-9CD3-A7C2E62DB5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70225C-9305-46F3-948B-0BA158923150}">
      <dgm:prSet custT="1"/>
      <dgm:spPr/>
      <dgm:t>
        <a:bodyPr/>
        <a:lstStyle/>
        <a:p>
          <a:r>
            <a:rPr lang="en-NG" sz="1800" b="1" i="0" baseline="0" dirty="0"/>
            <a:t>For Teachers:</a:t>
          </a:r>
          <a:r>
            <a:rPr lang="en-NG" sz="1800" b="0" i="0" baseline="0" dirty="0"/>
            <a:t> Builds trust, improves classroom management, and fosters a</a:t>
          </a:r>
          <a:r>
            <a:rPr lang="en-US" sz="1800" b="0" i="0" baseline="0" dirty="0"/>
            <a:t> </a:t>
          </a:r>
          <a:r>
            <a:rPr lang="en-NG" sz="1800" b="0" i="0" baseline="0" dirty="0"/>
            <a:t>positive learning environment.</a:t>
          </a:r>
          <a:endParaRPr lang="en-US" sz="1800" dirty="0"/>
        </a:p>
      </dgm:t>
    </dgm:pt>
    <dgm:pt modelId="{A9A50517-19A7-4DDC-899A-B9184FCE0CFB}" type="parTrans" cxnId="{9D476497-3A01-4B9B-BC7B-77FD6E4ADF62}">
      <dgm:prSet/>
      <dgm:spPr/>
      <dgm:t>
        <a:bodyPr/>
        <a:lstStyle/>
        <a:p>
          <a:endParaRPr lang="en-US"/>
        </a:p>
      </dgm:t>
    </dgm:pt>
    <dgm:pt modelId="{1B8490C5-BC56-4789-AC4C-461863C179DC}" type="sibTrans" cxnId="{9D476497-3A01-4B9B-BC7B-77FD6E4ADF62}">
      <dgm:prSet/>
      <dgm:spPr/>
      <dgm:t>
        <a:bodyPr/>
        <a:lstStyle/>
        <a:p>
          <a:endParaRPr lang="en-US"/>
        </a:p>
      </dgm:t>
    </dgm:pt>
    <dgm:pt modelId="{92945378-0467-40C0-9E17-AF4454CD973A}">
      <dgm:prSet/>
      <dgm:spPr/>
      <dgm:t>
        <a:bodyPr/>
        <a:lstStyle/>
        <a:p>
          <a:r>
            <a:rPr lang="en-NG" b="1" i="0" baseline="0" dirty="0"/>
            <a:t>For Support Staff:</a:t>
          </a:r>
          <a:r>
            <a:rPr lang="en-NG" b="0" i="0" baseline="0" dirty="0"/>
            <a:t> Improves collaboration, enhances student interactions, and boosts morale.</a:t>
          </a:r>
          <a:endParaRPr lang="en-US" dirty="0"/>
        </a:p>
      </dgm:t>
    </dgm:pt>
    <dgm:pt modelId="{6F87911B-39A9-4752-B9DA-BB4C4B5B730E}" type="parTrans" cxnId="{5E3E3D7A-66A2-48FF-AE9D-707AD87B3DEF}">
      <dgm:prSet/>
      <dgm:spPr/>
      <dgm:t>
        <a:bodyPr/>
        <a:lstStyle/>
        <a:p>
          <a:endParaRPr lang="en-US"/>
        </a:p>
      </dgm:t>
    </dgm:pt>
    <dgm:pt modelId="{7AF3D053-DE3F-4D07-96DC-985DF36B7D68}" type="sibTrans" cxnId="{5E3E3D7A-66A2-48FF-AE9D-707AD87B3DEF}">
      <dgm:prSet/>
      <dgm:spPr/>
      <dgm:t>
        <a:bodyPr/>
        <a:lstStyle/>
        <a:p>
          <a:endParaRPr lang="en-US"/>
        </a:p>
      </dgm:t>
    </dgm:pt>
    <dgm:pt modelId="{787D14BD-69D7-46E4-A16C-A699A35C7FCB}">
      <dgm:prSet/>
      <dgm:spPr/>
      <dgm:t>
        <a:bodyPr/>
        <a:lstStyle/>
        <a:p>
          <a:r>
            <a:rPr lang="en-NG" b="1" i="0" baseline="0" dirty="0"/>
            <a:t>For the School's Brand:</a:t>
          </a:r>
          <a:r>
            <a:rPr lang="en-NG" b="0" i="0" baseline="0" dirty="0"/>
            <a:t> Promotes a reputation for professionalism and care, attracting parents and students. </a:t>
          </a:r>
          <a:endParaRPr lang="en-US" dirty="0"/>
        </a:p>
      </dgm:t>
    </dgm:pt>
    <dgm:pt modelId="{56E42864-3BBD-4DF4-BB8C-4B75522E320A}" type="parTrans" cxnId="{975A9181-73E7-47C3-8240-B401BDAE26C9}">
      <dgm:prSet/>
      <dgm:spPr/>
      <dgm:t>
        <a:bodyPr/>
        <a:lstStyle/>
        <a:p>
          <a:endParaRPr lang="en-US"/>
        </a:p>
      </dgm:t>
    </dgm:pt>
    <dgm:pt modelId="{B97BDA14-811E-4DEE-A70D-BE4C8EF78901}" type="sibTrans" cxnId="{975A9181-73E7-47C3-8240-B401BDAE26C9}">
      <dgm:prSet/>
      <dgm:spPr/>
      <dgm:t>
        <a:bodyPr/>
        <a:lstStyle/>
        <a:p>
          <a:endParaRPr lang="en-US"/>
        </a:p>
      </dgm:t>
    </dgm:pt>
    <dgm:pt modelId="{AA1423CA-2596-4210-8899-20419438868E}" type="pres">
      <dgm:prSet presAssocID="{705199BD-B5C5-477C-9CD3-A7C2E62DB57E}" presName="root" presStyleCnt="0">
        <dgm:presLayoutVars>
          <dgm:dir/>
          <dgm:resizeHandles val="exact"/>
        </dgm:presLayoutVars>
      </dgm:prSet>
      <dgm:spPr/>
    </dgm:pt>
    <dgm:pt modelId="{927401AC-7557-424E-8E70-230ABABAFBBA}" type="pres">
      <dgm:prSet presAssocID="{3F70225C-9305-46F3-948B-0BA158923150}" presName="compNode" presStyleCnt="0"/>
      <dgm:spPr/>
    </dgm:pt>
    <dgm:pt modelId="{E434B77F-0072-441B-A98C-21CB094BC344}" type="pres">
      <dgm:prSet presAssocID="{3F70225C-9305-46F3-948B-0BA1589231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C7A5977-9F0E-4715-B4FF-995A1F51A91D}" type="pres">
      <dgm:prSet presAssocID="{3F70225C-9305-46F3-948B-0BA158923150}" presName="spaceRect" presStyleCnt="0"/>
      <dgm:spPr/>
    </dgm:pt>
    <dgm:pt modelId="{98FCEDF5-9316-45FB-B441-8FC965BA63C9}" type="pres">
      <dgm:prSet presAssocID="{3F70225C-9305-46F3-948B-0BA158923150}" presName="textRect" presStyleLbl="revTx" presStyleIdx="0" presStyleCnt="3" custScaleX="116841">
        <dgm:presLayoutVars>
          <dgm:chMax val="1"/>
          <dgm:chPref val="1"/>
        </dgm:presLayoutVars>
      </dgm:prSet>
      <dgm:spPr/>
    </dgm:pt>
    <dgm:pt modelId="{D783B02A-D98C-4DF5-9AA0-45D8B6F60A2A}" type="pres">
      <dgm:prSet presAssocID="{1B8490C5-BC56-4789-AC4C-461863C179DC}" presName="sibTrans" presStyleCnt="0"/>
      <dgm:spPr/>
    </dgm:pt>
    <dgm:pt modelId="{177D7704-CCE0-42CA-AB17-076ADEF0AA37}" type="pres">
      <dgm:prSet presAssocID="{92945378-0467-40C0-9E17-AF4454CD973A}" presName="compNode" presStyleCnt="0"/>
      <dgm:spPr/>
    </dgm:pt>
    <dgm:pt modelId="{102F8C60-5DF2-4C8A-B479-C07FB41196DF}" type="pres">
      <dgm:prSet presAssocID="{92945378-0467-40C0-9E17-AF4454CD97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5021D46-48D1-4F90-8394-917EB02B9ABA}" type="pres">
      <dgm:prSet presAssocID="{92945378-0467-40C0-9E17-AF4454CD973A}" presName="spaceRect" presStyleCnt="0"/>
      <dgm:spPr/>
    </dgm:pt>
    <dgm:pt modelId="{8173CED4-4881-42E3-8654-03A57B1023B3}" type="pres">
      <dgm:prSet presAssocID="{92945378-0467-40C0-9E17-AF4454CD973A}" presName="textRect" presStyleLbl="revTx" presStyleIdx="1" presStyleCnt="3" custScaleX="153069">
        <dgm:presLayoutVars>
          <dgm:chMax val="1"/>
          <dgm:chPref val="1"/>
        </dgm:presLayoutVars>
      </dgm:prSet>
      <dgm:spPr/>
    </dgm:pt>
    <dgm:pt modelId="{83223F41-139D-4CA1-9F1D-8B43F5EB58F1}" type="pres">
      <dgm:prSet presAssocID="{7AF3D053-DE3F-4D07-96DC-985DF36B7D68}" presName="sibTrans" presStyleCnt="0"/>
      <dgm:spPr/>
    </dgm:pt>
    <dgm:pt modelId="{0289FEA0-6FBC-43BD-9263-C35D5D9FF9B7}" type="pres">
      <dgm:prSet presAssocID="{787D14BD-69D7-46E4-A16C-A699A35C7FCB}" presName="compNode" presStyleCnt="0"/>
      <dgm:spPr/>
    </dgm:pt>
    <dgm:pt modelId="{57AC8DC8-0B1D-4AB6-814F-73E637852665}" type="pres">
      <dgm:prSet presAssocID="{787D14BD-69D7-46E4-A16C-A699A35C7F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F0B8063C-A712-4D9D-B9CC-3CE7E800D60F}" type="pres">
      <dgm:prSet presAssocID="{787D14BD-69D7-46E4-A16C-A699A35C7FCB}" presName="spaceRect" presStyleCnt="0"/>
      <dgm:spPr/>
    </dgm:pt>
    <dgm:pt modelId="{EDAC7171-3DDE-4DCF-8333-33F0A270FBAB}" type="pres">
      <dgm:prSet presAssocID="{787D14BD-69D7-46E4-A16C-A699A35C7FCB}" presName="textRect" presStyleLbl="revTx" presStyleIdx="2" presStyleCnt="3" custScaleX="145468">
        <dgm:presLayoutVars>
          <dgm:chMax val="1"/>
          <dgm:chPref val="1"/>
        </dgm:presLayoutVars>
      </dgm:prSet>
      <dgm:spPr/>
    </dgm:pt>
  </dgm:ptLst>
  <dgm:cxnLst>
    <dgm:cxn modelId="{5E3E3D7A-66A2-48FF-AE9D-707AD87B3DEF}" srcId="{705199BD-B5C5-477C-9CD3-A7C2E62DB57E}" destId="{92945378-0467-40C0-9E17-AF4454CD973A}" srcOrd="1" destOrd="0" parTransId="{6F87911B-39A9-4752-B9DA-BB4C4B5B730E}" sibTransId="{7AF3D053-DE3F-4D07-96DC-985DF36B7D68}"/>
    <dgm:cxn modelId="{E246A080-5567-4910-AF8F-143DCD0EE9E4}" type="presOf" srcId="{92945378-0467-40C0-9E17-AF4454CD973A}" destId="{8173CED4-4881-42E3-8654-03A57B1023B3}" srcOrd="0" destOrd="0" presId="urn:microsoft.com/office/officeart/2018/2/layout/IconLabelList"/>
    <dgm:cxn modelId="{975A9181-73E7-47C3-8240-B401BDAE26C9}" srcId="{705199BD-B5C5-477C-9CD3-A7C2E62DB57E}" destId="{787D14BD-69D7-46E4-A16C-A699A35C7FCB}" srcOrd="2" destOrd="0" parTransId="{56E42864-3BBD-4DF4-BB8C-4B75522E320A}" sibTransId="{B97BDA14-811E-4DEE-A70D-BE4C8EF78901}"/>
    <dgm:cxn modelId="{CBC8298A-EFF1-49F4-9839-BF12E1410C3F}" type="presOf" srcId="{3F70225C-9305-46F3-948B-0BA158923150}" destId="{98FCEDF5-9316-45FB-B441-8FC965BA63C9}" srcOrd="0" destOrd="0" presId="urn:microsoft.com/office/officeart/2018/2/layout/IconLabelList"/>
    <dgm:cxn modelId="{9D476497-3A01-4B9B-BC7B-77FD6E4ADF62}" srcId="{705199BD-B5C5-477C-9CD3-A7C2E62DB57E}" destId="{3F70225C-9305-46F3-948B-0BA158923150}" srcOrd="0" destOrd="0" parTransId="{A9A50517-19A7-4DDC-899A-B9184FCE0CFB}" sibTransId="{1B8490C5-BC56-4789-AC4C-461863C179DC}"/>
    <dgm:cxn modelId="{4B21969A-4F27-4D97-B947-929C694EE972}" type="presOf" srcId="{787D14BD-69D7-46E4-A16C-A699A35C7FCB}" destId="{EDAC7171-3DDE-4DCF-8333-33F0A270FBAB}" srcOrd="0" destOrd="0" presId="urn:microsoft.com/office/officeart/2018/2/layout/IconLabelList"/>
    <dgm:cxn modelId="{1A91E1E7-4D3E-468A-8414-ECA4FFC95B76}" type="presOf" srcId="{705199BD-B5C5-477C-9CD3-A7C2E62DB57E}" destId="{AA1423CA-2596-4210-8899-20419438868E}" srcOrd="0" destOrd="0" presId="urn:microsoft.com/office/officeart/2018/2/layout/IconLabelList"/>
    <dgm:cxn modelId="{472D99CF-CAAF-43A6-A6B6-E19C470EF49C}" type="presParOf" srcId="{AA1423CA-2596-4210-8899-20419438868E}" destId="{927401AC-7557-424E-8E70-230ABABAFBBA}" srcOrd="0" destOrd="0" presId="urn:microsoft.com/office/officeart/2018/2/layout/IconLabelList"/>
    <dgm:cxn modelId="{DD9BAC7E-D031-4ADE-9899-B48DA391B3AC}" type="presParOf" srcId="{927401AC-7557-424E-8E70-230ABABAFBBA}" destId="{E434B77F-0072-441B-A98C-21CB094BC344}" srcOrd="0" destOrd="0" presId="urn:microsoft.com/office/officeart/2018/2/layout/IconLabelList"/>
    <dgm:cxn modelId="{AAF3A6C8-21BD-4B89-BCB4-8F33199E7DF6}" type="presParOf" srcId="{927401AC-7557-424E-8E70-230ABABAFBBA}" destId="{9C7A5977-9F0E-4715-B4FF-995A1F51A91D}" srcOrd="1" destOrd="0" presId="urn:microsoft.com/office/officeart/2018/2/layout/IconLabelList"/>
    <dgm:cxn modelId="{E6EADF05-D723-46E3-838C-D61863430441}" type="presParOf" srcId="{927401AC-7557-424E-8E70-230ABABAFBBA}" destId="{98FCEDF5-9316-45FB-B441-8FC965BA63C9}" srcOrd="2" destOrd="0" presId="urn:microsoft.com/office/officeart/2018/2/layout/IconLabelList"/>
    <dgm:cxn modelId="{9BCB5F4A-6D15-44D8-BA64-E86F44121AB6}" type="presParOf" srcId="{AA1423CA-2596-4210-8899-20419438868E}" destId="{D783B02A-D98C-4DF5-9AA0-45D8B6F60A2A}" srcOrd="1" destOrd="0" presId="urn:microsoft.com/office/officeart/2018/2/layout/IconLabelList"/>
    <dgm:cxn modelId="{71E00F0E-9F68-4E7C-BD46-5F1666144907}" type="presParOf" srcId="{AA1423CA-2596-4210-8899-20419438868E}" destId="{177D7704-CCE0-42CA-AB17-076ADEF0AA37}" srcOrd="2" destOrd="0" presId="urn:microsoft.com/office/officeart/2018/2/layout/IconLabelList"/>
    <dgm:cxn modelId="{573ABAD6-34FB-42CA-A32A-E375686DE9AF}" type="presParOf" srcId="{177D7704-CCE0-42CA-AB17-076ADEF0AA37}" destId="{102F8C60-5DF2-4C8A-B479-C07FB41196DF}" srcOrd="0" destOrd="0" presId="urn:microsoft.com/office/officeart/2018/2/layout/IconLabelList"/>
    <dgm:cxn modelId="{D911F914-0DD2-417C-B9D9-E6E3102CFC64}" type="presParOf" srcId="{177D7704-CCE0-42CA-AB17-076ADEF0AA37}" destId="{15021D46-48D1-4F90-8394-917EB02B9ABA}" srcOrd="1" destOrd="0" presId="urn:microsoft.com/office/officeart/2018/2/layout/IconLabelList"/>
    <dgm:cxn modelId="{9C07F32E-2B2C-46BB-9B87-43F58CFFD9F2}" type="presParOf" srcId="{177D7704-CCE0-42CA-AB17-076ADEF0AA37}" destId="{8173CED4-4881-42E3-8654-03A57B1023B3}" srcOrd="2" destOrd="0" presId="urn:microsoft.com/office/officeart/2018/2/layout/IconLabelList"/>
    <dgm:cxn modelId="{4732F03B-2B9B-458F-8099-56FC5A525E72}" type="presParOf" srcId="{AA1423CA-2596-4210-8899-20419438868E}" destId="{83223F41-139D-4CA1-9F1D-8B43F5EB58F1}" srcOrd="3" destOrd="0" presId="urn:microsoft.com/office/officeart/2018/2/layout/IconLabelList"/>
    <dgm:cxn modelId="{00BA002C-9783-483A-8DEE-0E0E526BB5A5}" type="presParOf" srcId="{AA1423CA-2596-4210-8899-20419438868E}" destId="{0289FEA0-6FBC-43BD-9263-C35D5D9FF9B7}" srcOrd="4" destOrd="0" presId="urn:microsoft.com/office/officeart/2018/2/layout/IconLabelList"/>
    <dgm:cxn modelId="{AE6AE692-A5F4-4F6C-9932-50F3288598D3}" type="presParOf" srcId="{0289FEA0-6FBC-43BD-9263-C35D5D9FF9B7}" destId="{57AC8DC8-0B1D-4AB6-814F-73E637852665}" srcOrd="0" destOrd="0" presId="urn:microsoft.com/office/officeart/2018/2/layout/IconLabelList"/>
    <dgm:cxn modelId="{4A31B11A-1425-4907-95C8-45FE5EE0F29F}" type="presParOf" srcId="{0289FEA0-6FBC-43BD-9263-C35D5D9FF9B7}" destId="{F0B8063C-A712-4D9D-B9CC-3CE7E800D60F}" srcOrd="1" destOrd="0" presId="urn:microsoft.com/office/officeart/2018/2/layout/IconLabelList"/>
    <dgm:cxn modelId="{A445DD1C-4051-4A38-9A00-C6FDE1221E0B}" type="presParOf" srcId="{0289FEA0-6FBC-43BD-9263-C35D5D9FF9B7}" destId="{EDAC7171-3DDE-4DCF-8333-33F0A270FB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F5F58-4225-419F-A273-4578D0669E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1F0331-BE4A-41E5-995A-A1D5366CEE62}">
      <dgm:prSet/>
      <dgm:spPr/>
      <dgm:t>
        <a:bodyPr/>
        <a:lstStyle/>
        <a:p>
          <a:r>
            <a:rPr lang="en-NG" b="1" i="0" baseline="0"/>
            <a:t>Self-Awareness and Professionalism:</a:t>
          </a:r>
          <a:r>
            <a:rPr lang="en-NG" b="0" i="0" baseline="0"/>
            <a:t> Understand how your emotions affect interactions and decisions, impacting the school’s public image.</a:t>
          </a:r>
          <a:endParaRPr lang="en-US"/>
        </a:p>
      </dgm:t>
    </dgm:pt>
    <dgm:pt modelId="{D3114831-8984-42C5-AC8E-3BDBB9C1C9A7}" type="parTrans" cxnId="{E7EF3355-5FF3-4983-A13C-421E5D252704}">
      <dgm:prSet/>
      <dgm:spPr/>
      <dgm:t>
        <a:bodyPr/>
        <a:lstStyle/>
        <a:p>
          <a:endParaRPr lang="en-US"/>
        </a:p>
      </dgm:t>
    </dgm:pt>
    <dgm:pt modelId="{A6E8C268-17F4-4B3E-808D-DBA543736A86}" type="sibTrans" cxnId="{E7EF3355-5FF3-4983-A13C-421E5D252704}">
      <dgm:prSet/>
      <dgm:spPr/>
      <dgm:t>
        <a:bodyPr/>
        <a:lstStyle/>
        <a:p>
          <a:endParaRPr lang="en-US"/>
        </a:p>
      </dgm:t>
    </dgm:pt>
    <dgm:pt modelId="{51509AA5-94D5-481A-AE7C-09FD4771EE89}">
      <dgm:prSet/>
      <dgm:spPr/>
      <dgm:t>
        <a:bodyPr/>
        <a:lstStyle/>
        <a:p>
          <a:r>
            <a:rPr lang="en-NG" b="1" i="0" baseline="0"/>
            <a:t>Consistency in Behaviour:</a:t>
          </a:r>
          <a:r>
            <a:rPr lang="en-NG" b="0" i="0" baseline="0"/>
            <a:t> Align personal values with the school's Christian values to strengthen the brand.</a:t>
          </a:r>
          <a:endParaRPr lang="en-US"/>
        </a:p>
      </dgm:t>
    </dgm:pt>
    <dgm:pt modelId="{210B03F5-A403-481A-8055-CE8024870D86}" type="parTrans" cxnId="{3B44356B-7C3B-4967-92FB-9BDC517FFDFD}">
      <dgm:prSet/>
      <dgm:spPr/>
      <dgm:t>
        <a:bodyPr/>
        <a:lstStyle/>
        <a:p>
          <a:endParaRPr lang="en-US"/>
        </a:p>
      </dgm:t>
    </dgm:pt>
    <dgm:pt modelId="{740B3B90-89AE-464F-954A-69BA98295FDE}" type="sibTrans" cxnId="{3B44356B-7C3B-4967-92FB-9BDC517FFDFD}">
      <dgm:prSet/>
      <dgm:spPr/>
      <dgm:t>
        <a:bodyPr/>
        <a:lstStyle/>
        <a:p>
          <a:endParaRPr lang="en-US"/>
        </a:p>
      </dgm:t>
    </dgm:pt>
    <dgm:pt modelId="{C5803A1E-C341-4F06-8F7F-109699055A0C}">
      <dgm:prSet/>
      <dgm:spPr/>
      <dgm:t>
        <a:bodyPr/>
        <a:lstStyle/>
        <a:p>
          <a:r>
            <a:rPr lang="en-NG" b="1" i="0" baseline="0"/>
            <a:t>Empathy as a Core Value:</a:t>
          </a:r>
          <a:r>
            <a:rPr lang="en-NG" b="0" i="0" baseline="0"/>
            <a:t> Show compassion in daily interactions with students, staff, and parents, reflecting the school’s ethos of care and understanding. </a:t>
          </a:r>
          <a:endParaRPr lang="en-US"/>
        </a:p>
      </dgm:t>
    </dgm:pt>
    <dgm:pt modelId="{1CA89FAD-0D2D-491C-BAD0-38D12EEF46E1}" type="parTrans" cxnId="{81D87F82-56E9-4908-813C-00D247CBFF02}">
      <dgm:prSet/>
      <dgm:spPr/>
      <dgm:t>
        <a:bodyPr/>
        <a:lstStyle/>
        <a:p>
          <a:endParaRPr lang="en-US"/>
        </a:p>
      </dgm:t>
    </dgm:pt>
    <dgm:pt modelId="{EDB3BF26-E706-45A2-9BCC-D5943A4B4911}" type="sibTrans" cxnId="{81D87F82-56E9-4908-813C-00D247CBFF02}">
      <dgm:prSet/>
      <dgm:spPr/>
      <dgm:t>
        <a:bodyPr/>
        <a:lstStyle/>
        <a:p>
          <a:endParaRPr lang="en-US"/>
        </a:p>
      </dgm:t>
    </dgm:pt>
    <dgm:pt modelId="{0E316793-DE73-496E-8704-74D86D62C3FD}" type="pres">
      <dgm:prSet presAssocID="{385F5F58-4225-419F-A273-4578D0669E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61A43-447D-4E11-9631-93C15ACDBF55}" type="pres">
      <dgm:prSet presAssocID="{FB1F0331-BE4A-41E5-995A-A1D5366CEE62}" presName="hierRoot1" presStyleCnt="0"/>
      <dgm:spPr/>
    </dgm:pt>
    <dgm:pt modelId="{9750F460-E863-43AD-878D-D34D026ABE19}" type="pres">
      <dgm:prSet presAssocID="{FB1F0331-BE4A-41E5-995A-A1D5366CEE62}" presName="composite" presStyleCnt="0"/>
      <dgm:spPr/>
    </dgm:pt>
    <dgm:pt modelId="{31D141D1-DD73-4EEF-A28D-F07303132697}" type="pres">
      <dgm:prSet presAssocID="{FB1F0331-BE4A-41E5-995A-A1D5366CEE62}" presName="background" presStyleLbl="node0" presStyleIdx="0" presStyleCnt="3"/>
      <dgm:spPr/>
    </dgm:pt>
    <dgm:pt modelId="{8F3C3545-C804-4015-A94D-56694B3342C1}" type="pres">
      <dgm:prSet presAssocID="{FB1F0331-BE4A-41E5-995A-A1D5366CEE62}" presName="text" presStyleLbl="fgAcc0" presStyleIdx="0" presStyleCnt="3">
        <dgm:presLayoutVars>
          <dgm:chPref val="3"/>
        </dgm:presLayoutVars>
      </dgm:prSet>
      <dgm:spPr/>
    </dgm:pt>
    <dgm:pt modelId="{66A01D83-F0C9-48CB-930B-7FF8439E9C76}" type="pres">
      <dgm:prSet presAssocID="{FB1F0331-BE4A-41E5-995A-A1D5366CEE62}" presName="hierChild2" presStyleCnt="0"/>
      <dgm:spPr/>
    </dgm:pt>
    <dgm:pt modelId="{8D0D03C2-73D5-40D9-8C86-C0A9D90A81DE}" type="pres">
      <dgm:prSet presAssocID="{51509AA5-94D5-481A-AE7C-09FD4771EE89}" presName="hierRoot1" presStyleCnt="0"/>
      <dgm:spPr/>
    </dgm:pt>
    <dgm:pt modelId="{A05AE337-6501-4166-BDB0-BECAAC935EDC}" type="pres">
      <dgm:prSet presAssocID="{51509AA5-94D5-481A-AE7C-09FD4771EE89}" presName="composite" presStyleCnt="0"/>
      <dgm:spPr/>
    </dgm:pt>
    <dgm:pt modelId="{FEAAC22E-F589-4B22-B725-166FAB1421C5}" type="pres">
      <dgm:prSet presAssocID="{51509AA5-94D5-481A-AE7C-09FD4771EE89}" presName="background" presStyleLbl="node0" presStyleIdx="1" presStyleCnt="3"/>
      <dgm:spPr/>
    </dgm:pt>
    <dgm:pt modelId="{A34DE8BC-2FEC-4D08-87B8-45FA216D8FEE}" type="pres">
      <dgm:prSet presAssocID="{51509AA5-94D5-481A-AE7C-09FD4771EE89}" presName="text" presStyleLbl="fgAcc0" presStyleIdx="1" presStyleCnt="3">
        <dgm:presLayoutVars>
          <dgm:chPref val="3"/>
        </dgm:presLayoutVars>
      </dgm:prSet>
      <dgm:spPr/>
    </dgm:pt>
    <dgm:pt modelId="{AED7FBBF-B910-4CC7-BD96-84F47F95533F}" type="pres">
      <dgm:prSet presAssocID="{51509AA5-94D5-481A-AE7C-09FD4771EE89}" presName="hierChild2" presStyleCnt="0"/>
      <dgm:spPr/>
    </dgm:pt>
    <dgm:pt modelId="{9F78BF6D-1D40-4A24-9C04-85B5DD0F21EA}" type="pres">
      <dgm:prSet presAssocID="{C5803A1E-C341-4F06-8F7F-109699055A0C}" presName="hierRoot1" presStyleCnt="0"/>
      <dgm:spPr/>
    </dgm:pt>
    <dgm:pt modelId="{079EB4F3-5B19-444B-8AB2-60F3773E05A0}" type="pres">
      <dgm:prSet presAssocID="{C5803A1E-C341-4F06-8F7F-109699055A0C}" presName="composite" presStyleCnt="0"/>
      <dgm:spPr/>
    </dgm:pt>
    <dgm:pt modelId="{FC9FCFB6-FD49-4B65-8E68-E9531229A1E7}" type="pres">
      <dgm:prSet presAssocID="{C5803A1E-C341-4F06-8F7F-109699055A0C}" presName="background" presStyleLbl="node0" presStyleIdx="2" presStyleCnt="3"/>
      <dgm:spPr/>
    </dgm:pt>
    <dgm:pt modelId="{6F1DF2F8-2D81-4C41-9C51-0AE47D256ADB}" type="pres">
      <dgm:prSet presAssocID="{C5803A1E-C341-4F06-8F7F-109699055A0C}" presName="text" presStyleLbl="fgAcc0" presStyleIdx="2" presStyleCnt="3">
        <dgm:presLayoutVars>
          <dgm:chPref val="3"/>
        </dgm:presLayoutVars>
      </dgm:prSet>
      <dgm:spPr/>
    </dgm:pt>
    <dgm:pt modelId="{C5DE123E-FE0E-4390-8039-DAFFF5EFFF00}" type="pres">
      <dgm:prSet presAssocID="{C5803A1E-C341-4F06-8F7F-109699055A0C}" presName="hierChild2" presStyleCnt="0"/>
      <dgm:spPr/>
    </dgm:pt>
  </dgm:ptLst>
  <dgm:cxnLst>
    <dgm:cxn modelId="{FBC0B339-5918-4310-B3D7-A09E30568259}" type="presOf" srcId="{C5803A1E-C341-4F06-8F7F-109699055A0C}" destId="{6F1DF2F8-2D81-4C41-9C51-0AE47D256ADB}" srcOrd="0" destOrd="0" presId="urn:microsoft.com/office/officeart/2005/8/layout/hierarchy1"/>
    <dgm:cxn modelId="{3B44356B-7C3B-4967-92FB-9BDC517FFDFD}" srcId="{385F5F58-4225-419F-A273-4578D0669EF6}" destId="{51509AA5-94D5-481A-AE7C-09FD4771EE89}" srcOrd="1" destOrd="0" parTransId="{210B03F5-A403-481A-8055-CE8024870D86}" sibTransId="{740B3B90-89AE-464F-954A-69BA98295FDE}"/>
    <dgm:cxn modelId="{E7EF3355-5FF3-4983-A13C-421E5D252704}" srcId="{385F5F58-4225-419F-A273-4578D0669EF6}" destId="{FB1F0331-BE4A-41E5-995A-A1D5366CEE62}" srcOrd="0" destOrd="0" parTransId="{D3114831-8984-42C5-AC8E-3BDBB9C1C9A7}" sibTransId="{A6E8C268-17F4-4B3E-808D-DBA543736A86}"/>
    <dgm:cxn modelId="{81D87F82-56E9-4908-813C-00D247CBFF02}" srcId="{385F5F58-4225-419F-A273-4578D0669EF6}" destId="{C5803A1E-C341-4F06-8F7F-109699055A0C}" srcOrd="2" destOrd="0" parTransId="{1CA89FAD-0D2D-491C-BAD0-38D12EEF46E1}" sibTransId="{EDB3BF26-E706-45A2-9BCC-D5943A4B4911}"/>
    <dgm:cxn modelId="{E3D67089-9672-4406-AC40-DC98DF35E905}" type="presOf" srcId="{FB1F0331-BE4A-41E5-995A-A1D5366CEE62}" destId="{8F3C3545-C804-4015-A94D-56694B3342C1}" srcOrd="0" destOrd="0" presId="urn:microsoft.com/office/officeart/2005/8/layout/hierarchy1"/>
    <dgm:cxn modelId="{C36A5FD8-4B8A-4E40-8394-FF41F7021A88}" type="presOf" srcId="{51509AA5-94D5-481A-AE7C-09FD4771EE89}" destId="{A34DE8BC-2FEC-4D08-87B8-45FA216D8FEE}" srcOrd="0" destOrd="0" presId="urn:microsoft.com/office/officeart/2005/8/layout/hierarchy1"/>
    <dgm:cxn modelId="{382DB0FA-A467-40CD-A3AA-B79817DDD471}" type="presOf" srcId="{385F5F58-4225-419F-A273-4578D0669EF6}" destId="{0E316793-DE73-496E-8704-74D86D62C3FD}" srcOrd="0" destOrd="0" presId="urn:microsoft.com/office/officeart/2005/8/layout/hierarchy1"/>
    <dgm:cxn modelId="{CD698DCF-38F0-46A0-B715-DC1BB215DA34}" type="presParOf" srcId="{0E316793-DE73-496E-8704-74D86D62C3FD}" destId="{7D961A43-447D-4E11-9631-93C15ACDBF55}" srcOrd="0" destOrd="0" presId="urn:microsoft.com/office/officeart/2005/8/layout/hierarchy1"/>
    <dgm:cxn modelId="{272026AC-6DA6-4A71-8B71-3E2550ADE2FE}" type="presParOf" srcId="{7D961A43-447D-4E11-9631-93C15ACDBF55}" destId="{9750F460-E863-43AD-878D-D34D026ABE19}" srcOrd="0" destOrd="0" presId="urn:microsoft.com/office/officeart/2005/8/layout/hierarchy1"/>
    <dgm:cxn modelId="{7FB3E05C-4F44-40E8-87FC-687D9212DF74}" type="presParOf" srcId="{9750F460-E863-43AD-878D-D34D026ABE19}" destId="{31D141D1-DD73-4EEF-A28D-F07303132697}" srcOrd="0" destOrd="0" presId="urn:microsoft.com/office/officeart/2005/8/layout/hierarchy1"/>
    <dgm:cxn modelId="{A936DF61-F549-40BC-B567-D2B61BEFBC29}" type="presParOf" srcId="{9750F460-E863-43AD-878D-D34D026ABE19}" destId="{8F3C3545-C804-4015-A94D-56694B3342C1}" srcOrd="1" destOrd="0" presId="urn:microsoft.com/office/officeart/2005/8/layout/hierarchy1"/>
    <dgm:cxn modelId="{7A31DD7F-5AB8-4549-965B-680A944C9212}" type="presParOf" srcId="{7D961A43-447D-4E11-9631-93C15ACDBF55}" destId="{66A01D83-F0C9-48CB-930B-7FF8439E9C76}" srcOrd="1" destOrd="0" presId="urn:microsoft.com/office/officeart/2005/8/layout/hierarchy1"/>
    <dgm:cxn modelId="{2CF7ED47-5F85-44D0-BD54-7D2A6102BA9F}" type="presParOf" srcId="{0E316793-DE73-496E-8704-74D86D62C3FD}" destId="{8D0D03C2-73D5-40D9-8C86-C0A9D90A81DE}" srcOrd="1" destOrd="0" presId="urn:microsoft.com/office/officeart/2005/8/layout/hierarchy1"/>
    <dgm:cxn modelId="{AE8338BC-5DFF-4CC4-BCB9-09FC5B693E47}" type="presParOf" srcId="{8D0D03C2-73D5-40D9-8C86-C0A9D90A81DE}" destId="{A05AE337-6501-4166-BDB0-BECAAC935EDC}" srcOrd="0" destOrd="0" presId="urn:microsoft.com/office/officeart/2005/8/layout/hierarchy1"/>
    <dgm:cxn modelId="{DC7835DD-A7D1-47C8-BD7A-2D5C9BA19CA8}" type="presParOf" srcId="{A05AE337-6501-4166-BDB0-BECAAC935EDC}" destId="{FEAAC22E-F589-4B22-B725-166FAB1421C5}" srcOrd="0" destOrd="0" presId="urn:microsoft.com/office/officeart/2005/8/layout/hierarchy1"/>
    <dgm:cxn modelId="{BA35D1A0-F7E9-4CB7-B96B-75500FE62AA6}" type="presParOf" srcId="{A05AE337-6501-4166-BDB0-BECAAC935EDC}" destId="{A34DE8BC-2FEC-4D08-87B8-45FA216D8FEE}" srcOrd="1" destOrd="0" presId="urn:microsoft.com/office/officeart/2005/8/layout/hierarchy1"/>
    <dgm:cxn modelId="{1EDC5568-4404-450F-9AE9-586804E1CB61}" type="presParOf" srcId="{8D0D03C2-73D5-40D9-8C86-C0A9D90A81DE}" destId="{AED7FBBF-B910-4CC7-BD96-84F47F95533F}" srcOrd="1" destOrd="0" presId="urn:microsoft.com/office/officeart/2005/8/layout/hierarchy1"/>
    <dgm:cxn modelId="{7368D5A7-01F8-4A80-8164-A3D795BB079A}" type="presParOf" srcId="{0E316793-DE73-496E-8704-74D86D62C3FD}" destId="{9F78BF6D-1D40-4A24-9C04-85B5DD0F21EA}" srcOrd="2" destOrd="0" presId="urn:microsoft.com/office/officeart/2005/8/layout/hierarchy1"/>
    <dgm:cxn modelId="{FBBF8BBD-796D-497C-8D3E-62F93F17D4B9}" type="presParOf" srcId="{9F78BF6D-1D40-4A24-9C04-85B5DD0F21EA}" destId="{079EB4F3-5B19-444B-8AB2-60F3773E05A0}" srcOrd="0" destOrd="0" presId="urn:microsoft.com/office/officeart/2005/8/layout/hierarchy1"/>
    <dgm:cxn modelId="{786AC779-9AAF-4010-88BA-17A3A56F5FA7}" type="presParOf" srcId="{079EB4F3-5B19-444B-8AB2-60F3773E05A0}" destId="{FC9FCFB6-FD49-4B65-8E68-E9531229A1E7}" srcOrd="0" destOrd="0" presId="urn:microsoft.com/office/officeart/2005/8/layout/hierarchy1"/>
    <dgm:cxn modelId="{3C9975E0-5490-4EBA-B00F-BCBEA66038D1}" type="presParOf" srcId="{079EB4F3-5B19-444B-8AB2-60F3773E05A0}" destId="{6F1DF2F8-2D81-4C41-9C51-0AE47D256ADB}" srcOrd="1" destOrd="0" presId="urn:microsoft.com/office/officeart/2005/8/layout/hierarchy1"/>
    <dgm:cxn modelId="{342956EC-9546-4B44-910A-DAC7273D9A30}" type="presParOf" srcId="{9F78BF6D-1D40-4A24-9C04-85B5DD0F21EA}" destId="{C5DE123E-FE0E-4390-8039-DAFFF5EFFF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42367-EA60-4EDC-8D80-7FB15A5960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19B73-AA18-4BEB-A05F-581E140E0E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Self-Regulation in Communication</a:t>
          </a:r>
          <a:r>
            <a:rPr lang="en-US" sz="1800" dirty="0"/>
            <a:t>: Manage reactions during stressful interactions with students and colleagues.</a:t>
          </a:r>
        </a:p>
      </dgm:t>
    </dgm:pt>
    <dgm:pt modelId="{6656159F-49B5-47D7-A4E6-B654FAA19856}" type="parTrans" cxnId="{09C4D966-1ED8-4DDC-8BBF-EB0CF6489D4B}">
      <dgm:prSet/>
      <dgm:spPr/>
      <dgm:t>
        <a:bodyPr/>
        <a:lstStyle/>
        <a:p>
          <a:endParaRPr lang="en-US"/>
        </a:p>
      </dgm:t>
    </dgm:pt>
    <dgm:pt modelId="{9165E4A0-D0FE-4370-BA47-1C629278D0A2}" type="sibTrans" cxnId="{09C4D966-1ED8-4DDC-8BBF-EB0CF6489D4B}">
      <dgm:prSet/>
      <dgm:spPr/>
      <dgm:t>
        <a:bodyPr/>
        <a:lstStyle/>
        <a:p>
          <a:endParaRPr lang="en-US"/>
        </a:p>
      </dgm:t>
    </dgm:pt>
    <dgm:pt modelId="{AC14078E-9919-4C71-9A75-208A459738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Empathy in Listening</a:t>
          </a:r>
          <a:r>
            <a:rPr lang="en-US" dirty="0"/>
            <a:t>: Practice active listening to understand students' and colleagues’ needs.</a:t>
          </a:r>
        </a:p>
      </dgm:t>
    </dgm:pt>
    <dgm:pt modelId="{0AA7DF48-164E-4036-A669-BE116D1B5704}" type="parTrans" cxnId="{B4D80C3C-8951-4334-936A-A741EA1448F9}">
      <dgm:prSet/>
      <dgm:spPr/>
      <dgm:t>
        <a:bodyPr/>
        <a:lstStyle/>
        <a:p>
          <a:endParaRPr lang="en-US"/>
        </a:p>
      </dgm:t>
    </dgm:pt>
    <dgm:pt modelId="{071023BC-873C-4F52-9FD7-49693F8C9EF6}" type="sibTrans" cxnId="{B4D80C3C-8951-4334-936A-A741EA1448F9}">
      <dgm:prSet/>
      <dgm:spPr/>
      <dgm:t>
        <a:bodyPr/>
        <a:lstStyle/>
        <a:p>
          <a:endParaRPr lang="en-US"/>
        </a:p>
      </dgm:t>
    </dgm:pt>
    <dgm:pt modelId="{29641D09-426B-4831-8B0A-98571DDC4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Non-verbal Communicatio</a:t>
          </a:r>
          <a:r>
            <a:rPr lang="en-US" b="0" dirty="0"/>
            <a:t>n: </a:t>
          </a:r>
          <a:r>
            <a:rPr lang="en-US" dirty="0"/>
            <a:t>Be aware of body language and tone, especially in a Christian school setting where values of respect and patience are crucial.</a:t>
          </a:r>
        </a:p>
      </dgm:t>
    </dgm:pt>
    <dgm:pt modelId="{F3770755-EFCD-4472-9D1C-4927132C26BF}" type="parTrans" cxnId="{D2B9371A-6C72-4885-9317-8A8A8FBFA663}">
      <dgm:prSet/>
      <dgm:spPr/>
      <dgm:t>
        <a:bodyPr/>
        <a:lstStyle/>
        <a:p>
          <a:endParaRPr lang="en-US"/>
        </a:p>
      </dgm:t>
    </dgm:pt>
    <dgm:pt modelId="{57A4F6D4-3D06-4974-80BE-4BB69AFD7FB0}" type="sibTrans" cxnId="{D2B9371A-6C72-4885-9317-8A8A8FBFA663}">
      <dgm:prSet/>
      <dgm:spPr/>
      <dgm:t>
        <a:bodyPr/>
        <a:lstStyle/>
        <a:p>
          <a:endParaRPr lang="en-US"/>
        </a:p>
      </dgm:t>
    </dgm:pt>
    <dgm:pt modelId="{6ED29045-164E-4EE7-BE70-0FB1C5C21BEA}" type="pres">
      <dgm:prSet presAssocID="{CDB42367-EA60-4EDC-8D80-7FB15A596026}" presName="root" presStyleCnt="0">
        <dgm:presLayoutVars>
          <dgm:dir/>
          <dgm:resizeHandles val="exact"/>
        </dgm:presLayoutVars>
      </dgm:prSet>
      <dgm:spPr/>
    </dgm:pt>
    <dgm:pt modelId="{E426A22F-93A8-4B0A-BEBD-CD63D3998C8E}" type="pres">
      <dgm:prSet presAssocID="{02519B73-AA18-4BEB-A05F-581E140E0E70}" presName="compNode" presStyleCnt="0"/>
      <dgm:spPr/>
    </dgm:pt>
    <dgm:pt modelId="{EC3C4215-C101-4F8F-8CBD-C8E6BA01F7A6}" type="pres">
      <dgm:prSet presAssocID="{02519B73-AA18-4BEB-A05F-581E140E0E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165A9C9-38F5-4676-B1AF-364AA1E79011}" type="pres">
      <dgm:prSet presAssocID="{02519B73-AA18-4BEB-A05F-581E140E0E70}" presName="spaceRect" presStyleCnt="0"/>
      <dgm:spPr/>
    </dgm:pt>
    <dgm:pt modelId="{880240EB-9C23-449F-8462-6487833A5748}" type="pres">
      <dgm:prSet presAssocID="{02519B73-AA18-4BEB-A05F-581E140E0E70}" presName="textRect" presStyleLbl="revTx" presStyleIdx="0" presStyleCnt="3">
        <dgm:presLayoutVars>
          <dgm:chMax val="1"/>
          <dgm:chPref val="1"/>
        </dgm:presLayoutVars>
      </dgm:prSet>
      <dgm:spPr/>
    </dgm:pt>
    <dgm:pt modelId="{482DA954-3BB9-4019-A005-E52F73769347}" type="pres">
      <dgm:prSet presAssocID="{9165E4A0-D0FE-4370-BA47-1C629278D0A2}" presName="sibTrans" presStyleCnt="0"/>
      <dgm:spPr/>
    </dgm:pt>
    <dgm:pt modelId="{A555D1F7-00F9-43A3-BCDE-69D239EA704F}" type="pres">
      <dgm:prSet presAssocID="{AC14078E-9919-4C71-9A75-208A45973826}" presName="compNode" presStyleCnt="0"/>
      <dgm:spPr/>
    </dgm:pt>
    <dgm:pt modelId="{1BC07D21-FE9A-4A56-94D2-4FD062DAAF76}" type="pres">
      <dgm:prSet presAssocID="{AC14078E-9919-4C71-9A75-208A45973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D8F57748-E57A-44DC-97ED-82BCA683E7B2}" type="pres">
      <dgm:prSet presAssocID="{AC14078E-9919-4C71-9A75-208A45973826}" presName="spaceRect" presStyleCnt="0"/>
      <dgm:spPr/>
    </dgm:pt>
    <dgm:pt modelId="{43FA1214-99E0-415B-9F75-2536EB3BE5CA}" type="pres">
      <dgm:prSet presAssocID="{AC14078E-9919-4C71-9A75-208A45973826}" presName="textRect" presStyleLbl="revTx" presStyleIdx="1" presStyleCnt="3">
        <dgm:presLayoutVars>
          <dgm:chMax val="1"/>
          <dgm:chPref val="1"/>
        </dgm:presLayoutVars>
      </dgm:prSet>
      <dgm:spPr/>
    </dgm:pt>
    <dgm:pt modelId="{87E0E219-D81C-4BE4-A870-B8DC93656A7E}" type="pres">
      <dgm:prSet presAssocID="{071023BC-873C-4F52-9FD7-49693F8C9EF6}" presName="sibTrans" presStyleCnt="0"/>
      <dgm:spPr/>
    </dgm:pt>
    <dgm:pt modelId="{412C9D4F-FEF7-48AC-BB1F-04F6F40983DE}" type="pres">
      <dgm:prSet presAssocID="{29641D09-426B-4831-8B0A-98571DDC4ACF}" presName="compNode" presStyleCnt="0"/>
      <dgm:spPr/>
    </dgm:pt>
    <dgm:pt modelId="{E76B1A17-FBF2-4088-92A4-F277AEA95427}" type="pres">
      <dgm:prSet presAssocID="{29641D09-426B-4831-8B0A-98571DDC4A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EA687CA-4DBB-4815-91A0-2A92BDEEAABC}" type="pres">
      <dgm:prSet presAssocID="{29641D09-426B-4831-8B0A-98571DDC4ACF}" presName="spaceRect" presStyleCnt="0"/>
      <dgm:spPr/>
    </dgm:pt>
    <dgm:pt modelId="{8F78A223-703F-47C5-9AEE-5549BDCFABF7}" type="pres">
      <dgm:prSet presAssocID="{29641D09-426B-4831-8B0A-98571DDC4ACF}" presName="textRect" presStyleLbl="revTx" presStyleIdx="2" presStyleCnt="3" custScaleX="94036">
        <dgm:presLayoutVars>
          <dgm:chMax val="1"/>
          <dgm:chPref val="1"/>
        </dgm:presLayoutVars>
      </dgm:prSet>
      <dgm:spPr/>
    </dgm:pt>
  </dgm:ptLst>
  <dgm:cxnLst>
    <dgm:cxn modelId="{89F4A002-825F-450B-8C9B-D93624183216}" type="presOf" srcId="{CDB42367-EA60-4EDC-8D80-7FB15A596026}" destId="{6ED29045-164E-4EE7-BE70-0FB1C5C21BEA}" srcOrd="0" destOrd="0" presId="urn:microsoft.com/office/officeart/2018/2/layout/IconLabelList"/>
    <dgm:cxn modelId="{D2B9371A-6C72-4885-9317-8A8A8FBFA663}" srcId="{CDB42367-EA60-4EDC-8D80-7FB15A596026}" destId="{29641D09-426B-4831-8B0A-98571DDC4ACF}" srcOrd="2" destOrd="0" parTransId="{F3770755-EFCD-4472-9D1C-4927132C26BF}" sibTransId="{57A4F6D4-3D06-4974-80BE-4BB69AFD7FB0}"/>
    <dgm:cxn modelId="{B4D80C3C-8951-4334-936A-A741EA1448F9}" srcId="{CDB42367-EA60-4EDC-8D80-7FB15A596026}" destId="{AC14078E-9919-4C71-9A75-208A45973826}" srcOrd="1" destOrd="0" parTransId="{0AA7DF48-164E-4036-A669-BE116D1B5704}" sibTransId="{071023BC-873C-4F52-9FD7-49693F8C9EF6}"/>
    <dgm:cxn modelId="{09C4D966-1ED8-4DDC-8BBF-EB0CF6489D4B}" srcId="{CDB42367-EA60-4EDC-8D80-7FB15A596026}" destId="{02519B73-AA18-4BEB-A05F-581E140E0E70}" srcOrd="0" destOrd="0" parTransId="{6656159F-49B5-47D7-A4E6-B654FAA19856}" sibTransId="{9165E4A0-D0FE-4370-BA47-1C629278D0A2}"/>
    <dgm:cxn modelId="{73889D57-19C4-47BD-BF0C-D876BF1AC019}" type="presOf" srcId="{29641D09-426B-4831-8B0A-98571DDC4ACF}" destId="{8F78A223-703F-47C5-9AEE-5549BDCFABF7}" srcOrd="0" destOrd="0" presId="urn:microsoft.com/office/officeart/2018/2/layout/IconLabelList"/>
    <dgm:cxn modelId="{AB1EDC98-0F91-4CCB-8A86-EB924093961E}" type="presOf" srcId="{02519B73-AA18-4BEB-A05F-581E140E0E70}" destId="{880240EB-9C23-449F-8462-6487833A5748}" srcOrd="0" destOrd="0" presId="urn:microsoft.com/office/officeart/2018/2/layout/IconLabelList"/>
    <dgm:cxn modelId="{03F6BEE1-FABF-4BA9-A4A2-EDF4E11DC027}" type="presOf" srcId="{AC14078E-9919-4C71-9A75-208A45973826}" destId="{43FA1214-99E0-415B-9F75-2536EB3BE5CA}" srcOrd="0" destOrd="0" presId="urn:microsoft.com/office/officeart/2018/2/layout/IconLabelList"/>
    <dgm:cxn modelId="{EF9E314B-307C-4DEB-9514-E9174EA32A05}" type="presParOf" srcId="{6ED29045-164E-4EE7-BE70-0FB1C5C21BEA}" destId="{E426A22F-93A8-4B0A-BEBD-CD63D3998C8E}" srcOrd="0" destOrd="0" presId="urn:microsoft.com/office/officeart/2018/2/layout/IconLabelList"/>
    <dgm:cxn modelId="{0E583BE9-5E85-47D1-AC6D-6E9D6A66A81F}" type="presParOf" srcId="{E426A22F-93A8-4B0A-BEBD-CD63D3998C8E}" destId="{EC3C4215-C101-4F8F-8CBD-C8E6BA01F7A6}" srcOrd="0" destOrd="0" presId="urn:microsoft.com/office/officeart/2018/2/layout/IconLabelList"/>
    <dgm:cxn modelId="{8B03070F-0CD1-46DD-A39D-0B2D877B4838}" type="presParOf" srcId="{E426A22F-93A8-4B0A-BEBD-CD63D3998C8E}" destId="{2165A9C9-38F5-4676-B1AF-364AA1E79011}" srcOrd="1" destOrd="0" presId="urn:microsoft.com/office/officeart/2018/2/layout/IconLabelList"/>
    <dgm:cxn modelId="{A7F0D479-5DE4-4FEB-8DC0-680BE579C930}" type="presParOf" srcId="{E426A22F-93A8-4B0A-BEBD-CD63D3998C8E}" destId="{880240EB-9C23-449F-8462-6487833A5748}" srcOrd="2" destOrd="0" presId="urn:microsoft.com/office/officeart/2018/2/layout/IconLabelList"/>
    <dgm:cxn modelId="{8CF76B17-B5A9-4BA6-803C-CF430EF0434A}" type="presParOf" srcId="{6ED29045-164E-4EE7-BE70-0FB1C5C21BEA}" destId="{482DA954-3BB9-4019-A005-E52F73769347}" srcOrd="1" destOrd="0" presId="urn:microsoft.com/office/officeart/2018/2/layout/IconLabelList"/>
    <dgm:cxn modelId="{D06FBF17-4B14-4A41-B860-AF64CFF124A4}" type="presParOf" srcId="{6ED29045-164E-4EE7-BE70-0FB1C5C21BEA}" destId="{A555D1F7-00F9-43A3-BCDE-69D239EA704F}" srcOrd="2" destOrd="0" presId="urn:microsoft.com/office/officeart/2018/2/layout/IconLabelList"/>
    <dgm:cxn modelId="{523CF7C5-ACA0-4B2A-90F7-80CAD6CAED38}" type="presParOf" srcId="{A555D1F7-00F9-43A3-BCDE-69D239EA704F}" destId="{1BC07D21-FE9A-4A56-94D2-4FD062DAAF76}" srcOrd="0" destOrd="0" presId="urn:microsoft.com/office/officeart/2018/2/layout/IconLabelList"/>
    <dgm:cxn modelId="{E8FE0F2D-BF37-4D17-9E79-4AF62A6FA56B}" type="presParOf" srcId="{A555D1F7-00F9-43A3-BCDE-69D239EA704F}" destId="{D8F57748-E57A-44DC-97ED-82BCA683E7B2}" srcOrd="1" destOrd="0" presId="urn:microsoft.com/office/officeart/2018/2/layout/IconLabelList"/>
    <dgm:cxn modelId="{B0A137B9-17C2-4C39-88C3-B4A8420E9E90}" type="presParOf" srcId="{A555D1F7-00F9-43A3-BCDE-69D239EA704F}" destId="{43FA1214-99E0-415B-9F75-2536EB3BE5CA}" srcOrd="2" destOrd="0" presId="urn:microsoft.com/office/officeart/2018/2/layout/IconLabelList"/>
    <dgm:cxn modelId="{7FCA4394-D373-4F5D-A538-713634721ADF}" type="presParOf" srcId="{6ED29045-164E-4EE7-BE70-0FB1C5C21BEA}" destId="{87E0E219-D81C-4BE4-A870-B8DC93656A7E}" srcOrd="3" destOrd="0" presId="urn:microsoft.com/office/officeart/2018/2/layout/IconLabelList"/>
    <dgm:cxn modelId="{3832B1FB-1D96-4B98-9ED3-E17FBF2B6BB6}" type="presParOf" srcId="{6ED29045-164E-4EE7-BE70-0FB1C5C21BEA}" destId="{412C9D4F-FEF7-48AC-BB1F-04F6F40983DE}" srcOrd="4" destOrd="0" presId="urn:microsoft.com/office/officeart/2018/2/layout/IconLabelList"/>
    <dgm:cxn modelId="{1FF2EAB2-6863-4C4E-A3A7-1B1725DA396D}" type="presParOf" srcId="{412C9D4F-FEF7-48AC-BB1F-04F6F40983DE}" destId="{E76B1A17-FBF2-4088-92A4-F277AEA95427}" srcOrd="0" destOrd="0" presId="urn:microsoft.com/office/officeart/2018/2/layout/IconLabelList"/>
    <dgm:cxn modelId="{22461937-54D2-455C-9C75-118D347B8D3D}" type="presParOf" srcId="{412C9D4F-FEF7-48AC-BB1F-04F6F40983DE}" destId="{6EA687CA-4DBB-4815-91A0-2A92BDEEAABC}" srcOrd="1" destOrd="0" presId="urn:microsoft.com/office/officeart/2018/2/layout/IconLabelList"/>
    <dgm:cxn modelId="{F580FA76-7282-4216-82D8-528CEECF2EB0}" type="presParOf" srcId="{412C9D4F-FEF7-48AC-BB1F-04F6F40983DE}" destId="{8F78A223-703F-47C5-9AEE-5549BDCFAB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95E570-DE33-40DE-B1E6-BD9319AAD0D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1C6159-F049-4668-8E61-7C9A37CC2689}">
      <dgm:prSet/>
      <dgm:spPr/>
      <dgm:t>
        <a:bodyPr/>
        <a:lstStyle/>
        <a:p>
          <a:r>
            <a:rPr lang="en-US"/>
            <a:t>Self-Reflection: Regularly assess your emotions and triggers.</a:t>
          </a:r>
        </a:p>
      </dgm:t>
    </dgm:pt>
    <dgm:pt modelId="{A01C85E3-9A82-4F4D-9B4F-636DE859F24E}" type="parTrans" cxnId="{7183A798-43BC-4898-92B9-F66A6ADE90EB}">
      <dgm:prSet/>
      <dgm:spPr/>
      <dgm:t>
        <a:bodyPr/>
        <a:lstStyle/>
        <a:p>
          <a:endParaRPr lang="en-US"/>
        </a:p>
      </dgm:t>
    </dgm:pt>
    <dgm:pt modelId="{EBEEF2B0-79EE-40BD-8B1A-361A8F64CD4C}" type="sibTrans" cxnId="{7183A798-43BC-4898-92B9-F66A6ADE90E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D0421CB-FC97-4632-BA9B-A10CEC124AA1}">
      <dgm:prSet/>
      <dgm:spPr/>
      <dgm:t>
        <a:bodyPr/>
        <a:lstStyle/>
        <a:p>
          <a:r>
            <a:rPr lang="en-US"/>
            <a:t>Mindfulness Practices: Integrate prayer and meditation into daily routines.</a:t>
          </a:r>
        </a:p>
      </dgm:t>
    </dgm:pt>
    <dgm:pt modelId="{48B47E1C-6A62-4729-A4EE-AAF51B1C64B1}" type="parTrans" cxnId="{DBC4AD20-C479-4783-AF34-4E2131E01725}">
      <dgm:prSet/>
      <dgm:spPr/>
      <dgm:t>
        <a:bodyPr/>
        <a:lstStyle/>
        <a:p>
          <a:endParaRPr lang="en-US"/>
        </a:p>
      </dgm:t>
    </dgm:pt>
    <dgm:pt modelId="{7629B569-A4C2-418E-B597-3DA89F2F2A25}" type="sibTrans" cxnId="{DBC4AD20-C479-4783-AF34-4E2131E017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CFDCAC-82BF-4899-A80B-7512D183C24E}">
      <dgm:prSet/>
      <dgm:spPr/>
      <dgm:t>
        <a:bodyPr/>
        <a:lstStyle/>
        <a:p>
          <a:r>
            <a:rPr lang="en-US"/>
            <a:t>Seek Feedback: Encourage feedback from peers, students, and parents to improve communication.</a:t>
          </a:r>
        </a:p>
      </dgm:t>
    </dgm:pt>
    <dgm:pt modelId="{264FDFE0-234D-486F-A415-55990344D9EF}" type="parTrans" cxnId="{137BB9E6-D3C9-411A-98EE-AE1E93EB41AF}">
      <dgm:prSet/>
      <dgm:spPr/>
      <dgm:t>
        <a:bodyPr/>
        <a:lstStyle/>
        <a:p>
          <a:endParaRPr lang="en-US"/>
        </a:p>
      </dgm:t>
    </dgm:pt>
    <dgm:pt modelId="{41A43046-E95D-4925-850C-0716AEF48B2A}" type="sibTrans" cxnId="{137BB9E6-D3C9-411A-98EE-AE1E93EB41A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AF19EBB-E0A3-4504-B6D8-F88DE5E9C722}">
      <dgm:prSet/>
      <dgm:spPr/>
      <dgm:t>
        <a:bodyPr/>
        <a:lstStyle/>
        <a:p>
          <a:r>
            <a:rPr lang="en-US"/>
            <a:t>Emotional Vocabulary: Build a rich emotional vocabulary to express yourself clearly.</a:t>
          </a:r>
        </a:p>
      </dgm:t>
    </dgm:pt>
    <dgm:pt modelId="{E9B92DBC-5A3C-4705-BB9A-8E0AFE41B6BE}" type="parTrans" cxnId="{6BEB29A5-53AD-439B-92A7-27C1E4AECC62}">
      <dgm:prSet/>
      <dgm:spPr/>
      <dgm:t>
        <a:bodyPr/>
        <a:lstStyle/>
        <a:p>
          <a:endParaRPr lang="en-US"/>
        </a:p>
      </dgm:t>
    </dgm:pt>
    <dgm:pt modelId="{5B253A55-9DB7-4BF3-97AA-ACE8460A4E81}" type="sibTrans" cxnId="{6BEB29A5-53AD-439B-92A7-27C1E4AECC62}">
      <dgm:prSet phldrT="4" phldr="0"/>
      <dgm:spPr/>
      <dgm:t>
        <a:bodyPr/>
        <a:lstStyle/>
        <a:p>
          <a:endParaRPr lang="en-US"/>
        </a:p>
      </dgm:t>
    </dgm:pt>
    <dgm:pt modelId="{061626C9-2287-4019-9437-B53AA5452D86}" type="pres">
      <dgm:prSet presAssocID="{AD95E570-DE33-40DE-B1E6-BD9319AAD0D3}" presName="Name0" presStyleCnt="0">
        <dgm:presLayoutVars>
          <dgm:dir/>
          <dgm:resizeHandles val="exact"/>
        </dgm:presLayoutVars>
      </dgm:prSet>
      <dgm:spPr/>
    </dgm:pt>
    <dgm:pt modelId="{72859F13-3425-4153-94BC-6FD0DB5D89A5}" type="pres">
      <dgm:prSet presAssocID="{B61C6159-F049-4668-8E61-7C9A37CC2689}" presName="node" presStyleLbl="node1" presStyleIdx="0" presStyleCnt="4">
        <dgm:presLayoutVars>
          <dgm:bulletEnabled val="1"/>
        </dgm:presLayoutVars>
      </dgm:prSet>
      <dgm:spPr/>
    </dgm:pt>
    <dgm:pt modelId="{7F50DA01-7117-4FBF-9F6B-437CE57145FB}" type="pres">
      <dgm:prSet presAssocID="{EBEEF2B0-79EE-40BD-8B1A-361A8F64CD4C}" presName="sibTrans" presStyleLbl="sibTrans1D1" presStyleIdx="0" presStyleCnt="3"/>
      <dgm:spPr/>
    </dgm:pt>
    <dgm:pt modelId="{A7288745-89A2-4D0E-85C4-32B82680B20A}" type="pres">
      <dgm:prSet presAssocID="{EBEEF2B0-79EE-40BD-8B1A-361A8F64CD4C}" presName="connectorText" presStyleLbl="sibTrans1D1" presStyleIdx="0" presStyleCnt="3"/>
      <dgm:spPr/>
    </dgm:pt>
    <dgm:pt modelId="{21125D77-675F-4C06-8C8B-D043DF0FCC3A}" type="pres">
      <dgm:prSet presAssocID="{8D0421CB-FC97-4632-BA9B-A10CEC124AA1}" presName="node" presStyleLbl="node1" presStyleIdx="1" presStyleCnt="4">
        <dgm:presLayoutVars>
          <dgm:bulletEnabled val="1"/>
        </dgm:presLayoutVars>
      </dgm:prSet>
      <dgm:spPr/>
    </dgm:pt>
    <dgm:pt modelId="{04A4CA38-D830-40D9-B21A-79B3DA7D3E40}" type="pres">
      <dgm:prSet presAssocID="{7629B569-A4C2-418E-B597-3DA89F2F2A25}" presName="sibTrans" presStyleLbl="sibTrans1D1" presStyleIdx="1" presStyleCnt="3"/>
      <dgm:spPr/>
    </dgm:pt>
    <dgm:pt modelId="{C24CE5D5-1078-46EB-81DA-BF8A4CCF082A}" type="pres">
      <dgm:prSet presAssocID="{7629B569-A4C2-418E-B597-3DA89F2F2A25}" presName="connectorText" presStyleLbl="sibTrans1D1" presStyleIdx="1" presStyleCnt="3"/>
      <dgm:spPr/>
    </dgm:pt>
    <dgm:pt modelId="{464747F1-4EFF-48EA-A9AD-3A3D59AD0BFF}" type="pres">
      <dgm:prSet presAssocID="{7CCFDCAC-82BF-4899-A80B-7512D183C24E}" presName="node" presStyleLbl="node1" presStyleIdx="2" presStyleCnt="4">
        <dgm:presLayoutVars>
          <dgm:bulletEnabled val="1"/>
        </dgm:presLayoutVars>
      </dgm:prSet>
      <dgm:spPr/>
    </dgm:pt>
    <dgm:pt modelId="{81AA3BBC-1EFE-4983-A4AE-FF0A9189D26D}" type="pres">
      <dgm:prSet presAssocID="{41A43046-E95D-4925-850C-0716AEF48B2A}" presName="sibTrans" presStyleLbl="sibTrans1D1" presStyleIdx="2" presStyleCnt="3"/>
      <dgm:spPr/>
    </dgm:pt>
    <dgm:pt modelId="{2D703158-AFE1-4606-B0BB-D274213A4775}" type="pres">
      <dgm:prSet presAssocID="{41A43046-E95D-4925-850C-0716AEF48B2A}" presName="connectorText" presStyleLbl="sibTrans1D1" presStyleIdx="2" presStyleCnt="3"/>
      <dgm:spPr/>
    </dgm:pt>
    <dgm:pt modelId="{0C3CC5BA-1783-482E-BF2B-5256B6569123}" type="pres">
      <dgm:prSet presAssocID="{0AF19EBB-E0A3-4504-B6D8-F88DE5E9C722}" presName="node" presStyleLbl="node1" presStyleIdx="3" presStyleCnt="4">
        <dgm:presLayoutVars>
          <dgm:bulletEnabled val="1"/>
        </dgm:presLayoutVars>
      </dgm:prSet>
      <dgm:spPr/>
    </dgm:pt>
  </dgm:ptLst>
  <dgm:cxnLst>
    <dgm:cxn modelId="{4BE78A0F-4E74-43D8-A250-3166BEDCB8B2}" type="presOf" srcId="{EBEEF2B0-79EE-40BD-8B1A-361A8F64CD4C}" destId="{7F50DA01-7117-4FBF-9F6B-437CE57145FB}" srcOrd="0" destOrd="0" presId="urn:microsoft.com/office/officeart/2016/7/layout/RepeatingBendingProcessNew"/>
    <dgm:cxn modelId="{DBC4AD20-C479-4783-AF34-4E2131E01725}" srcId="{AD95E570-DE33-40DE-B1E6-BD9319AAD0D3}" destId="{8D0421CB-FC97-4632-BA9B-A10CEC124AA1}" srcOrd="1" destOrd="0" parTransId="{48B47E1C-6A62-4729-A4EE-AAF51B1C64B1}" sibTransId="{7629B569-A4C2-418E-B597-3DA89F2F2A25}"/>
    <dgm:cxn modelId="{D71B2721-FEAB-4A5C-8C5D-D8E232093E61}" type="presOf" srcId="{41A43046-E95D-4925-850C-0716AEF48B2A}" destId="{81AA3BBC-1EFE-4983-A4AE-FF0A9189D26D}" srcOrd="0" destOrd="0" presId="urn:microsoft.com/office/officeart/2016/7/layout/RepeatingBendingProcessNew"/>
    <dgm:cxn modelId="{DB94155B-0FBF-469C-A528-6C6288CEF200}" type="presOf" srcId="{AD95E570-DE33-40DE-B1E6-BD9319AAD0D3}" destId="{061626C9-2287-4019-9437-B53AA5452D86}" srcOrd="0" destOrd="0" presId="urn:microsoft.com/office/officeart/2016/7/layout/RepeatingBendingProcessNew"/>
    <dgm:cxn modelId="{FAE40867-4EF8-40A4-ACEA-7B561DB66EAF}" type="presOf" srcId="{0AF19EBB-E0A3-4504-B6D8-F88DE5E9C722}" destId="{0C3CC5BA-1783-482E-BF2B-5256B6569123}" srcOrd="0" destOrd="0" presId="urn:microsoft.com/office/officeart/2016/7/layout/RepeatingBendingProcessNew"/>
    <dgm:cxn modelId="{1C213973-455A-4548-9DCF-8B5228953AB3}" type="presOf" srcId="{41A43046-E95D-4925-850C-0716AEF48B2A}" destId="{2D703158-AFE1-4606-B0BB-D274213A4775}" srcOrd="1" destOrd="0" presId="urn:microsoft.com/office/officeart/2016/7/layout/RepeatingBendingProcessNew"/>
    <dgm:cxn modelId="{FAFC5676-8083-4F1A-B1FD-8C26AA305F16}" type="presOf" srcId="{7629B569-A4C2-418E-B597-3DA89F2F2A25}" destId="{04A4CA38-D830-40D9-B21A-79B3DA7D3E40}" srcOrd="0" destOrd="0" presId="urn:microsoft.com/office/officeart/2016/7/layout/RepeatingBendingProcessNew"/>
    <dgm:cxn modelId="{FA9F9988-77F7-49B9-B263-0F8807E6059E}" type="presOf" srcId="{8D0421CB-FC97-4632-BA9B-A10CEC124AA1}" destId="{21125D77-675F-4C06-8C8B-D043DF0FCC3A}" srcOrd="0" destOrd="0" presId="urn:microsoft.com/office/officeart/2016/7/layout/RepeatingBendingProcessNew"/>
    <dgm:cxn modelId="{6F4C938E-7298-4A26-985D-F98B9DB08902}" type="presOf" srcId="{B61C6159-F049-4668-8E61-7C9A37CC2689}" destId="{72859F13-3425-4153-94BC-6FD0DB5D89A5}" srcOrd="0" destOrd="0" presId="urn:microsoft.com/office/officeart/2016/7/layout/RepeatingBendingProcessNew"/>
    <dgm:cxn modelId="{6E646D95-4FC2-4889-8330-44B93D966E7C}" type="presOf" srcId="{EBEEF2B0-79EE-40BD-8B1A-361A8F64CD4C}" destId="{A7288745-89A2-4D0E-85C4-32B82680B20A}" srcOrd="1" destOrd="0" presId="urn:microsoft.com/office/officeart/2016/7/layout/RepeatingBendingProcessNew"/>
    <dgm:cxn modelId="{7183A798-43BC-4898-92B9-F66A6ADE90EB}" srcId="{AD95E570-DE33-40DE-B1E6-BD9319AAD0D3}" destId="{B61C6159-F049-4668-8E61-7C9A37CC2689}" srcOrd="0" destOrd="0" parTransId="{A01C85E3-9A82-4F4D-9B4F-636DE859F24E}" sibTransId="{EBEEF2B0-79EE-40BD-8B1A-361A8F64CD4C}"/>
    <dgm:cxn modelId="{6BEB29A5-53AD-439B-92A7-27C1E4AECC62}" srcId="{AD95E570-DE33-40DE-B1E6-BD9319AAD0D3}" destId="{0AF19EBB-E0A3-4504-B6D8-F88DE5E9C722}" srcOrd="3" destOrd="0" parTransId="{E9B92DBC-5A3C-4705-BB9A-8E0AFE41B6BE}" sibTransId="{5B253A55-9DB7-4BF3-97AA-ACE8460A4E81}"/>
    <dgm:cxn modelId="{1F676DE2-65F7-42C0-8F95-8A357DA9B451}" type="presOf" srcId="{7629B569-A4C2-418E-B597-3DA89F2F2A25}" destId="{C24CE5D5-1078-46EB-81DA-BF8A4CCF082A}" srcOrd="1" destOrd="0" presId="urn:microsoft.com/office/officeart/2016/7/layout/RepeatingBendingProcessNew"/>
    <dgm:cxn modelId="{137BB9E6-D3C9-411A-98EE-AE1E93EB41AF}" srcId="{AD95E570-DE33-40DE-B1E6-BD9319AAD0D3}" destId="{7CCFDCAC-82BF-4899-A80B-7512D183C24E}" srcOrd="2" destOrd="0" parTransId="{264FDFE0-234D-486F-A415-55990344D9EF}" sibTransId="{41A43046-E95D-4925-850C-0716AEF48B2A}"/>
    <dgm:cxn modelId="{1AAB4DEF-432F-47FB-BC83-705AE7B6338E}" type="presOf" srcId="{7CCFDCAC-82BF-4899-A80B-7512D183C24E}" destId="{464747F1-4EFF-48EA-A9AD-3A3D59AD0BFF}" srcOrd="0" destOrd="0" presId="urn:microsoft.com/office/officeart/2016/7/layout/RepeatingBendingProcessNew"/>
    <dgm:cxn modelId="{4D82A3D4-1126-4C24-92E9-D8311BB761A9}" type="presParOf" srcId="{061626C9-2287-4019-9437-B53AA5452D86}" destId="{72859F13-3425-4153-94BC-6FD0DB5D89A5}" srcOrd="0" destOrd="0" presId="urn:microsoft.com/office/officeart/2016/7/layout/RepeatingBendingProcessNew"/>
    <dgm:cxn modelId="{4A1F56E1-376E-4449-AA17-E203D743003B}" type="presParOf" srcId="{061626C9-2287-4019-9437-B53AA5452D86}" destId="{7F50DA01-7117-4FBF-9F6B-437CE57145FB}" srcOrd="1" destOrd="0" presId="urn:microsoft.com/office/officeart/2016/7/layout/RepeatingBendingProcessNew"/>
    <dgm:cxn modelId="{26AD8C57-5BA9-49BC-99A6-3DB83F49CE05}" type="presParOf" srcId="{7F50DA01-7117-4FBF-9F6B-437CE57145FB}" destId="{A7288745-89A2-4D0E-85C4-32B82680B20A}" srcOrd="0" destOrd="0" presId="urn:microsoft.com/office/officeart/2016/7/layout/RepeatingBendingProcessNew"/>
    <dgm:cxn modelId="{9C89F1F0-9CBB-458F-A55C-175614C60D06}" type="presParOf" srcId="{061626C9-2287-4019-9437-B53AA5452D86}" destId="{21125D77-675F-4C06-8C8B-D043DF0FCC3A}" srcOrd="2" destOrd="0" presId="urn:microsoft.com/office/officeart/2016/7/layout/RepeatingBendingProcessNew"/>
    <dgm:cxn modelId="{6095DE36-D6F9-41D8-9E93-48C73DA3B012}" type="presParOf" srcId="{061626C9-2287-4019-9437-B53AA5452D86}" destId="{04A4CA38-D830-40D9-B21A-79B3DA7D3E40}" srcOrd="3" destOrd="0" presId="urn:microsoft.com/office/officeart/2016/7/layout/RepeatingBendingProcessNew"/>
    <dgm:cxn modelId="{05F1A6D2-71EE-4349-BC0B-FEAB63386B9D}" type="presParOf" srcId="{04A4CA38-D830-40D9-B21A-79B3DA7D3E40}" destId="{C24CE5D5-1078-46EB-81DA-BF8A4CCF082A}" srcOrd="0" destOrd="0" presId="urn:microsoft.com/office/officeart/2016/7/layout/RepeatingBendingProcessNew"/>
    <dgm:cxn modelId="{44F3CB31-0569-4B7E-A77C-C76DF99F3326}" type="presParOf" srcId="{061626C9-2287-4019-9437-B53AA5452D86}" destId="{464747F1-4EFF-48EA-A9AD-3A3D59AD0BFF}" srcOrd="4" destOrd="0" presId="urn:microsoft.com/office/officeart/2016/7/layout/RepeatingBendingProcessNew"/>
    <dgm:cxn modelId="{7B732B6F-1F5C-46DD-8CF4-E0AD884FCEBB}" type="presParOf" srcId="{061626C9-2287-4019-9437-B53AA5452D86}" destId="{81AA3BBC-1EFE-4983-A4AE-FF0A9189D26D}" srcOrd="5" destOrd="0" presId="urn:microsoft.com/office/officeart/2016/7/layout/RepeatingBendingProcessNew"/>
    <dgm:cxn modelId="{9F8A3DDE-3E41-4209-9F05-97EF9EBB4380}" type="presParOf" srcId="{81AA3BBC-1EFE-4983-A4AE-FF0A9189D26D}" destId="{2D703158-AFE1-4606-B0BB-D274213A4775}" srcOrd="0" destOrd="0" presId="urn:microsoft.com/office/officeart/2016/7/layout/RepeatingBendingProcessNew"/>
    <dgm:cxn modelId="{2B21D706-EF08-4667-B1A9-9D1E6F516F0A}" type="presParOf" srcId="{061626C9-2287-4019-9437-B53AA5452D86}" destId="{0C3CC5BA-1783-482E-BF2B-5256B656912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AA6F01-D82A-48AA-9A81-1D8B4A67D1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55E52CB3-B643-4E0D-B025-6604C81386DA}">
      <dgm:prSet/>
      <dgm:spPr/>
      <dgm:t>
        <a:bodyPr/>
        <a:lstStyle/>
        <a:p>
          <a:r>
            <a:rPr lang="en-US" b="1" dirty="0"/>
            <a:t>Leadership by Example</a:t>
          </a:r>
          <a:r>
            <a:rPr lang="en-US" dirty="0"/>
            <a:t>: School leaders should model emotional intelligence in interactions.</a:t>
          </a:r>
        </a:p>
      </dgm:t>
    </dgm:pt>
    <dgm:pt modelId="{CF7B3D09-16B9-4E77-9AF4-C6C126302F70}" type="parTrans" cxnId="{34FF595D-C7A7-4611-9D8A-A73DAD4831C6}">
      <dgm:prSet/>
      <dgm:spPr/>
      <dgm:t>
        <a:bodyPr/>
        <a:lstStyle/>
        <a:p>
          <a:endParaRPr lang="en-US"/>
        </a:p>
      </dgm:t>
    </dgm:pt>
    <dgm:pt modelId="{71B32E27-8178-48C6-899D-BD77DACA6406}" type="sibTrans" cxnId="{34FF595D-C7A7-4611-9D8A-A73DAD4831C6}">
      <dgm:prSet/>
      <dgm:spPr/>
      <dgm:t>
        <a:bodyPr/>
        <a:lstStyle/>
        <a:p>
          <a:endParaRPr lang="en-US"/>
        </a:p>
      </dgm:t>
    </dgm:pt>
    <dgm:pt modelId="{E0EAAA4E-CBFE-4B12-80C6-2D71ECE74657}">
      <dgm:prSet/>
      <dgm:spPr/>
      <dgm:t>
        <a:bodyPr/>
        <a:lstStyle/>
        <a:p>
          <a:r>
            <a:rPr lang="en-US" b="1" dirty="0"/>
            <a:t>Workshops and Training</a:t>
          </a:r>
          <a:r>
            <a:rPr lang="en-US" dirty="0"/>
            <a:t>: Regular EI development for staff.</a:t>
          </a:r>
        </a:p>
      </dgm:t>
    </dgm:pt>
    <dgm:pt modelId="{BD427F91-A1A3-4212-A421-0C94152C1A93}" type="parTrans" cxnId="{08C9F5FB-1851-4438-92CF-F34FBC6ACDD6}">
      <dgm:prSet/>
      <dgm:spPr/>
      <dgm:t>
        <a:bodyPr/>
        <a:lstStyle/>
        <a:p>
          <a:endParaRPr lang="en-US"/>
        </a:p>
      </dgm:t>
    </dgm:pt>
    <dgm:pt modelId="{490B5C55-0F0C-442F-8A42-4C1188D67BB2}" type="sibTrans" cxnId="{08C9F5FB-1851-4438-92CF-F34FBC6ACDD6}">
      <dgm:prSet/>
      <dgm:spPr/>
      <dgm:t>
        <a:bodyPr/>
        <a:lstStyle/>
        <a:p>
          <a:endParaRPr lang="en-US"/>
        </a:p>
      </dgm:t>
    </dgm:pt>
    <dgm:pt modelId="{CEDB1DBF-9BD8-48C5-B8FB-83AA1A82F345}">
      <dgm:prSet/>
      <dgm:spPr/>
      <dgm:t>
        <a:bodyPr/>
        <a:lstStyle/>
        <a:p>
          <a:r>
            <a:rPr lang="en-US" b="1" dirty="0"/>
            <a:t>Peer Support Groups</a:t>
          </a:r>
          <a:r>
            <a:rPr lang="en-US" dirty="0"/>
            <a:t>: Create a space for staff to share emotional challenges and strategies for improvement.</a:t>
          </a:r>
        </a:p>
      </dgm:t>
    </dgm:pt>
    <dgm:pt modelId="{FCD93DF7-017D-446F-839B-AB60DAB60412}" type="parTrans" cxnId="{1A1BE584-D0A6-47AE-906B-F23273815F26}">
      <dgm:prSet/>
      <dgm:spPr/>
      <dgm:t>
        <a:bodyPr/>
        <a:lstStyle/>
        <a:p>
          <a:endParaRPr lang="en-US"/>
        </a:p>
      </dgm:t>
    </dgm:pt>
    <dgm:pt modelId="{C6EE751E-0E1C-4FC7-974D-2282F5F45E31}" type="sibTrans" cxnId="{1A1BE584-D0A6-47AE-906B-F23273815F26}">
      <dgm:prSet/>
      <dgm:spPr/>
      <dgm:t>
        <a:bodyPr/>
        <a:lstStyle/>
        <a:p>
          <a:endParaRPr lang="en-US"/>
        </a:p>
      </dgm:t>
    </dgm:pt>
    <dgm:pt modelId="{F57B1592-A3DC-430B-AB5D-5CD3769C0090}" type="pres">
      <dgm:prSet presAssocID="{EFAA6F01-D82A-48AA-9A81-1D8B4A67D152}" presName="root" presStyleCnt="0">
        <dgm:presLayoutVars>
          <dgm:dir/>
          <dgm:resizeHandles val="exact"/>
        </dgm:presLayoutVars>
      </dgm:prSet>
      <dgm:spPr/>
    </dgm:pt>
    <dgm:pt modelId="{7C4C7C12-CEA5-4DDA-A89E-8EF8559DE8BF}" type="pres">
      <dgm:prSet presAssocID="{55E52CB3-B643-4E0D-B025-6604C81386DA}" presName="compNode" presStyleCnt="0"/>
      <dgm:spPr/>
    </dgm:pt>
    <dgm:pt modelId="{1312F96F-FA85-4C1B-AA61-AA8A7B480A65}" type="pres">
      <dgm:prSet presAssocID="{55E52CB3-B643-4E0D-B025-6604C81386DA}" presName="bgRect" presStyleLbl="bgShp" presStyleIdx="0" presStyleCnt="3"/>
      <dgm:spPr/>
    </dgm:pt>
    <dgm:pt modelId="{7DAB1672-17B1-4C2D-AA41-CC708AC9E481}" type="pres">
      <dgm:prSet presAssocID="{55E52CB3-B643-4E0D-B025-6604C81386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E5DA09BB-2265-4D0E-8A7E-FFB1CDCF7EDE}" type="pres">
      <dgm:prSet presAssocID="{55E52CB3-B643-4E0D-B025-6604C81386DA}" presName="spaceRect" presStyleCnt="0"/>
      <dgm:spPr/>
    </dgm:pt>
    <dgm:pt modelId="{ACA23024-0D7C-4197-B869-3332DC255196}" type="pres">
      <dgm:prSet presAssocID="{55E52CB3-B643-4E0D-B025-6604C81386DA}" presName="parTx" presStyleLbl="revTx" presStyleIdx="0" presStyleCnt="3">
        <dgm:presLayoutVars>
          <dgm:chMax val="0"/>
          <dgm:chPref val="0"/>
        </dgm:presLayoutVars>
      </dgm:prSet>
      <dgm:spPr/>
    </dgm:pt>
    <dgm:pt modelId="{71D062C9-65F5-4E98-8916-C5F0217B6F56}" type="pres">
      <dgm:prSet presAssocID="{71B32E27-8178-48C6-899D-BD77DACA6406}" presName="sibTrans" presStyleCnt="0"/>
      <dgm:spPr/>
    </dgm:pt>
    <dgm:pt modelId="{38D930EB-8CE5-4F92-BEB5-626DB2AB4508}" type="pres">
      <dgm:prSet presAssocID="{E0EAAA4E-CBFE-4B12-80C6-2D71ECE74657}" presName="compNode" presStyleCnt="0"/>
      <dgm:spPr/>
    </dgm:pt>
    <dgm:pt modelId="{E9DC917D-699C-4B47-9360-84E013B3F5F3}" type="pres">
      <dgm:prSet presAssocID="{E0EAAA4E-CBFE-4B12-80C6-2D71ECE74657}" presName="bgRect" presStyleLbl="bgShp" presStyleIdx="1" presStyleCnt="3"/>
      <dgm:spPr/>
    </dgm:pt>
    <dgm:pt modelId="{3E329A0C-9946-436C-B20F-76863DD46F65}" type="pres">
      <dgm:prSet presAssocID="{E0EAAA4E-CBFE-4B12-80C6-2D71ECE746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25AF973-2AB3-4B03-9006-AE2B18AC3481}" type="pres">
      <dgm:prSet presAssocID="{E0EAAA4E-CBFE-4B12-80C6-2D71ECE74657}" presName="spaceRect" presStyleCnt="0"/>
      <dgm:spPr/>
    </dgm:pt>
    <dgm:pt modelId="{6D440C41-D2B1-44C7-8C27-EA4ABD9038F8}" type="pres">
      <dgm:prSet presAssocID="{E0EAAA4E-CBFE-4B12-80C6-2D71ECE74657}" presName="parTx" presStyleLbl="revTx" presStyleIdx="1" presStyleCnt="3">
        <dgm:presLayoutVars>
          <dgm:chMax val="0"/>
          <dgm:chPref val="0"/>
        </dgm:presLayoutVars>
      </dgm:prSet>
      <dgm:spPr/>
    </dgm:pt>
    <dgm:pt modelId="{3B55D4B4-CCDD-43C0-A8A1-7ADE082EAAC5}" type="pres">
      <dgm:prSet presAssocID="{490B5C55-0F0C-442F-8A42-4C1188D67BB2}" presName="sibTrans" presStyleCnt="0"/>
      <dgm:spPr/>
    </dgm:pt>
    <dgm:pt modelId="{302E0DA4-EE31-4030-928A-E818AFDFFA03}" type="pres">
      <dgm:prSet presAssocID="{CEDB1DBF-9BD8-48C5-B8FB-83AA1A82F345}" presName="compNode" presStyleCnt="0"/>
      <dgm:spPr/>
    </dgm:pt>
    <dgm:pt modelId="{E911B6D0-8ED0-438E-9182-CB0BC2CFEAF9}" type="pres">
      <dgm:prSet presAssocID="{CEDB1DBF-9BD8-48C5-B8FB-83AA1A82F345}" presName="bgRect" presStyleLbl="bgShp" presStyleIdx="2" presStyleCnt="3"/>
      <dgm:spPr/>
    </dgm:pt>
    <dgm:pt modelId="{DDDA6494-33A4-4E47-A739-9B011A0020BA}" type="pres">
      <dgm:prSet presAssocID="{CEDB1DBF-9BD8-48C5-B8FB-83AA1A82F3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E3F4EC3-F996-41E5-A112-6595DB1424EA}" type="pres">
      <dgm:prSet presAssocID="{CEDB1DBF-9BD8-48C5-B8FB-83AA1A82F345}" presName="spaceRect" presStyleCnt="0"/>
      <dgm:spPr/>
    </dgm:pt>
    <dgm:pt modelId="{E772DBDA-9C16-42A3-874F-973820AE0B68}" type="pres">
      <dgm:prSet presAssocID="{CEDB1DBF-9BD8-48C5-B8FB-83AA1A82F3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67A122-2FE5-4904-9E05-AE6C90240B77}" type="presOf" srcId="{55E52CB3-B643-4E0D-B025-6604C81386DA}" destId="{ACA23024-0D7C-4197-B869-3332DC255196}" srcOrd="0" destOrd="0" presId="urn:microsoft.com/office/officeart/2018/2/layout/IconVerticalSolidList"/>
    <dgm:cxn modelId="{34FF595D-C7A7-4611-9D8A-A73DAD4831C6}" srcId="{EFAA6F01-D82A-48AA-9A81-1D8B4A67D152}" destId="{55E52CB3-B643-4E0D-B025-6604C81386DA}" srcOrd="0" destOrd="0" parTransId="{CF7B3D09-16B9-4E77-9AF4-C6C126302F70}" sibTransId="{71B32E27-8178-48C6-899D-BD77DACA6406}"/>
    <dgm:cxn modelId="{C207316F-655B-4A82-B8A1-B1551369D5F4}" type="presOf" srcId="{CEDB1DBF-9BD8-48C5-B8FB-83AA1A82F345}" destId="{E772DBDA-9C16-42A3-874F-973820AE0B68}" srcOrd="0" destOrd="0" presId="urn:microsoft.com/office/officeart/2018/2/layout/IconVerticalSolidList"/>
    <dgm:cxn modelId="{AF51435A-F17F-442B-B3E3-877ADF796DD0}" type="presOf" srcId="{E0EAAA4E-CBFE-4B12-80C6-2D71ECE74657}" destId="{6D440C41-D2B1-44C7-8C27-EA4ABD9038F8}" srcOrd="0" destOrd="0" presId="urn:microsoft.com/office/officeart/2018/2/layout/IconVerticalSolidList"/>
    <dgm:cxn modelId="{1A1BE584-D0A6-47AE-906B-F23273815F26}" srcId="{EFAA6F01-D82A-48AA-9A81-1D8B4A67D152}" destId="{CEDB1DBF-9BD8-48C5-B8FB-83AA1A82F345}" srcOrd="2" destOrd="0" parTransId="{FCD93DF7-017D-446F-839B-AB60DAB60412}" sibTransId="{C6EE751E-0E1C-4FC7-974D-2282F5F45E31}"/>
    <dgm:cxn modelId="{08C9F5FB-1851-4438-92CF-F34FBC6ACDD6}" srcId="{EFAA6F01-D82A-48AA-9A81-1D8B4A67D152}" destId="{E0EAAA4E-CBFE-4B12-80C6-2D71ECE74657}" srcOrd="1" destOrd="0" parTransId="{BD427F91-A1A3-4212-A421-0C94152C1A93}" sibTransId="{490B5C55-0F0C-442F-8A42-4C1188D67BB2}"/>
    <dgm:cxn modelId="{3DFF69FD-47E6-437D-B7F1-AB09994EFFCE}" type="presOf" srcId="{EFAA6F01-D82A-48AA-9A81-1D8B4A67D152}" destId="{F57B1592-A3DC-430B-AB5D-5CD3769C0090}" srcOrd="0" destOrd="0" presId="urn:microsoft.com/office/officeart/2018/2/layout/IconVerticalSolidList"/>
    <dgm:cxn modelId="{EDCF8EF6-74FA-43D6-8187-565C14030D6C}" type="presParOf" srcId="{F57B1592-A3DC-430B-AB5D-5CD3769C0090}" destId="{7C4C7C12-CEA5-4DDA-A89E-8EF8559DE8BF}" srcOrd="0" destOrd="0" presId="urn:microsoft.com/office/officeart/2018/2/layout/IconVerticalSolidList"/>
    <dgm:cxn modelId="{8AA3BF08-55CC-4912-B188-782559991264}" type="presParOf" srcId="{7C4C7C12-CEA5-4DDA-A89E-8EF8559DE8BF}" destId="{1312F96F-FA85-4C1B-AA61-AA8A7B480A65}" srcOrd="0" destOrd="0" presId="urn:microsoft.com/office/officeart/2018/2/layout/IconVerticalSolidList"/>
    <dgm:cxn modelId="{48B98D2A-1488-4661-ABCC-9739D959CD11}" type="presParOf" srcId="{7C4C7C12-CEA5-4DDA-A89E-8EF8559DE8BF}" destId="{7DAB1672-17B1-4C2D-AA41-CC708AC9E481}" srcOrd="1" destOrd="0" presId="urn:microsoft.com/office/officeart/2018/2/layout/IconVerticalSolidList"/>
    <dgm:cxn modelId="{C6C1974C-1AAE-4144-93D4-ECD029E5EE6B}" type="presParOf" srcId="{7C4C7C12-CEA5-4DDA-A89E-8EF8559DE8BF}" destId="{E5DA09BB-2265-4D0E-8A7E-FFB1CDCF7EDE}" srcOrd="2" destOrd="0" presId="urn:microsoft.com/office/officeart/2018/2/layout/IconVerticalSolidList"/>
    <dgm:cxn modelId="{DCD043C6-6B9D-48FC-8470-B63C91036707}" type="presParOf" srcId="{7C4C7C12-CEA5-4DDA-A89E-8EF8559DE8BF}" destId="{ACA23024-0D7C-4197-B869-3332DC255196}" srcOrd="3" destOrd="0" presId="urn:microsoft.com/office/officeart/2018/2/layout/IconVerticalSolidList"/>
    <dgm:cxn modelId="{EE2CDBB1-F0DA-4A57-A47F-4BF10CC86D55}" type="presParOf" srcId="{F57B1592-A3DC-430B-AB5D-5CD3769C0090}" destId="{71D062C9-65F5-4E98-8916-C5F0217B6F56}" srcOrd="1" destOrd="0" presId="urn:microsoft.com/office/officeart/2018/2/layout/IconVerticalSolidList"/>
    <dgm:cxn modelId="{917BC065-889E-4283-A899-28020A753903}" type="presParOf" srcId="{F57B1592-A3DC-430B-AB5D-5CD3769C0090}" destId="{38D930EB-8CE5-4F92-BEB5-626DB2AB4508}" srcOrd="2" destOrd="0" presId="urn:microsoft.com/office/officeart/2018/2/layout/IconVerticalSolidList"/>
    <dgm:cxn modelId="{4EA1C965-6182-4FED-A5BB-DA63107B8CFB}" type="presParOf" srcId="{38D930EB-8CE5-4F92-BEB5-626DB2AB4508}" destId="{E9DC917D-699C-4B47-9360-84E013B3F5F3}" srcOrd="0" destOrd="0" presId="urn:microsoft.com/office/officeart/2018/2/layout/IconVerticalSolidList"/>
    <dgm:cxn modelId="{00CB30EB-4426-4A9B-9008-308DAAD5AF72}" type="presParOf" srcId="{38D930EB-8CE5-4F92-BEB5-626DB2AB4508}" destId="{3E329A0C-9946-436C-B20F-76863DD46F65}" srcOrd="1" destOrd="0" presId="urn:microsoft.com/office/officeart/2018/2/layout/IconVerticalSolidList"/>
    <dgm:cxn modelId="{DA9D47CA-9B94-4C15-96F2-BECEB0035838}" type="presParOf" srcId="{38D930EB-8CE5-4F92-BEB5-626DB2AB4508}" destId="{E25AF973-2AB3-4B03-9006-AE2B18AC3481}" srcOrd="2" destOrd="0" presId="urn:microsoft.com/office/officeart/2018/2/layout/IconVerticalSolidList"/>
    <dgm:cxn modelId="{32769D50-359E-44FF-B60F-B6CF2C61CA0F}" type="presParOf" srcId="{38D930EB-8CE5-4F92-BEB5-626DB2AB4508}" destId="{6D440C41-D2B1-44C7-8C27-EA4ABD9038F8}" srcOrd="3" destOrd="0" presId="urn:microsoft.com/office/officeart/2018/2/layout/IconVerticalSolidList"/>
    <dgm:cxn modelId="{FD2BCE74-404F-4190-8002-2172B527BD09}" type="presParOf" srcId="{F57B1592-A3DC-430B-AB5D-5CD3769C0090}" destId="{3B55D4B4-CCDD-43C0-A8A1-7ADE082EAAC5}" srcOrd="3" destOrd="0" presId="urn:microsoft.com/office/officeart/2018/2/layout/IconVerticalSolidList"/>
    <dgm:cxn modelId="{9A9F767A-50F1-4764-BA90-ADF3181F2C33}" type="presParOf" srcId="{F57B1592-A3DC-430B-AB5D-5CD3769C0090}" destId="{302E0DA4-EE31-4030-928A-E818AFDFFA03}" srcOrd="4" destOrd="0" presId="urn:microsoft.com/office/officeart/2018/2/layout/IconVerticalSolidList"/>
    <dgm:cxn modelId="{78360041-878B-4446-AAE3-1C21ABC092F3}" type="presParOf" srcId="{302E0DA4-EE31-4030-928A-E818AFDFFA03}" destId="{E911B6D0-8ED0-438E-9182-CB0BC2CFEAF9}" srcOrd="0" destOrd="0" presId="urn:microsoft.com/office/officeart/2018/2/layout/IconVerticalSolidList"/>
    <dgm:cxn modelId="{E6953223-DD02-45C2-8EE6-847AC07F7277}" type="presParOf" srcId="{302E0DA4-EE31-4030-928A-E818AFDFFA03}" destId="{DDDA6494-33A4-4E47-A739-9B011A0020BA}" srcOrd="1" destOrd="0" presId="urn:microsoft.com/office/officeart/2018/2/layout/IconVerticalSolidList"/>
    <dgm:cxn modelId="{191C40E4-8A6E-4546-9D3E-95D456D15E04}" type="presParOf" srcId="{302E0DA4-EE31-4030-928A-E818AFDFFA03}" destId="{BE3F4EC3-F996-41E5-A112-6595DB1424EA}" srcOrd="2" destOrd="0" presId="urn:microsoft.com/office/officeart/2018/2/layout/IconVerticalSolidList"/>
    <dgm:cxn modelId="{99DE204C-F208-4C23-959C-1E239E02C849}" type="presParOf" srcId="{302E0DA4-EE31-4030-928A-E818AFDFFA03}" destId="{E772DBDA-9C16-42A3-874F-973820AE0B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B77F-0072-441B-A98C-21CB094BC344}">
      <dsp:nvSpPr>
        <dsp:cNvPr id="0" name=""/>
        <dsp:cNvSpPr/>
      </dsp:nvSpPr>
      <dsp:spPr>
        <a:xfrm>
          <a:off x="779193" y="626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CEDF5-9316-45FB-B441-8FC965BA63C9}">
      <dsp:nvSpPr>
        <dsp:cNvPr id="0" name=""/>
        <dsp:cNvSpPr/>
      </dsp:nvSpPr>
      <dsp:spPr>
        <a:xfrm>
          <a:off x="132624" y="1873230"/>
          <a:ext cx="2103138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b="1" i="0" kern="1200" baseline="0" dirty="0"/>
            <a:t>For Teachers:</a:t>
          </a:r>
          <a:r>
            <a:rPr lang="en-NG" sz="1800" b="0" i="0" kern="1200" baseline="0" dirty="0"/>
            <a:t> Builds trust, improves classroom management, and fosters a</a:t>
          </a:r>
          <a:r>
            <a:rPr lang="en-US" sz="1800" b="0" i="0" kern="1200" baseline="0" dirty="0"/>
            <a:t> </a:t>
          </a:r>
          <a:r>
            <a:rPr lang="en-NG" sz="1800" b="0" i="0" kern="1200" baseline="0" dirty="0"/>
            <a:t>positive learning environment.</a:t>
          </a:r>
          <a:endParaRPr lang="en-US" sz="1800" kern="1200" dirty="0"/>
        </a:p>
      </dsp:txBody>
      <dsp:txXfrm>
        <a:off x="132624" y="1873230"/>
        <a:ext cx="2103138" cy="1665000"/>
      </dsp:txXfrm>
    </dsp:sp>
    <dsp:sp modelId="{102F8C60-5DF2-4C8A-B479-C07FB41196DF}">
      <dsp:nvSpPr>
        <dsp:cNvPr id="0" name=""/>
        <dsp:cNvSpPr/>
      </dsp:nvSpPr>
      <dsp:spPr>
        <a:xfrm>
          <a:off x="3523383" y="626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3CED4-4881-42E3-8654-03A57B1023B3}">
      <dsp:nvSpPr>
        <dsp:cNvPr id="0" name=""/>
        <dsp:cNvSpPr/>
      </dsp:nvSpPr>
      <dsp:spPr>
        <a:xfrm>
          <a:off x="2550762" y="1873230"/>
          <a:ext cx="2755241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b="1" i="0" kern="1200" baseline="0" dirty="0"/>
            <a:t>For Support Staff:</a:t>
          </a:r>
          <a:r>
            <a:rPr lang="en-NG" sz="1800" b="0" i="0" kern="1200" baseline="0" dirty="0"/>
            <a:t> Improves collaboration, enhances student interactions, and boosts morale.</a:t>
          </a:r>
          <a:endParaRPr lang="en-US" sz="1800" kern="1200" dirty="0"/>
        </a:p>
      </dsp:txBody>
      <dsp:txXfrm>
        <a:off x="2550762" y="1873230"/>
        <a:ext cx="2755241" cy="1665000"/>
      </dsp:txXfrm>
    </dsp:sp>
    <dsp:sp modelId="{57AC8DC8-0B1D-4AB6-814F-73E637852665}">
      <dsp:nvSpPr>
        <dsp:cNvPr id="0" name=""/>
        <dsp:cNvSpPr/>
      </dsp:nvSpPr>
      <dsp:spPr>
        <a:xfrm>
          <a:off x="6525216" y="626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C7171-3DDE-4DCF-8333-33F0A270FBAB}">
      <dsp:nvSpPr>
        <dsp:cNvPr id="0" name=""/>
        <dsp:cNvSpPr/>
      </dsp:nvSpPr>
      <dsp:spPr>
        <a:xfrm>
          <a:off x="5621004" y="1873230"/>
          <a:ext cx="2618423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b="1" i="0" kern="1200" baseline="0" dirty="0"/>
            <a:t>For the School's Brand:</a:t>
          </a:r>
          <a:r>
            <a:rPr lang="en-NG" sz="1800" b="0" i="0" kern="1200" baseline="0" dirty="0"/>
            <a:t> Promotes a reputation for professionalism and care, attracting parents and students. </a:t>
          </a:r>
          <a:endParaRPr lang="en-US" sz="1800" kern="1200" dirty="0"/>
        </a:p>
      </dsp:txBody>
      <dsp:txXfrm>
        <a:off x="5621004" y="1873230"/>
        <a:ext cx="2618423" cy="16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141D1-DD73-4EEF-A28D-F07303132697}">
      <dsp:nvSpPr>
        <dsp:cNvPr id="0" name=""/>
        <dsp:cNvSpPr/>
      </dsp:nvSpPr>
      <dsp:spPr>
        <a:xfrm>
          <a:off x="0" y="965957"/>
          <a:ext cx="2503169" cy="158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C3545-C804-4015-A94D-56694B3342C1}">
      <dsp:nvSpPr>
        <dsp:cNvPr id="0" name=""/>
        <dsp:cNvSpPr/>
      </dsp:nvSpPr>
      <dsp:spPr>
        <a:xfrm>
          <a:off x="278129" y="1230181"/>
          <a:ext cx="2503169" cy="158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i="0" kern="1200" baseline="0"/>
            <a:t>Self-Awareness and Professionalism:</a:t>
          </a:r>
          <a:r>
            <a:rPr lang="en-NG" sz="1500" b="0" i="0" kern="1200" baseline="0"/>
            <a:t> Understand how your emotions affect interactions and decisions, impacting the school’s public image.</a:t>
          </a:r>
          <a:endParaRPr lang="en-US" sz="1500" kern="1200"/>
        </a:p>
      </dsp:txBody>
      <dsp:txXfrm>
        <a:off x="324684" y="1276736"/>
        <a:ext cx="2410059" cy="1496402"/>
      </dsp:txXfrm>
    </dsp:sp>
    <dsp:sp modelId="{FEAAC22E-F589-4B22-B725-166FAB1421C5}">
      <dsp:nvSpPr>
        <dsp:cNvPr id="0" name=""/>
        <dsp:cNvSpPr/>
      </dsp:nvSpPr>
      <dsp:spPr>
        <a:xfrm>
          <a:off x="3059429" y="965957"/>
          <a:ext cx="2503169" cy="158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E8BC-2FEC-4D08-87B8-45FA216D8FEE}">
      <dsp:nvSpPr>
        <dsp:cNvPr id="0" name=""/>
        <dsp:cNvSpPr/>
      </dsp:nvSpPr>
      <dsp:spPr>
        <a:xfrm>
          <a:off x="3337559" y="1230181"/>
          <a:ext cx="2503169" cy="158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i="0" kern="1200" baseline="0"/>
            <a:t>Consistency in Behaviour:</a:t>
          </a:r>
          <a:r>
            <a:rPr lang="en-NG" sz="1500" b="0" i="0" kern="1200" baseline="0"/>
            <a:t> Align personal values with the school's Christian values to strengthen the brand.</a:t>
          </a:r>
          <a:endParaRPr lang="en-US" sz="1500" kern="1200"/>
        </a:p>
      </dsp:txBody>
      <dsp:txXfrm>
        <a:off x="3384114" y="1276736"/>
        <a:ext cx="2410059" cy="1496402"/>
      </dsp:txXfrm>
    </dsp:sp>
    <dsp:sp modelId="{FC9FCFB6-FD49-4B65-8E68-E9531229A1E7}">
      <dsp:nvSpPr>
        <dsp:cNvPr id="0" name=""/>
        <dsp:cNvSpPr/>
      </dsp:nvSpPr>
      <dsp:spPr>
        <a:xfrm>
          <a:off x="6118859" y="965957"/>
          <a:ext cx="2503169" cy="1589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DF2F8-2D81-4C41-9C51-0AE47D256ADB}">
      <dsp:nvSpPr>
        <dsp:cNvPr id="0" name=""/>
        <dsp:cNvSpPr/>
      </dsp:nvSpPr>
      <dsp:spPr>
        <a:xfrm>
          <a:off x="6396989" y="1230181"/>
          <a:ext cx="2503169" cy="1589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i="0" kern="1200" baseline="0"/>
            <a:t>Empathy as a Core Value:</a:t>
          </a:r>
          <a:r>
            <a:rPr lang="en-NG" sz="1500" b="0" i="0" kern="1200" baseline="0"/>
            <a:t> Show compassion in daily interactions with students, staff, and parents, reflecting the school’s ethos of care and understanding. </a:t>
          </a:r>
          <a:endParaRPr lang="en-US" sz="1500" kern="1200"/>
        </a:p>
      </dsp:txBody>
      <dsp:txXfrm>
        <a:off x="6443544" y="1276736"/>
        <a:ext cx="2410059" cy="1496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C4215-C101-4F8F-8CBD-C8E6BA01F7A6}">
      <dsp:nvSpPr>
        <dsp:cNvPr id="0" name=""/>
        <dsp:cNvSpPr/>
      </dsp:nvSpPr>
      <dsp:spPr>
        <a:xfrm>
          <a:off x="1048267" y="414876"/>
          <a:ext cx="1115267" cy="1115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40EB-9C23-449F-8462-6487833A5748}">
      <dsp:nvSpPr>
        <dsp:cNvPr id="0" name=""/>
        <dsp:cNvSpPr/>
      </dsp:nvSpPr>
      <dsp:spPr>
        <a:xfrm>
          <a:off x="366714" y="2052707"/>
          <a:ext cx="2478373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Self-Regulation in Communication</a:t>
          </a:r>
          <a:r>
            <a:rPr lang="en-US" sz="1800" kern="1200" dirty="0"/>
            <a:t>: Manage reactions during stressful interactions with students and colleagues.</a:t>
          </a:r>
        </a:p>
      </dsp:txBody>
      <dsp:txXfrm>
        <a:off x="366714" y="2052707"/>
        <a:ext cx="2478373" cy="1845000"/>
      </dsp:txXfrm>
    </dsp:sp>
    <dsp:sp modelId="{1BC07D21-FE9A-4A56-94D2-4FD062DAAF76}">
      <dsp:nvSpPr>
        <dsp:cNvPr id="0" name=""/>
        <dsp:cNvSpPr/>
      </dsp:nvSpPr>
      <dsp:spPr>
        <a:xfrm>
          <a:off x="3960355" y="414876"/>
          <a:ext cx="1115267" cy="1115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A1214-99E0-415B-9F75-2536EB3BE5CA}">
      <dsp:nvSpPr>
        <dsp:cNvPr id="0" name=""/>
        <dsp:cNvSpPr/>
      </dsp:nvSpPr>
      <dsp:spPr>
        <a:xfrm>
          <a:off x="3278802" y="2052707"/>
          <a:ext cx="2478373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Empathy in Listening</a:t>
          </a:r>
          <a:r>
            <a:rPr lang="en-US" sz="1600" kern="1200" dirty="0"/>
            <a:t>: Practice active listening to understand students' and colleagues’ needs.</a:t>
          </a:r>
        </a:p>
      </dsp:txBody>
      <dsp:txXfrm>
        <a:off x="3278802" y="2052707"/>
        <a:ext cx="2478373" cy="1845000"/>
      </dsp:txXfrm>
    </dsp:sp>
    <dsp:sp modelId="{E76B1A17-FBF2-4088-92A4-F277AEA95427}">
      <dsp:nvSpPr>
        <dsp:cNvPr id="0" name=""/>
        <dsp:cNvSpPr/>
      </dsp:nvSpPr>
      <dsp:spPr>
        <a:xfrm>
          <a:off x="6872443" y="414876"/>
          <a:ext cx="1115267" cy="1115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8A223-703F-47C5-9AEE-5549BDCFABF7}">
      <dsp:nvSpPr>
        <dsp:cNvPr id="0" name=""/>
        <dsp:cNvSpPr/>
      </dsp:nvSpPr>
      <dsp:spPr>
        <a:xfrm>
          <a:off x="6264796" y="2052707"/>
          <a:ext cx="2330562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Non-verbal Communicatio</a:t>
          </a:r>
          <a:r>
            <a:rPr lang="en-US" sz="1600" b="0" kern="1200" dirty="0"/>
            <a:t>n: </a:t>
          </a:r>
          <a:r>
            <a:rPr lang="en-US" sz="1600" kern="1200" dirty="0"/>
            <a:t>Be aware of body language and tone, especially in a Christian school setting where values of respect and patience are crucial.</a:t>
          </a:r>
        </a:p>
      </dsp:txBody>
      <dsp:txXfrm>
        <a:off x="6264796" y="2052707"/>
        <a:ext cx="2330562" cy="184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0DA01-7117-4FBF-9F6B-437CE57145FB}">
      <dsp:nvSpPr>
        <dsp:cNvPr id="0" name=""/>
        <dsp:cNvSpPr/>
      </dsp:nvSpPr>
      <dsp:spPr>
        <a:xfrm>
          <a:off x="2915920" y="1705464"/>
          <a:ext cx="6401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668" y="45720"/>
              </a:lnTo>
            </a:path>
            <a:path>
              <a:moveTo>
                <a:pt x="394493" y="45720"/>
              </a:moveTo>
              <a:lnTo>
                <a:pt x="64016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3161588" y="1642709"/>
        <a:ext cx="148825" cy="216949"/>
      </dsp:txXfrm>
    </dsp:sp>
    <dsp:sp modelId="{72859F13-3425-4153-94BC-6FD0DB5D89A5}">
      <dsp:nvSpPr>
        <dsp:cNvPr id="0" name=""/>
        <dsp:cNvSpPr/>
      </dsp:nvSpPr>
      <dsp:spPr>
        <a:xfrm>
          <a:off x="1366" y="876277"/>
          <a:ext cx="2916354" cy="1749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04" tIns="150003" rIns="142904" bIns="1500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Self-Reflection: Regularly assess your emotions and triggers.</a:t>
          </a:r>
        </a:p>
      </dsp:txBody>
      <dsp:txXfrm>
        <a:off x="1366" y="876277"/>
        <a:ext cx="2916354" cy="1749812"/>
      </dsp:txXfrm>
    </dsp:sp>
    <dsp:sp modelId="{04A4CA38-D830-40D9-B21A-79B3DA7D3E40}">
      <dsp:nvSpPr>
        <dsp:cNvPr id="0" name=""/>
        <dsp:cNvSpPr/>
      </dsp:nvSpPr>
      <dsp:spPr>
        <a:xfrm>
          <a:off x="1459543" y="2624290"/>
          <a:ext cx="3587115" cy="640161"/>
        </a:xfrm>
        <a:custGeom>
          <a:avLst/>
          <a:gdLst/>
          <a:ahLst/>
          <a:cxnLst/>
          <a:rect l="0" t="0" r="0" b="0"/>
          <a:pathLst>
            <a:path>
              <a:moveTo>
                <a:pt x="3587115" y="0"/>
              </a:moveTo>
              <a:lnTo>
                <a:pt x="3587115" y="337180"/>
              </a:lnTo>
              <a:lnTo>
                <a:pt x="0" y="337180"/>
              </a:lnTo>
              <a:lnTo>
                <a:pt x="0" y="640161"/>
              </a:lnTo>
            </a:path>
          </a:pathLst>
        </a:custGeom>
        <a:noFill/>
        <a:ln w="9525" cap="flat" cmpd="sng" algn="ctr">
          <a:solidFill>
            <a:schemeClr val="accent2">
              <a:hueOff val="1327892"/>
              <a:satOff val="4567"/>
              <a:lumOff val="-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>
        <a:off x="3161868" y="2835896"/>
        <a:ext cx="182464" cy="216949"/>
      </dsp:txXfrm>
    </dsp:sp>
    <dsp:sp modelId="{21125D77-675F-4C06-8C8B-D043DF0FCC3A}">
      <dsp:nvSpPr>
        <dsp:cNvPr id="0" name=""/>
        <dsp:cNvSpPr/>
      </dsp:nvSpPr>
      <dsp:spPr>
        <a:xfrm>
          <a:off x="3588481" y="876277"/>
          <a:ext cx="2916354" cy="1749812"/>
        </a:xfrm>
        <a:prstGeom prst="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04" tIns="150003" rIns="142904" bIns="1500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Mindfulness Practices: Integrate prayer and meditation into daily routines.</a:t>
          </a:r>
        </a:p>
      </dsp:txBody>
      <dsp:txXfrm>
        <a:off x="3588481" y="876277"/>
        <a:ext cx="2916354" cy="1749812"/>
      </dsp:txXfrm>
    </dsp:sp>
    <dsp:sp modelId="{81AA3BBC-1EFE-4983-A4AE-FF0A9189D26D}">
      <dsp:nvSpPr>
        <dsp:cNvPr id="0" name=""/>
        <dsp:cNvSpPr/>
      </dsp:nvSpPr>
      <dsp:spPr>
        <a:xfrm>
          <a:off x="2915920" y="4126037"/>
          <a:ext cx="6401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668" y="45719"/>
              </a:lnTo>
            </a:path>
            <a:path>
              <a:moveTo>
                <a:pt x="394493" y="45719"/>
              </a:moveTo>
              <a:lnTo>
                <a:pt x="640161" y="45720"/>
              </a:lnTo>
            </a:path>
          </a:pathLst>
        </a:custGeom>
        <a:noFill/>
        <a:ln w="952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3161588" y="4063283"/>
        <a:ext cx="148825" cy="216949"/>
      </dsp:txXfrm>
    </dsp:sp>
    <dsp:sp modelId="{464747F1-4EFF-48EA-A9AD-3A3D59AD0BFF}">
      <dsp:nvSpPr>
        <dsp:cNvPr id="0" name=""/>
        <dsp:cNvSpPr/>
      </dsp:nvSpPr>
      <dsp:spPr>
        <a:xfrm>
          <a:off x="1366" y="3296851"/>
          <a:ext cx="2916354" cy="1749812"/>
        </a:xfrm>
        <a:prstGeom prst="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04" tIns="150003" rIns="142904" bIns="1500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Seek Feedback: Encourage feedback from peers, students, and parents to improve communication.</a:t>
          </a:r>
        </a:p>
      </dsp:txBody>
      <dsp:txXfrm>
        <a:off x="1366" y="3296851"/>
        <a:ext cx="2916354" cy="1749812"/>
      </dsp:txXfrm>
    </dsp:sp>
    <dsp:sp modelId="{0C3CC5BA-1783-482E-BF2B-5256B6569123}">
      <dsp:nvSpPr>
        <dsp:cNvPr id="0" name=""/>
        <dsp:cNvSpPr/>
      </dsp:nvSpPr>
      <dsp:spPr>
        <a:xfrm>
          <a:off x="3588481" y="3296851"/>
          <a:ext cx="2916354" cy="1749812"/>
        </a:xfrm>
        <a:prstGeom prst="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04" tIns="150003" rIns="142904" bIns="1500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Emotional Vocabulary: Build a rich emotional vocabulary to express yourself clearly.</a:t>
          </a:r>
        </a:p>
      </dsp:txBody>
      <dsp:txXfrm>
        <a:off x="3588481" y="3296851"/>
        <a:ext cx="2916354" cy="1749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2F96F-FA85-4C1B-AA61-AA8A7B480A65}">
      <dsp:nvSpPr>
        <dsp:cNvPr id="0" name=""/>
        <dsp:cNvSpPr/>
      </dsp:nvSpPr>
      <dsp:spPr>
        <a:xfrm>
          <a:off x="0" y="410"/>
          <a:ext cx="7915667" cy="961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B1672-17B1-4C2D-AA41-CC708AC9E481}">
      <dsp:nvSpPr>
        <dsp:cNvPr id="0" name=""/>
        <dsp:cNvSpPr/>
      </dsp:nvSpPr>
      <dsp:spPr>
        <a:xfrm>
          <a:off x="290919" y="216797"/>
          <a:ext cx="528944" cy="528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23024-0D7C-4197-B869-3332DC255196}">
      <dsp:nvSpPr>
        <dsp:cNvPr id="0" name=""/>
        <dsp:cNvSpPr/>
      </dsp:nvSpPr>
      <dsp:spPr>
        <a:xfrm>
          <a:off x="1110783" y="410"/>
          <a:ext cx="6804883" cy="96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2" tIns="101782" rIns="101782" bIns="1017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Leadership by Example</a:t>
          </a:r>
          <a:r>
            <a:rPr lang="en-US" sz="2000" kern="1200" dirty="0"/>
            <a:t>: School leaders should model emotional intelligence in interactions.</a:t>
          </a:r>
        </a:p>
      </dsp:txBody>
      <dsp:txXfrm>
        <a:off x="1110783" y="410"/>
        <a:ext cx="6804883" cy="961717"/>
      </dsp:txXfrm>
    </dsp:sp>
    <dsp:sp modelId="{E9DC917D-699C-4B47-9360-84E013B3F5F3}">
      <dsp:nvSpPr>
        <dsp:cNvPr id="0" name=""/>
        <dsp:cNvSpPr/>
      </dsp:nvSpPr>
      <dsp:spPr>
        <a:xfrm>
          <a:off x="0" y="1202558"/>
          <a:ext cx="7915667" cy="961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29A0C-9946-436C-B20F-76863DD46F65}">
      <dsp:nvSpPr>
        <dsp:cNvPr id="0" name=""/>
        <dsp:cNvSpPr/>
      </dsp:nvSpPr>
      <dsp:spPr>
        <a:xfrm>
          <a:off x="290919" y="1418944"/>
          <a:ext cx="528944" cy="528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40C41-D2B1-44C7-8C27-EA4ABD9038F8}">
      <dsp:nvSpPr>
        <dsp:cNvPr id="0" name=""/>
        <dsp:cNvSpPr/>
      </dsp:nvSpPr>
      <dsp:spPr>
        <a:xfrm>
          <a:off x="1110783" y="1202558"/>
          <a:ext cx="6804883" cy="96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2" tIns="101782" rIns="101782" bIns="1017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Workshops and Training</a:t>
          </a:r>
          <a:r>
            <a:rPr lang="en-US" sz="2000" kern="1200" dirty="0"/>
            <a:t>: Regular EI development for staff.</a:t>
          </a:r>
        </a:p>
      </dsp:txBody>
      <dsp:txXfrm>
        <a:off x="1110783" y="1202558"/>
        <a:ext cx="6804883" cy="961717"/>
      </dsp:txXfrm>
    </dsp:sp>
    <dsp:sp modelId="{E911B6D0-8ED0-438E-9182-CB0BC2CFEAF9}">
      <dsp:nvSpPr>
        <dsp:cNvPr id="0" name=""/>
        <dsp:cNvSpPr/>
      </dsp:nvSpPr>
      <dsp:spPr>
        <a:xfrm>
          <a:off x="0" y="2404705"/>
          <a:ext cx="7915667" cy="961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A6494-33A4-4E47-A739-9B011A0020BA}">
      <dsp:nvSpPr>
        <dsp:cNvPr id="0" name=""/>
        <dsp:cNvSpPr/>
      </dsp:nvSpPr>
      <dsp:spPr>
        <a:xfrm>
          <a:off x="290919" y="2621091"/>
          <a:ext cx="528944" cy="528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2DBDA-9C16-42A3-874F-973820AE0B68}">
      <dsp:nvSpPr>
        <dsp:cNvPr id="0" name=""/>
        <dsp:cNvSpPr/>
      </dsp:nvSpPr>
      <dsp:spPr>
        <a:xfrm>
          <a:off x="1110783" y="2404705"/>
          <a:ext cx="6804883" cy="96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2" tIns="101782" rIns="101782" bIns="1017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Peer Support Groups</a:t>
          </a:r>
          <a:r>
            <a:rPr lang="en-US" sz="2000" kern="1200" dirty="0"/>
            <a:t>: Create a space for staff to share emotional challenges and strategies for improvement.</a:t>
          </a:r>
        </a:p>
      </dsp:txBody>
      <dsp:txXfrm>
        <a:off x="1110783" y="2404705"/>
        <a:ext cx="6804883" cy="96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1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892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113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984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181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879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585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8779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26C7FFD-37AB-4889-8324-589C1DB91E9E}" type="datetimeFigureOut">
              <a:rPr lang="en-NG" smtClean="0"/>
              <a:t>09/09/2024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49D8-C036-4B9B-8B2F-51BCF5472028}" type="slidenum">
              <a:rPr lang="en-NG" smtClean="0"/>
              <a:t>‹#›</a:t>
            </a:fld>
            <a:endParaRPr lang="en-NG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629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75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46215-7162-9573-080A-CAD15B8B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808056"/>
            <a:ext cx="6840524" cy="2098652"/>
          </a:xfrm>
        </p:spPr>
        <p:txBody>
          <a:bodyPr anchor="t">
            <a:normAutofit/>
          </a:bodyPr>
          <a:lstStyle/>
          <a:p>
            <a:r>
              <a:rPr lang="en-US" sz="3200"/>
              <a:t>Adetutu Akin-John</a:t>
            </a:r>
          </a:p>
          <a:p>
            <a:r>
              <a:rPr lang="en-US" sz="3200"/>
              <a:t>09 September 2024</a:t>
            </a:r>
            <a:endParaRPr lang="en-NG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6BBEC-99EB-77A5-410F-876928E1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906706"/>
            <a:ext cx="7000990" cy="3515034"/>
          </a:xfrm>
        </p:spPr>
        <p:txBody>
          <a:bodyPr>
            <a:normAutofit/>
          </a:bodyPr>
          <a:lstStyle/>
          <a:p>
            <a:r>
              <a:rPr lang="en-US" sz="4500"/>
              <a:t>Emotional Intelligence for School Staff: Enhancing Branding and Effective Communication </a:t>
            </a:r>
            <a:br>
              <a:rPr lang="en-US" sz="4500"/>
            </a:br>
            <a:endParaRPr lang="en-NG" sz="45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6022293D-C4C8-42FD-B956-66067C3C6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735428" y="290670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38C07-723B-A4C3-BA7D-A19C3145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Creating an EI-Centered School Culture</a:t>
            </a:r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DE18CA-4303-A31C-FA2F-EE38F00F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634691"/>
              </p:ext>
            </p:extLst>
          </p:nvPr>
        </p:nvGraphicFramePr>
        <p:xfrm>
          <a:off x="2611807" y="2367883"/>
          <a:ext cx="7915667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182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 figure families holding hands">
            <a:extLst>
              <a:ext uri="{FF2B5EF4-FFF2-40B4-BE49-F238E27FC236}">
                <a16:creationId xmlns:a16="http://schemas.microsoft.com/office/drawing/2014/main" id="{F7ED2AC6-A89F-371C-8D9A-CF2F10B9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0597" r="-1" b="513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AFC6B-AE27-530A-D2C8-F4DBA497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Advantages for Teachers and Support Staff</a:t>
            </a:r>
            <a:endParaRPr lang="en-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8FF8-6DF3-BA66-D246-BDAD951F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Improved relationships with students, parents, and colleagues.</a:t>
            </a:r>
          </a:p>
          <a:p>
            <a:pPr algn="just"/>
            <a:r>
              <a:rPr lang="en-US" sz="2400" dirty="0"/>
              <a:t>Better stress management and conflict resolution.</a:t>
            </a:r>
          </a:p>
          <a:p>
            <a:pPr algn="just"/>
            <a:r>
              <a:rPr lang="en-US" sz="2400" dirty="0"/>
              <a:t>Enhanced personal and professional growth.</a:t>
            </a:r>
          </a:p>
          <a:p>
            <a:pPr algn="just"/>
            <a:r>
              <a:rPr lang="en-US" sz="2400" dirty="0"/>
              <a:t>Positive impact on the school’s overall reputation and environment.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12808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11083-3ABF-242D-693D-2EF4A80E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Final Thoughts</a:t>
            </a:r>
            <a:endParaRPr lang="en-NG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AB98-956F-E22A-D930-CD1CC7CA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/>
              <a:t>Key Takeaway: Emotional intelligence is essential for fostering positive relationships, effective communication, and strengthening the school’s Christian brand.</a:t>
            </a:r>
          </a:p>
          <a:p>
            <a:pPr algn="just"/>
            <a:r>
              <a:rPr lang="en-US" sz="2400" dirty="0"/>
              <a:t>Action Step: Commit to growing emotional intelligence individually and as a school community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149560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999FD-01CA-7837-F622-5D6CA4DE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760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D8A94-50A4-6B8A-413F-1443E93F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Introduction</a:t>
            </a:r>
            <a:endParaRPr lang="en-N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4AF4-2399-AFB0-32C7-F718E3CA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Objective: To explore how emotional intelligence (EI) can enhance personal and professional branding and improve communication within the school.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387034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55072-6D77-0C00-25FF-407729CB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What is Emotional Intelligence?</a:t>
            </a:r>
            <a:endParaRPr lang="en-NG" sz="3600"/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C567D092-7BD4-3FD1-AC40-10EAD7467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4363" y="1201723"/>
            <a:ext cx="5329250" cy="4454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en-NG" altLang="en-NG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Definition</a:t>
            </a:r>
            <a:r>
              <a:rPr kumimoji="0" lang="en-NG" altLang="en-NG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The ability to recognize, understand, and manage our own emotions and the emotions of others.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  <a:defRPr/>
            </a:pPr>
            <a:endParaRPr kumimoji="0" lang="en-US" altLang="en-NG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  <a:defRPr/>
            </a:pPr>
            <a:endParaRPr kumimoji="0" lang="en-US" altLang="en-NG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en-NG" altLang="en-NG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Components of EI (Goleman’s Model):</a:t>
            </a:r>
            <a:endParaRPr kumimoji="0" lang="en-US" altLang="en-NG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/>
              <a:tabLst/>
            </a:pPr>
            <a:r>
              <a:rPr kumimoji="0" lang="en-NG" altLang="en-N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Self-awareness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2"/>
              <a:tabLst/>
            </a:pPr>
            <a:r>
              <a:rPr kumimoji="0" lang="en-NG" altLang="en-N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Self-regulation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3"/>
              <a:tabLst/>
            </a:pPr>
            <a:r>
              <a:rPr kumimoji="0" lang="en-NG" altLang="en-N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Motivation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4"/>
              <a:tabLst/>
            </a:pPr>
            <a:r>
              <a:rPr kumimoji="0" lang="en-NG" altLang="en-N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Empathy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5"/>
              <a:tabLst/>
            </a:pPr>
            <a:r>
              <a:rPr kumimoji="0" lang="en-NG" altLang="en-N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Social skills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1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8876BC-E457-ED8B-597D-2213C7AA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Importance of EI in Education</a:t>
            </a:r>
            <a:endParaRPr lang="en-N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312983B-83AB-0A2C-F2AC-83DF70C98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709281"/>
              </p:ext>
            </p:extLst>
          </p:nvPr>
        </p:nvGraphicFramePr>
        <p:xfrm>
          <a:off x="2610578" y="1885285"/>
          <a:ext cx="8372053" cy="416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069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70D5-E4F1-6641-5BFB-F859B1C1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0" y="808056"/>
            <a:ext cx="8619419" cy="1077229"/>
          </a:xfrm>
        </p:spPr>
        <p:txBody>
          <a:bodyPr/>
          <a:lstStyle/>
          <a:p>
            <a:r>
              <a:rPr lang="en-US" dirty="0"/>
              <a:t>Emotional Intelligence and School Branding</a:t>
            </a:r>
            <a:endParaRPr lang="en-NG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C3D3E04-3629-4DA5-EC36-5372557E05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7840" y="1722561"/>
          <a:ext cx="8900159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5047-1E39-EA0A-9369-1958A05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EI and Communication in Schools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8489E-E3AF-AA3D-9751-893EC3089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544475"/>
              </p:ext>
            </p:extLst>
          </p:nvPr>
        </p:nvGraphicFramePr>
        <p:xfrm>
          <a:off x="1534160" y="1737360"/>
          <a:ext cx="9035979" cy="431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18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8CE-9D1D-EBC0-68DA-7DE61508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Emotional Intelligence in Action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AE93-5CFC-80B8-6604-9EDAFD91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440" y="1885285"/>
            <a:ext cx="8700699" cy="416465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Scenario: Describe a situation where a teacher or support staff’s emotional intelligence led to effective conflict resolution.</a:t>
            </a:r>
          </a:p>
          <a:p>
            <a:pPr algn="just"/>
            <a:r>
              <a:rPr lang="en-US" sz="2400" dirty="0"/>
              <a:t>Discussion Questions:</a:t>
            </a:r>
          </a:p>
          <a:p>
            <a:pPr marL="736600" lvl="1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How was the situation handled?</a:t>
            </a:r>
          </a:p>
          <a:p>
            <a:pPr marL="736600" lvl="1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Which EI components were used?</a:t>
            </a:r>
          </a:p>
          <a:p>
            <a:pPr marL="736600" lvl="1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What was the impact on the school's brand or communication?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151759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25645-FE12-C889-C6BC-2EFCC006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Practical Steps to Develop EI</a:t>
            </a:r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6E3AA-7E6E-DB4E-0821-115F57AC7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017365"/>
              </p:ext>
            </p:extLst>
          </p:nvPr>
        </p:nvGraphicFramePr>
        <p:xfrm>
          <a:off x="5069840" y="355600"/>
          <a:ext cx="6506202" cy="592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617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1814D-0626-1A4F-B84B-EA21E772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Connecting EI with Christian Values</a:t>
            </a:r>
            <a:endParaRPr lang="en-N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7828-BFED-0C80-D918-B61EC2DB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965" y="985520"/>
            <a:ext cx="6240247" cy="504667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Biblical Insights on EI: “A soft answer turns away wrath” (Proverbs 15:1).</a:t>
            </a:r>
          </a:p>
          <a:p>
            <a:pPr algn="just"/>
            <a:r>
              <a:rPr lang="en-US" sz="2400" dirty="0"/>
              <a:t>Jesus as a Model: His empathy, patience, and understanding should inspire interactions within the school.</a:t>
            </a:r>
          </a:p>
          <a:p>
            <a:pPr algn="just"/>
            <a:r>
              <a:rPr lang="en-US" sz="2400" dirty="0"/>
              <a:t>Spiritual Discipline: Using prayer and scripture to build emotional resilience and regulate responses.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84376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62</TotalTime>
  <Words>556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Emotional Intelligence for School Staff: Enhancing Branding and Effective Communication  </vt:lpstr>
      <vt:lpstr>Introduction</vt:lpstr>
      <vt:lpstr>What is Emotional Intelligence?</vt:lpstr>
      <vt:lpstr>Importance of EI in Education</vt:lpstr>
      <vt:lpstr>Emotional Intelligence and School Branding</vt:lpstr>
      <vt:lpstr> EI and Communication in Schools</vt:lpstr>
      <vt:lpstr>Emotional Intelligence in Action</vt:lpstr>
      <vt:lpstr>Practical Steps to Develop EI</vt:lpstr>
      <vt:lpstr>Connecting EI with Christian Values</vt:lpstr>
      <vt:lpstr>Creating an EI-Centered School Culture</vt:lpstr>
      <vt:lpstr>Advantages for Teachers and Support Staff</vt:lpstr>
      <vt:lpstr>Final Thoughts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 AJ</dc:creator>
  <cp:lastModifiedBy>julie AJ</cp:lastModifiedBy>
  <cp:revision>2</cp:revision>
  <dcterms:created xsi:type="dcterms:W3CDTF">2024-09-09T06:54:57Z</dcterms:created>
  <dcterms:modified xsi:type="dcterms:W3CDTF">2024-09-09T07:57:55Z</dcterms:modified>
</cp:coreProperties>
</file>