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6F2F-B159-771C-164C-B20964BF2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8FC19-CDB7-9C9E-31B5-63DD2C28F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FD15-9076-D037-EBAF-280C5FD6B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10BFF-5CD5-888A-EBFE-F69CD558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E86E7-E0F6-75D9-EF66-BB4D56B2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0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C3CA5-9304-2D84-E07A-FD9C6E92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B54C4-E34C-0C57-9FF5-2F709665A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A14A-8146-9D07-2141-64A76DB1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893B-12DC-4B35-9EB7-9EEB5322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F6E5-7ED6-764A-4EB1-101D38C3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DEB16-0081-B5B3-3560-9FEF05158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F38FB5-38F3-6E6B-2FEA-FCACD1250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3CEC-815D-3AD5-A661-598DFBF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61800-1D3D-3473-0485-CD33CA7D7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7926C-5A20-C58B-A8AA-FF9AB0821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7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EC68C-7E44-42C1-31A5-AA4775792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AA056-4BCE-917B-34F4-25A816E5C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07FB-67A1-814F-267F-7F851047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CEB01-21BD-6DA2-83D6-AF1EE76C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58075-0FF9-9C31-BC47-421A54DC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ED47-83E7-3844-0345-55446D41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7AA0-22CA-EEFA-E3DC-89F643D8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EE48-39F6-58ED-1A4E-E2B32DFC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76BFA-C6BC-EF62-DFC5-E4C66701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72AE-61A0-DE9B-5F4B-9BE440C0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EF40-C7F4-1802-6334-4806E249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2B42-3DF4-1A97-F809-931165757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B8BB9-59C0-3C61-0BAD-1EF25386E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17717-BF5F-2C11-8490-9115A344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9E4F1-48CD-01F2-CCA5-6A2A6F6F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A6E27-0D7A-DEB5-3FB0-239F2D11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A622-6F3A-D68F-083E-283B1E19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C03B8-597A-A941-6993-B5A5FFCB2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02C53-976B-7CBD-08DD-FFD755F13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0A9B3-807E-7F1B-DB61-57CD98F40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FEB69-D8A9-9203-7B91-3D9EA52B8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8829F-005B-8475-2EC7-A68C331F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5D55B-4E5F-AD17-4F6B-2F560100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D3651-4F05-9493-9A46-B730EAD86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9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D9B45-AACE-169D-2DA1-18D75B22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776AE-A7F1-1D77-22C5-9D0E7812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E1B88-D482-1E74-127B-DD0BF6CC1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3694A-8FB8-F22E-81B7-03E633EE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794C30-DF02-DDB1-772C-12ADF23F5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B7FEF-E2C2-613B-70F2-A55FAB42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9429C-8371-5301-5478-968D3BB0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24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7115-0927-7D75-34D4-0D19F0C57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14494-171C-727E-EBC5-CA2783F2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17657-56B7-B2D6-40B2-011D8B73C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E7418-84F5-1AE9-2456-1A41B1AD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0277F1-8B44-32BF-94C3-E8B6B67C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EFB27-5663-4B94-D25D-26F044D8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3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368A9-EF40-5AE5-06CB-3DA648C50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2D6CD-2A15-AD06-7868-6949849EE0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7170E-AE1E-DE4E-7B7D-A5D1FB46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3A540-8DD5-B444-D210-4940969D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58045-1EA4-B594-E8E5-5D8D50C5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94341-CDCE-202B-1AE0-9E360C5E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6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8532F-9126-8843-2822-2A6B6F6C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67856-25B3-8BCC-2A94-E8CFEE8AA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AD625-DB5B-CA74-1EF1-5B46987EB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735BD-1C30-4DCD-AE43-0FDB73ABD582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F0464-BCD3-B034-6896-433166C3E4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AA483-5A1B-B459-3675-10D93F4A1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9E77-4215-4982-82D6-FD3FF5ABD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9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A29290-2D0D-5CC2-DBDE-AB9D71DE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18986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Aircraft Risk Analysis</a:t>
            </a:r>
          </a:p>
        </p:txBody>
      </p:sp>
    </p:spTree>
    <p:extLst>
      <p:ext uri="{BB962C8B-B14F-4D97-AF65-F5344CB8AC3E}">
        <p14:creationId xmlns:p14="http://schemas.microsoft.com/office/powerpoint/2010/main" val="12667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E253-E9EC-D87A-2281-76815F4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Business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0D3C2-FA1E-C797-4469-3110627D1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company is entering the aviation industry but lacks expertise in aircraft safety.</a:t>
            </a:r>
          </a:p>
          <a:p>
            <a:r>
              <a:rPr lang="en-US" sz="3200" dirty="0"/>
              <a:t>This analysis helps the </a:t>
            </a:r>
            <a:r>
              <a:rPr lang="en-US" sz="3200" b="1" dirty="0"/>
              <a:t>Head of the New Aviation Division</a:t>
            </a:r>
            <a:r>
              <a:rPr lang="en-US" sz="3200" dirty="0"/>
              <a:t> make informed, low-risk aircraft purchasing decisions.</a:t>
            </a:r>
          </a:p>
        </p:txBody>
      </p:sp>
    </p:spTree>
    <p:extLst>
      <p:ext uri="{BB962C8B-B14F-4D97-AF65-F5344CB8AC3E}">
        <p14:creationId xmlns:p14="http://schemas.microsoft.com/office/powerpoint/2010/main" val="1448148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B215-6084-19BC-A174-CAA08FA5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BDD8E-C1D9-3599-7912-E08E0AB64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The dataset contains historical records of aviation incidents and accidents including:</a:t>
            </a:r>
          </a:p>
          <a:p>
            <a:pPr lvl="1"/>
            <a:r>
              <a:rPr lang="en-US" sz="2800" dirty="0"/>
              <a:t>Operational context (Purpose of Flight, Number of Engines)</a:t>
            </a:r>
          </a:p>
          <a:p>
            <a:pPr lvl="1"/>
            <a:r>
              <a:rPr lang="en-US" sz="2800" dirty="0"/>
              <a:t> Incident characteristics (Injury Severity, Damage, Weather Conditions)</a:t>
            </a:r>
          </a:p>
          <a:p>
            <a:pPr lvl="1"/>
            <a:r>
              <a:rPr lang="en-US" sz="2800" dirty="0"/>
              <a:t>Aircraft information (Make, Model, Engine Type)</a:t>
            </a:r>
          </a:p>
        </p:txBody>
      </p:sp>
    </p:spTree>
    <p:extLst>
      <p:ext uri="{BB962C8B-B14F-4D97-AF65-F5344CB8AC3E}">
        <p14:creationId xmlns:p14="http://schemas.microsoft.com/office/powerpoint/2010/main" val="5094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C053-F11D-D3BE-BEB6-BD26BF63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Data Process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C0CA-5CD6-1993-5CE6-D5A1CB7E8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the dataset and installed the necessary libraries into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Looked at the overall shape and structure of the dataset.</a:t>
            </a:r>
          </a:p>
          <a:p>
            <a:r>
              <a:rPr lang="en-US" dirty="0"/>
              <a:t>Cleaned the dataset on a copy of the dataset which involved:</a:t>
            </a:r>
          </a:p>
          <a:p>
            <a:pPr lvl="1"/>
            <a:r>
              <a:rPr lang="en-US" dirty="0"/>
              <a:t>Removing duplicates</a:t>
            </a:r>
          </a:p>
          <a:p>
            <a:pPr lvl="1"/>
            <a:r>
              <a:rPr lang="en-US" dirty="0"/>
              <a:t>Handling missing values</a:t>
            </a:r>
          </a:p>
          <a:p>
            <a:pPr lvl="1"/>
            <a:r>
              <a:rPr lang="en-US" dirty="0"/>
              <a:t>Ensuring consistency across relevant variables</a:t>
            </a:r>
          </a:p>
          <a:p>
            <a:r>
              <a:rPr lang="en-US" dirty="0"/>
              <a:t>Performed my EDA.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20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FF95-E9B9-91A8-AA74-56D1CED6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 10 Aircraft models and makes Involved in Accidents.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73427F-F9DA-5A5A-9405-BD3DE4C592A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33525" y="1690688"/>
            <a:ext cx="7943850" cy="36861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B544E-9ECC-BF26-4CF2-841D3107107E}"/>
              </a:ext>
            </a:extLst>
          </p:cNvPr>
          <p:cNvSpPr txBox="1"/>
          <p:nvPr/>
        </p:nvSpPr>
        <p:spPr>
          <a:xfrm>
            <a:off x="1266825" y="5619750"/>
            <a:ext cx="8486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above shows that the first  3 aircrafts models have the highest number of accidents.</a:t>
            </a:r>
          </a:p>
        </p:txBody>
      </p:sp>
    </p:spTree>
    <p:extLst>
      <p:ext uri="{BB962C8B-B14F-4D97-AF65-F5344CB8AC3E}">
        <p14:creationId xmlns:p14="http://schemas.microsoft.com/office/powerpoint/2010/main" val="2378878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F6F5FF-26BE-629A-31FD-D6308C928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738187"/>
            <a:ext cx="5953125" cy="368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01F4AB-776F-763D-0AD1-672FF72847B9}"/>
              </a:ext>
            </a:extLst>
          </p:cNvPr>
          <p:cNvSpPr txBox="1"/>
          <p:nvPr/>
        </p:nvSpPr>
        <p:spPr>
          <a:xfrm>
            <a:off x="1190625" y="5029200"/>
            <a:ext cx="962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shows that one aircraft manufacturer (Cessna) is involved in accidents far more frequently than others.</a:t>
            </a:r>
          </a:p>
        </p:txBody>
      </p:sp>
    </p:spTree>
    <p:extLst>
      <p:ext uri="{BB962C8B-B14F-4D97-AF65-F5344CB8AC3E}">
        <p14:creationId xmlns:p14="http://schemas.microsoft.com/office/powerpoint/2010/main" val="3163011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A0EA2-C477-59E7-EA2F-2425CF512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100" y="365126"/>
            <a:ext cx="10115550" cy="1122552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Top 10 Deadliest Aircraft Models and Make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62F00-F41F-7416-5EB6-A23A1E9F0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487677"/>
            <a:ext cx="8391525" cy="3882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94481E-CB54-FE99-8D2C-D02F5D14E553}"/>
              </a:ext>
            </a:extLst>
          </p:cNvPr>
          <p:cNvSpPr txBox="1"/>
          <p:nvPr/>
        </p:nvSpPr>
        <p:spPr>
          <a:xfrm>
            <a:off x="1181100" y="5648325"/>
            <a:ext cx="9515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above shows the specific aircraft models have been associated with the highest total fatalities in accidents.</a:t>
            </a:r>
          </a:p>
        </p:txBody>
      </p:sp>
    </p:spTree>
    <p:extLst>
      <p:ext uri="{BB962C8B-B14F-4D97-AF65-F5344CB8AC3E}">
        <p14:creationId xmlns:p14="http://schemas.microsoft.com/office/powerpoint/2010/main" val="406110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9515-E2F5-7FF9-3DAC-BEBE070F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Most dangerous flight phases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8FC971-1C7B-3E5B-BF13-3FF5FA80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376601"/>
            <a:ext cx="7148513" cy="3514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BEB4A-E337-9420-32FD-E89282ACF5E3}"/>
              </a:ext>
            </a:extLst>
          </p:cNvPr>
          <p:cNvSpPr txBox="1"/>
          <p:nvPr/>
        </p:nvSpPr>
        <p:spPr>
          <a:xfrm>
            <a:off x="561975" y="5276850"/>
            <a:ext cx="9886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bar chart shows that certain phases – particularly Cruise, Maneuvering, Takeoff and Approach – account for the majority of fatal injuries.</a:t>
            </a:r>
          </a:p>
        </p:txBody>
      </p:sp>
    </p:spTree>
    <p:extLst>
      <p:ext uri="{BB962C8B-B14F-4D97-AF65-F5344CB8AC3E}">
        <p14:creationId xmlns:p14="http://schemas.microsoft.com/office/powerpoint/2010/main" val="3689770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6A65-B016-C891-908D-779A75980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9EA9-B23D-DC0D-AE2E-D41A0173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Prioritize deeper safety analysis on the top 3 manufactures which are Cessna, Piper and Beech.</a:t>
            </a:r>
          </a:p>
          <a:p>
            <a:r>
              <a:rPr lang="en-US" dirty="0"/>
              <a:t>Conduct safety audits specifically on the top 10 aircraft types identified involved in fatal accidents</a:t>
            </a:r>
          </a:p>
          <a:p>
            <a:r>
              <a:rPr lang="en-US" dirty="0"/>
              <a:t>Implementation of advanced in-flight monitoring systems to detect and address anomalies early during cruises.</a:t>
            </a:r>
          </a:p>
          <a:p>
            <a:r>
              <a:rPr lang="en-US" dirty="0"/>
              <a:t>Focus on investigating spike years (2015, 2018) to identify root causes and apply targeted safety measures to ensure a more consistent decline in fatal accidents.</a:t>
            </a:r>
          </a:p>
        </p:txBody>
      </p:sp>
    </p:spTree>
    <p:extLst>
      <p:ext uri="{BB962C8B-B14F-4D97-AF65-F5344CB8AC3E}">
        <p14:creationId xmlns:p14="http://schemas.microsoft.com/office/powerpoint/2010/main" val="9263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317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Aircraft Risk Analysis</vt:lpstr>
      <vt:lpstr>Business Overview</vt:lpstr>
      <vt:lpstr>Data Understanding</vt:lpstr>
      <vt:lpstr>Data Process steps</vt:lpstr>
      <vt:lpstr>Top 10 Aircraft models and makes Involved in Accidents.</vt:lpstr>
      <vt:lpstr>PowerPoint Presentation</vt:lpstr>
      <vt:lpstr>Top 10 Deadliest Aircraft Models and Make</vt:lpstr>
      <vt:lpstr>Most dangerous flight phases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Lameck</dc:creator>
  <cp:lastModifiedBy>Francis Lameck</cp:lastModifiedBy>
  <cp:revision>1</cp:revision>
  <dcterms:created xsi:type="dcterms:W3CDTF">2025-04-27T19:26:46Z</dcterms:created>
  <dcterms:modified xsi:type="dcterms:W3CDTF">2025-04-27T21:21:14Z</dcterms:modified>
</cp:coreProperties>
</file>