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25"/>
  </p:notesMasterIdLst>
  <p:sldIdLst>
    <p:sldId id="256" r:id="rId2"/>
    <p:sldId id="259" r:id="rId3"/>
    <p:sldId id="265" r:id="rId4"/>
    <p:sldId id="332" r:id="rId5"/>
    <p:sldId id="272" r:id="rId6"/>
    <p:sldId id="318" r:id="rId7"/>
    <p:sldId id="365" r:id="rId8"/>
    <p:sldId id="291" r:id="rId9"/>
    <p:sldId id="330" r:id="rId10"/>
    <p:sldId id="287" r:id="rId11"/>
    <p:sldId id="319" r:id="rId12"/>
    <p:sldId id="288" r:id="rId13"/>
    <p:sldId id="285" r:id="rId14"/>
    <p:sldId id="293" r:id="rId15"/>
    <p:sldId id="294" r:id="rId16"/>
    <p:sldId id="295" r:id="rId17"/>
    <p:sldId id="296" r:id="rId18"/>
    <p:sldId id="360" r:id="rId19"/>
    <p:sldId id="361" r:id="rId20"/>
    <p:sldId id="363" r:id="rId21"/>
    <p:sldId id="297" r:id="rId22"/>
    <p:sldId id="364" r:id="rId23"/>
    <p:sldId id="260"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Hammersmith One" panose="02020500000000000000" charset="0"/>
      <p:regular r:id="rId30"/>
    </p:embeddedFont>
    <p:embeddedFont>
      <p:font typeface="Manjari" panose="02020500000000000000" charset="0"/>
      <p:regular r:id="rId31"/>
      <p:bold r:id="rId32"/>
    </p:embeddedFont>
    <p:embeddedFont>
      <p:font typeface="Segoe UI" panose="020B050204020402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1384DA-96E1-4F62-8CFE-1CF8D1BAA0C0}">
  <a:tblStyle styleId="{0E1384DA-96E1-4F62-8CFE-1CF8D1BAA0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C4CD885-6909-40BA-8C45-C185B9CC7380}"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2E5F06FF-CAB6-4B35-829A-EB74CBE57CE7}"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8BF35AA7-9B9E-4D24-81CF-B2B154F01C69}"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AEE829C1-52A5-416E-9FF7-11ABBBCA77A8}"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A062AD83-0348-4E59-A331-528C52BA4A94}"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62500" autoAdjust="0"/>
  </p:normalViewPr>
  <p:slideViewPr>
    <p:cSldViewPr snapToGrid="0">
      <p:cViewPr varScale="1">
        <p:scale>
          <a:sx n="54" d="100"/>
          <a:sy n="54" d="100"/>
        </p:scale>
        <p:origin x="1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羅佳蓉" userId="f1373748-bd65-4319-9d40-2e5b6be82390" providerId="ADAL" clId="{AF4485C8-B71C-438E-9818-2FBEA217D44D}"/>
    <pc:docChg chg="undo redo custSel addSld delSld modSld sldOrd delMainMaster">
      <pc:chgData name="羅佳蓉" userId="f1373748-bd65-4319-9d40-2e5b6be82390" providerId="ADAL" clId="{AF4485C8-B71C-438E-9818-2FBEA217D44D}" dt="2023-10-25T01:33:05.736" v="6358" actId="20577"/>
      <pc:docMkLst>
        <pc:docMk/>
      </pc:docMkLst>
      <pc:sldChg chg="addSp delSp modSp mod modNotesTx">
        <pc:chgData name="羅佳蓉" userId="f1373748-bd65-4319-9d40-2e5b6be82390" providerId="ADAL" clId="{AF4485C8-B71C-438E-9818-2FBEA217D44D}" dt="2023-10-25T01:29:38.680" v="6226" actId="1038"/>
        <pc:sldMkLst>
          <pc:docMk/>
          <pc:sldMk cId="0" sldId="256"/>
        </pc:sldMkLst>
        <pc:spChg chg="add mod">
          <ac:chgData name="羅佳蓉" userId="f1373748-bd65-4319-9d40-2e5b6be82390" providerId="ADAL" clId="{AF4485C8-B71C-438E-9818-2FBEA217D44D}" dt="2023-10-25T01:29:38.680" v="6226" actId="1038"/>
          <ac:spMkLst>
            <pc:docMk/>
            <pc:sldMk cId="0" sldId="256"/>
            <ac:spMk id="2" creationId="{D1BB9268-1C2C-4EB5-A880-4EE21C423075}"/>
          </ac:spMkLst>
        </pc:spChg>
        <pc:spChg chg="add del mod">
          <ac:chgData name="羅佳蓉" userId="f1373748-bd65-4319-9d40-2e5b6be82390" providerId="ADAL" clId="{AF4485C8-B71C-438E-9818-2FBEA217D44D}" dt="2023-10-24T17:02:55.028" v="5607" actId="478"/>
          <ac:spMkLst>
            <pc:docMk/>
            <pc:sldMk cId="0" sldId="256"/>
            <ac:spMk id="4" creationId="{7F428DFD-675D-4CD0-9E4A-E2A6E260D187}"/>
          </ac:spMkLst>
        </pc:spChg>
        <pc:spChg chg="add mod">
          <ac:chgData name="羅佳蓉" userId="f1373748-bd65-4319-9d40-2e5b6be82390" providerId="ADAL" clId="{AF4485C8-B71C-438E-9818-2FBEA217D44D}" dt="2023-10-24T17:03:29.876" v="5655" actId="1035"/>
          <ac:spMkLst>
            <pc:docMk/>
            <pc:sldMk cId="0" sldId="256"/>
            <ac:spMk id="5" creationId="{38EAC103-FCD0-45F9-BDF9-3B9A5CA52201}"/>
          </ac:spMkLst>
        </pc:spChg>
        <pc:spChg chg="mod">
          <ac:chgData name="羅佳蓉" userId="f1373748-bd65-4319-9d40-2e5b6be82390" providerId="ADAL" clId="{AF4485C8-B71C-438E-9818-2FBEA217D44D}" dt="2023-10-24T17:03:15.978" v="5645" actId="1036"/>
          <ac:spMkLst>
            <pc:docMk/>
            <pc:sldMk cId="0" sldId="256"/>
            <ac:spMk id="2005" creationId="{00000000-0000-0000-0000-000000000000}"/>
          </ac:spMkLst>
        </pc:spChg>
        <pc:spChg chg="mod">
          <ac:chgData name="羅佳蓉" userId="f1373748-bd65-4319-9d40-2e5b6be82390" providerId="ADAL" clId="{AF4485C8-B71C-438E-9818-2FBEA217D44D}" dt="2023-10-24T17:03:11.818" v="5631" actId="1035"/>
          <ac:spMkLst>
            <pc:docMk/>
            <pc:sldMk cId="0" sldId="256"/>
            <ac:spMk id="2006" creationId="{00000000-0000-0000-0000-000000000000}"/>
          </ac:spMkLst>
        </pc:spChg>
      </pc:sldChg>
      <pc:sldChg chg="del">
        <pc:chgData name="羅佳蓉" userId="f1373748-bd65-4319-9d40-2e5b6be82390" providerId="ADAL" clId="{AF4485C8-B71C-438E-9818-2FBEA217D44D}" dt="2023-10-23T03:24:57.473" v="1315" actId="47"/>
        <pc:sldMkLst>
          <pc:docMk/>
          <pc:sldMk cId="0" sldId="258"/>
        </pc:sldMkLst>
      </pc:sldChg>
      <pc:sldChg chg="addSp delSp modSp mod ord">
        <pc:chgData name="羅佳蓉" userId="f1373748-bd65-4319-9d40-2e5b6be82390" providerId="ADAL" clId="{AF4485C8-B71C-438E-9818-2FBEA217D44D}" dt="2023-10-25T01:30:00.700" v="6263" actId="1037"/>
        <pc:sldMkLst>
          <pc:docMk/>
          <pc:sldMk cId="0" sldId="259"/>
        </pc:sldMkLst>
        <pc:spChg chg="add del mod">
          <ac:chgData name="羅佳蓉" userId="f1373748-bd65-4319-9d40-2e5b6be82390" providerId="ADAL" clId="{AF4485C8-B71C-438E-9818-2FBEA217D44D}" dt="2023-10-23T03:02:47.391" v="452" actId="478"/>
          <ac:spMkLst>
            <pc:docMk/>
            <pc:sldMk cId="0" sldId="259"/>
            <ac:spMk id="3" creationId="{58E2A700-2D9B-4464-A16A-1838DEF69955}"/>
          </ac:spMkLst>
        </pc:spChg>
        <pc:spChg chg="add del mod">
          <ac:chgData name="羅佳蓉" userId="f1373748-bd65-4319-9d40-2e5b6be82390" providerId="ADAL" clId="{AF4485C8-B71C-438E-9818-2FBEA217D44D}" dt="2023-10-23T03:02:52.096" v="454" actId="478"/>
          <ac:spMkLst>
            <pc:docMk/>
            <pc:sldMk cId="0" sldId="259"/>
            <ac:spMk id="5" creationId="{838A395C-F6AF-4C37-923B-13ADD9C17437}"/>
          </ac:spMkLst>
        </pc:spChg>
        <pc:spChg chg="add del mod">
          <ac:chgData name="羅佳蓉" userId="f1373748-bd65-4319-9d40-2e5b6be82390" providerId="ADAL" clId="{AF4485C8-B71C-438E-9818-2FBEA217D44D}" dt="2023-10-23T03:02:55.021" v="456" actId="478"/>
          <ac:spMkLst>
            <pc:docMk/>
            <pc:sldMk cId="0" sldId="259"/>
            <ac:spMk id="7" creationId="{05F49259-3210-487B-B28B-6473B563D106}"/>
          </ac:spMkLst>
        </pc:spChg>
        <pc:spChg chg="add del mod">
          <ac:chgData name="羅佳蓉" userId="f1373748-bd65-4319-9d40-2e5b6be82390" providerId="ADAL" clId="{AF4485C8-B71C-438E-9818-2FBEA217D44D}" dt="2023-10-23T03:02:57.538" v="458" actId="478"/>
          <ac:spMkLst>
            <pc:docMk/>
            <pc:sldMk cId="0" sldId="259"/>
            <ac:spMk id="9" creationId="{3E1BB33F-D6C6-44D6-9ED6-0B8AD62AD059}"/>
          </ac:spMkLst>
        </pc:spChg>
        <pc:spChg chg="add del mod">
          <ac:chgData name="羅佳蓉" userId="f1373748-bd65-4319-9d40-2e5b6be82390" providerId="ADAL" clId="{AF4485C8-B71C-438E-9818-2FBEA217D44D}" dt="2023-10-25T01:29:10.503" v="6204" actId="478"/>
          <ac:spMkLst>
            <pc:docMk/>
            <pc:sldMk cId="0" sldId="259"/>
            <ac:spMk id="11" creationId="{153B720B-B4BC-4399-9357-39725D447345}"/>
          </ac:spMkLst>
        </pc:spChg>
        <pc:spChg chg="add mod">
          <ac:chgData name="羅佳蓉" userId="f1373748-bd65-4319-9d40-2e5b6be82390" providerId="ADAL" clId="{AF4485C8-B71C-438E-9818-2FBEA217D44D}" dt="2023-10-25T01:30:00.700" v="6263" actId="1037"/>
          <ac:spMkLst>
            <pc:docMk/>
            <pc:sldMk cId="0" sldId="259"/>
            <ac:spMk id="12" creationId="{CE2A1FA9-1DE4-47D9-A753-19848CE58B48}"/>
          </ac:spMkLst>
        </pc:spChg>
        <pc:spChg chg="del">
          <ac:chgData name="羅佳蓉" userId="f1373748-bd65-4319-9d40-2e5b6be82390" providerId="ADAL" clId="{AF4485C8-B71C-438E-9818-2FBEA217D44D}" dt="2023-10-23T03:02:53.471" v="455" actId="478"/>
          <ac:spMkLst>
            <pc:docMk/>
            <pc:sldMk cId="0" sldId="259"/>
            <ac:spMk id="2040" creationId="{00000000-0000-0000-0000-000000000000}"/>
          </ac:spMkLst>
        </pc:spChg>
        <pc:spChg chg="del">
          <ac:chgData name="羅佳蓉" userId="f1373748-bd65-4319-9d40-2e5b6be82390" providerId="ADAL" clId="{AF4485C8-B71C-438E-9818-2FBEA217D44D}" dt="2023-10-23T03:02:56.331" v="457" actId="478"/>
          <ac:spMkLst>
            <pc:docMk/>
            <pc:sldMk cId="0" sldId="259"/>
            <ac:spMk id="2041" creationId="{00000000-0000-0000-0000-000000000000}"/>
          </ac:spMkLst>
        </pc:spChg>
        <pc:spChg chg="mod">
          <ac:chgData name="羅佳蓉" userId="f1373748-bd65-4319-9d40-2e5b6be82390" providerId="ADAL" clId="{AF4485C8-B71C-438E-9818-2FBEA217D44D}" dt="2023-10-23T03:03:05.225" v="459" actId="255"/>
          <ac:spMkLst>
            <pc:docMk/>
            <pc:sldMk cId="0" sldId="259"/>
            <ac:spMk id="2043" creationId="{00000000-0000-0000-0000-000000000000}"/>
          </ac:spMkLst>
        </pc:spChg>
        <pc:spChg chg="mod">
          <ac:chgData name="羅佳蓉" userId="f1373748-bd65-4319-9d40-2e5b6be82390" providerId="ADAL" clId="{AF4485C8-B71C-438E-9818-2FBEA217D44D}" dt="2023-10-23T03:03:17.351" v="461" actId="255"/>
          <ac:spMkLst>
            <pc:docMk/>
            <pc:sldMk cId="0" sldId="259"/>
            <ac:spMk id="2044" creationId="{00000000-0000-0000-0000-000000000000}"/>
          </ac:spMkLst>
        </pc:spChg>
        <pc:spChg chg="mod">
          <ac:chgData name="羅佳蓉" userId="f1373748-bd65-4319-9d40-2e5b6be82390" providerId="ADAL" clId="{AF4485C8-B71C-438E-9818-2FBEA217D44D}" dt="2023-10-23T03:03:17.351" v="461" actId="255"/>
          <ac:spMkLst>
            <pc:docMk/>
            <pc:sldMk cId="0" sldId="259"/>
            <ac:spMk id="2045" creationId="{00000000-0000-0000-0000-000000000000}"/>
          </ac:spMkLst>
        </pc:spChg>
        <pc:spChg chg="mod">
          <ac:chgData name="羅佳蓉" userId="f1373748-bd65-4319-9d40-2e5b6be82390" providerId="ADAL" clId="{AF4485C8-B71C-438E-9818-2FBEA217D44D}" dt="2023-10-23T03:03:17.351" v="461" actId="255"/>
          <ac:spMkLst>
            <pc:docMk/>
            <pc:sldMk cId="0" sldId="259"/>
            <ac:spMk id="2046" creationId="{00000000-0000-0000-0000-000000000000}"/>
          </ac:spMkLst>
        </pc:spChg>
        <pc:spChg chg="del">
          <ac:chgData name="羅佳蓉" userId="f1373748-bd65-4319-9d40-2e5b6be82390" providerId="ADAL" clId="{AF4485C8-B71C-438E-9818-2FBEA217D44D}" dt="2023-10-23T03:02:45.701" v="451" actId="478"/>
          <ac:spMkLst>
            <pc:docMk/>
            <pc:sldMk cId="0" sldId="259"/>
            <ac:spMk id="2047" creationId="{00000000-0000-0000-0000-000000000000}"/>
          </ac:spMkLst>
        </pc:spChg>
        <pc:spChg chg="del">
          <ac:chgData name="羅佳蓉" userId="f1373748-bd65-4319-9d40-2e5b6be82390" providerId="ADAL" clId="{AF4485C8-B71C-438E-9818-2FBEA217D44D}" dt="2023-10-23T03:02:50.422" v="453" actId="478"/>
          <ac:spMkLst>
            <pc:docMk/>
            <pc:sldMk cId="0" sldId="259"/>
            <ac:spMk id="2048" creationId="{00000000-0000-0000-0000-000000000000}"/>
          </ac:spMkLst>
        </pc:spChg>
      </pc:sldChg>
      <pc:sldChg chg="addSp delSp modSp mod">
        <pc:chgData name="羅佳蓉" userId="f1373748-bd65-4319-9d40-2e5b6be82390" providerId="ADAL" clId="{AF4485C8-B71C-438E-9818-2FBEA217D44D}" dt="2023-10-25T01:33:05.736" v="6358" actId="20577"/>
        <pc:sldMkLst>
          <pc:docMk/>
          <pc:sldMk cId="0" sldId="260"/>
        </pc:sldMkLst>
        <pc:spChg chg="add del mod">
          <ac:chgData name="羅佳蓉" userId="f1373748-bd65-4319-9d40-2e5b6be82390" providerId="ADAL" clId="{AF4485C8-B71C-438E-9818-2FBEA217D44D}" dt="2023-10-24T14:40:38.797" v="4407" actId="478"/>
          <ac:spMkLst>
            <pc:docMk/>
            <pc:sldMk cId="0" sldId="260"/>
            <ac:spMk id="3" creationId="{CB15C722-C457-4E1A-BE77-85BCC90ADFDC}"/>
          </ac:spMkLst>
        </pc:spChg>
        <pc:spChg chg="add mod">
          <ac:chgData name="羅佳蓉" userId="f1373748-bd65-4319-9d40-2e5b6be82390" providerId="ADAL" clId="{AF4485C8-B71C-438E-9818-2FBEA217D44D}" dt="2023-10-25T01:33:05.736" v="6358" actId="20577"/>
          <ac:spMkLst>
            <pc:docMk/>
            <pc:sldMk cId="0" sldId="260"/>
            <ac:spMk id="4" creationId="{DEDB3D6E-5C1B-49D4-91CB-42712A843FAF}"/>
          </ac:spMkLst>
        </pc:spChg>
        <pc:spChg chg="mod">
          <ac:chgData name="羅佳蓉" userId="f1373748-bd65-4319-9d40-2e5b6be82390" providerId="ADAL" clId="{AF4485C8-B71C-438E-9818-2FBEA217D44D}" dt="2023-10-24T14:40:52.710" v="4411" actId="1076"/>
          <ac:spMkLst>
            <pc:docMk/>
            <pc:sldMk cId="0" sldId="260"/>
            <ac:spMk id="2057" creationId="{00000000-0000-0000-0000-000000000000}"/>
          </ac:spMkLst>
        </pc:spChg>
        <pc:spChg chg="del">
          <ac:chgData name="羅佳蓉" userId="f1373748-bd65-4319-9d40-2e5b6be82390" providerId="ADAL" clId="{AF4485C8-B71C-438E-9818-2FBEA217D44D}" dt="2023-10-24T14:40:23.107" v="4404" actId="478"/>
          <ac:spMkLst>
            <pc:docMk/>
            <pc:sldMk cId="0" sldId="260"/>
            <ac:spMk id="2058" creationId="{00000000-0000-0000-0000-000000000000}"/>
          </ac:spMkLst>
        </pc:spChg>
        <pc:spChg chg="mod">
          <ac:chgData name="羅佳蓉" userId="f1373748-bd65-4319-9d40-2e5b6be82390" providerId="ADAL" clId="{AF4485C8-B71C-438E-9818-2FBEA217D44D}" dt="2023-10-24T14:40:56.074" v="4418" actId="1036"/>
          <ac:spMkLst>
            <pc:docMk/>
            <pc:sldMk cId="0" sldId="260"/>
            <ac:spMk id="2059" creationId="{00000000-0000-0000-0000-000000000000}"/>
          </ac:spMkLst>
        </pc:spChg>
      </pc:sldChg>
      <pc:sldChg chg="modSp del">
        <pc:chgData name="羅佳蓉" userId="f1373748-bd65-4319-9d40-2e5b6be82390" providerId="ADAL" clId="{AF4485C8-B71C-438E-9818-2FBEA217D44D}" dt="2023-10-23T03:25:04.463" v="1316" actId="47"/>
        <pc:sldMkLst>
          <pc:docMk/>
          <pc:sldMk cId="0" sldId="261"/>
        </pc:sldMkLst>
        <pc:spChg chg="mod">
          <ac:chgData name="羅佳蓉" userId="f1373748-bd65-4319-9d40-2e5b6be82390" providerId="ADAL" clId="{AF4485C8-B71C-438E-9818-2FBEA217D44D}" dt="2023-10-23T03:07:58.731" v="546"/>
          <ac:spMkLst>
            <pc:docMk/>
            <pc:sldMk cId="0" sldId="261"/>
            <ac:spMk id="2064" creationId="{00000000-0000-0000-0000-000000000000}"/>
          </ac:spMkLst>
        </pc:spChg>
      </pc:sldChg>
      <pc:sldChg chg="del">
        <pc:chgData name="羅佳蓉" userId="f1373748-bd65-4319-9d40-2e5b6be82390" providerId="ADAL" clId="{AF4485C8-B71C-438E-9818-2FBEA217D44D}" dt="2023-10-24T16:30:08.947" v="5532" actId="47"/>
        <pc:sldMkLst>
          <pc:docMk/>
          <pc:sldMk cId="0" sldId="262"/>
        </pc:sldMkLst>
      </pc:sldChg>
      <pc:sldChg chg="del">
        <pc:chgData name="羅佳蓉" userId="f1373748-bd65-4319-9d40-2e5b6be82390" providerId="ADAL" clId="{AF4485C8-B71C-438E-9818-2FBEA217D44D}" dt="2023-10-24T16:30:08.947" v="5532" actId="47"/>
        <pc:sldMkLst>
          <pc:docMk/>
          <pc:sldMk cId="0" sldId="263"/>
        </pc:sldMkLst>
      </pc:sldChg>
      <pc:sldChg chg="del">
        <pc:chgData name="羅佳蓉" userId="f1373748-bd65-4319-9d40-2e5b6be82390" providerId="ADAL" clId="{AF4485C8-B71C-438E-9818-2FBEA217D44D}" dt="2023-10-24T16:30:08.947" v="5532" actId="47"/>
        <pc:sldMkLst>
          <pc:docMk/>
          <pc:sldMk cId="0" sldId="264"/>
        </pc:sldMkLst>
      </pc:sldChg>
      <pc:sldChg chg="addSp delSp modSp mod ord">
        <pc:chgData name="羅佳蓉" userId="f1373748-bd65-4319-9d40-2e5b6be82390" providerId="ADAL" clId="{AF4485C8-B71C-438E-9818-2FBEA217D44D}" dt="2023-10-25T01:30:09.722" v="6268" actId="20577"/>
        <pc:sldMkLst>
          <pc:docMk/>
          <pc:sldMk cId="0" sldId="265"/>
        </pc:sldMkLst>
        <pc:spChg chg="add mod">
          <ac:chgData name="羅佳蓉" userId="f1373748-bd65-4319-9d40-2e5b6be82390" providerId="ADAL" clId="{AF4485C8-B71C-438E-9818-2FBEA217D44D}" dt="2023-10-25T01:30:09.722" v="6268" actId="20577"/>
          <ac:spMkLst>
            <pc:docMk/>
            <pc:sldMk cId="0" sldId="265"/>
            <ac:spMk id="5" creationId="{BE10A446-BD8C-4ED2-8FC0-500C77FCA6AD}"/>
          </ac:spMkLst>
        </pc:spChg>
        <pc:spChg chg="mod">
          <ac:chgData name="羅佳蓉" userId="f1373748-bd65-4319-9d40-2e5b6be82390" providerId="ADAL" clId="{AF4485C8-B71C-438E-9818-2FBEA217D44D}" dt="2023-10-22T04:54:04.297" v="115"/>
          <ac:spMkLst>
            <pc:docMk/>
            <pc:sldMk cId="0" sldId="265"/>
            <ac:spMk id="2090" creationId="{00000000-0000-0000-0000-000000000000}"/>
          </ac:spMkLst>
        </pc:spChg>
        <pc:spChg chg="del">
          <ac:chgData name="羅佳蓉" userId="f1373748-bd65-4319-9d40-2e5b6be82390" providerId="ADAL" clId="{AF4485C8-B71C-438E-9818-2FBEA217D44D}" dt="2023-10-22T04:54:12.747" v="117" actId="478"/>
          <ac:spMkLst>
            <pc:docMk/>
            <pc:sldMk cId="0" sldId="265"/>
            <ac:spMk id="2093" creationId="{00000000-0000-0000-0000-000000000000}"/>
          </ac:spMkLst>
        </pc:spChg>
        <pc:spChg chg="del">
          <ac:chgData name="羅佳蓉" userId="f1373748-bd65-4319-9d40-2e5b6be82390" providerId="ADAL" clId="{AF4485C8-B71C-438E-9818-2FBEA217D44D}" dt="2023-10-22T04:54:15.179" v="118" actId="478"/>
          <ac:spMkLst>
            <pc:docMk/>
            <pc:sldMk cId="0" sldId="265"/>
            <ac:spMk id="2094" creationId="{00000000-0000-0000-0000-000000000000}"/>
          </ac:spMkLst>
        </pc:spChg>
        <pc:spChg chg="del">
          <ac:chgData name="羅佳蓉" userId="f1373748-bd65-4319-9d40-2e5b6be82390" providerId="ADAL" clId="{AF4485C8-B71C-438E-9818-2FBEA217D44D}" dt="2023-10-22T04:54:10.671" v="116" actId="478"/>
          <ac:spMkLst>
            <pc:docMk/>
            <pc:sldMk cId="0" sldId="265"/>
            <ac:spMk id="2095" creationId="{00000000-0000-0000-0000-000000000000}"/>
          </ac:spMkLst>
        </pc:spChg>
      </pc:sldChg>
      <pc:sldChg chg="del ord">
        <pc:chgData name="羅佳蓉" userId="f1373748-bd65-4319-9d40-2e5b6be82390" providerId="ADAL" clId="{AF4485C8-B71C-438E-9818-2FBEA217D44D}" dt="2023-10-24T16:30:08.947" v="5532" actId="47"/>
        <pc:sldMkLst>
          <pc:docMk/>
          <pc:sldMk cId="0" sldId="266"/>
        </pc:sldMkLst>
      </pc:sldChg>
      <pc:sldChg chg="del">
        <pc:chgData name="羅佳蓉" userId="f1373748-bd65-4319-9d40-2e5b6be82390" providerId="ADAL" clId="{AF4485C8-B71C-438E-9818-2FBEA217D44D}" dt="2023-10-24T16:30:08.947" v="5532" actId="47"/>
        <pc:sldMkLst>
          <pc:docMk/>
          <pc:sldMk cId="0" sldId="267"/>
        </pc:sldMkLst>
      </pc:sldChg>
      <pc:sldChg chg="del">
        <pc:chgData name="羅佳蓉" userId="f1373748-bd65-4319-9d40-2e5b6be82390" providerId="ADAL" clId="{AF4485C8-B71C-438E-9818-2FBEA217D44D}" dt="2023-10-24T16:30:08.947" v="5532" actId="47"/>
        <pc:sldMkLst>
          <pc:docMk/>
          <pc:sldMk cId="0" sldId="268"/>
        </pc:sldMkLst>
      </pc:sldChg>
      <pc:sldChg chg="del">
        <pc:chgData name="羅佳蓉" userId="f1373748-bd65-4319-9d40-2e5b6be82390" providerId="ADAL" clId="{AF4485C8-B71C-438E-9818-2FBEA217D44D}" dt="2023-10-24T16:30:08.947" v="5532" actId="47"/>
        <pc:sldMkLst>
          <pc:docMk/>
          <pc:sldMk cId="0" sldId="269"/>
        </pc:sldMkLst>
      </pc:sldChg>
      <pc:sldChg chg="del">
        <pc:chgData name="羅佳蓉" userId="f1373748-bd65-4319-9d40-2e5b6be82390" providerId="ADAL" clId="{AF4485C8-B71C-438E-9818-2FBEA217D44D}" dt="2023-10-24T16:30:08.947" v="5532" actId="47"/>
        <pc:sldMkLst>
          <pc:docMk/>
          <pc:sldMk cId="0" sldId="270"/>
        </pc:sldMkLst>
      </pc:sldChg>
      <pc:sldChg chg="del">
        <pc:chgData name="羅佳蓉" userId="f1373748-bd65-4319-9d40-2e5b6be82390" providerId="ADAL" clId="{AF4485C8-B71C-438E-9818-2FBEA217D44D}" dt="2023-10-24T16:30:08.947" v="5532" actId="47"/>
        <pc:sldMkLst>
          <pc:docMk/>
          <pc:sldMk cId="0" sldId="271"/>
        </pc:sldMkLst>
      </pc:sldChg>
      <pc:sldChg chg="addSp delSp modSp mod ord">
        <pc:chgData name="羅佳蓉" userId="f1373748-bd65-4319-9d40-2e5b6be82390" providerId="ADAL" clId="{AF4485C8-B71C-438E-9818-2FBEA217D44D}" dt="2023-10-25T01:30:25.181" v="6274" actId="20577"/>
        <pc:sldMkLst>
          <pc:docMk/>
          <pc:sldMk cId="0" sldId="272"/>
        </pc:sldMkLst>
        <pc:spChg chg="add mod">
          <ac:chgData name="羅佳蓉" userId="f1373748-bd65-4319-9d40-2e5b6be82390" providerId="ADAL" clId="{AF4485C8-B71C-438E-9818-2FBEA217D44D}" dt="2023-10-25T01:30:25.181" v="6274" actId="20577"/>
          <ac:spMkLst>
            <pc:docMk/>
            <pc:sldMk cId="0" sldId="272"/>
            <ac:spMk id="5" creationId="{04EF1508-A242-42C7-8B66-9A7FFFD1429E}"/>
          </ac:spMkLst>
        </pc:spChg>
        <pc:spChg chg="mod">
          <ac:chgData name="羅佳蓉" userId="f1373748-bd65-4319-9d40-2e5b6be82390" providerId="ADAL" clId="{AF4485C8-B71C-438E-9818-2FBEA217D44D}" dt="2023-10-22T04:54:45.471" v="121"/>
          <ac:spMkLst>
            <pc:docMk/>
            <pc:sldMk cId="0" sldId="272"/>
            <ac:spMk id="2124" creationId="{00000000-0000-0000-0000-000000000000}"/>
          </ac:spMkLst>
        </pc:spChg>
        <pc:spChg chg="del">
          <ac:chgData name="羅佳蓉" userId="f1373748-bd65-4319-9d40-2e5b6be82390" providerId="ADAL" clId="{AF4485C8-B71C-438E-9818-2FBEA217D44D}" dt="2023-10-22T04:55:17.128" v="127" actId="478"/>
          <ac:spMkLst>
            <pc:docMk/>
            <pc:sldMk cId="0" sldId="272"/>
            <ac:spMk id="2127" creationId="{00000000-0000-0000-0000-000000000000}"/>
          </ac:spMkLst>
        </pc:spChg>
      </pc:sldChg>
      <pc:sldChg chg="del">
        <pc:chgData name="羅佳蓉" userId="f1373748-bd65-4319-9d40-2e5b6be82390" providerId="ADAL" clId="{AF4485C8-B71C-438E-9818-2FBEA217D44D}" dt="2023-10-22T04:59:12.080" v="144" actId="47"/>
        <pc:sldMkLst>
          <pc:docMk/>
          <pc:sldMk cId="0" sldId="273"/>
        </pc:sldMkLst>
      </pc:sldChg>
      <pc:sldChg chg="del">
        <pc:chgData name="羅佳蓉" userId="f1373748-bd65-4319-9d40-2e5b6be82390" providerId="ADAL" clId="{AF4485C8-B71C-438E-9818-2FBEA217D44D}" dt="2023-10-22T04:59:12.080" v="144" actId="47"/>
        <pc:sldMkLst>
          <pc:docMk/>
          <pc:sldMk cId="0" sldId="274"/>
        </pc:sldMkLst>
      </pc:sldChg>
      <pc:sldChg chg="del">
        <pc:chgData name="羅佳蓉" userId="f1373748-bd65-4319-9d40-2e5b6be82390" providerId="ADAL" clId="{AF4485C8-B71C-438E-9818-2FBEA217D44D}" dt="2023-10-22T04:59:12.080" v="144" actId="47"/>
        <pc:sldMkLst>
          <pc:docMk/>
          <pc:sldMk cId="0" sldId="275"/>
        </pc:sldMkLst>
      </pc:sldChg>
      <pc:sldChg chg="del">
        <pc:chgData name="羅佳蓉" userId="f1373748-bd65-4319-9d40-2e5b6be82390" providerId="ADAL" clId="{AF4485C8-B71C-438E-9818-2FBEA217D44D}" dt="2023-10-22T04:59:12.080" v="144" actId="47"/>
        <pc:sldMkLst>
          <pc:docMk/>
          <pc:sldMk cId="0" sldId="276"/>
        </pc:sldMkLst>
      </pc:sldChg>
      <pc:sldChg chg="del">
        <pc:chgData name="羅佳蓉" userId="f1373748-bd65-4319-9d40-2e5b6be82390" providerId="ADAL" clId="{AF4485C8-B71C-438E-9818-2FBEA217D44D}" dt="2023-10-22T04:59:12.080" v="144" actId="47"/>
        <pc:sldMkLst>
          <pc:docMk/>
          <pc:sldMk cId="0" sldId="277"/>
        </pc:sldMkLst>
      </pc:sldChg>
      <pc:sldChg chg="del">
        <pc:chgData name="羅佳蓉" userId="f1373748-bd65-4319-9d40-2e5b6be82390" providerId="ADAL" clId="{AF4485C8-B71C-438E-9818-2FBEA217D44D}" dt="2023-10-22T04:59:12.080" v="144" actId="47"/>
        <pc:sldMkLst>
          <pc:docMk/>
          <pc:sldMk cId="0" sldId="278"/>
        </pc:sldMkLst>
      </pc:sldChg>
      <pc:sldChg chg="del">
        <pc:chgData name="羅佳蓉" userId="f1373748-bd65-4319-9d40-2e5b6be82390" providerId="ADAL" clId="{AF4485C8-B71C-438E-9818-2FBEA217D44D}" dt="2023-10-22T04:59:12.080" v="144" actId="47"/>
        <pc:sldMkLst>
          <pc:docMk/>
          <pc:sldMk cId="0" sldId="279"/>
        </pc:sldMkLst>
      </pc:sldChg>
      <pc:sldChg chg="del">
        <pc:chgData name="羅佳蓉" userId="f1373748-bd65-4319-9d40-2e5b6be82390" providerId="ADAL" clId="{AF4485C8-B71C-438E-9818-2FBEA217D44D}" dt="2023-10-22T04:59:12.080" v="144" actId="47"/>
        <pc:sldMkLst>
          <pc:docMk/>
          <pc:sldMk cId="0" sldId="280"/>
        </pc:sldMkLst>
      </pc:sldChg>
      <pc:sldChg chg="del">
        <pc:chgData name="羅佳蓉" userId="f1373748-bd65-4319-9d40-2e5b6be82390" providerId="ADAL" clId="{AF4485C8-B71C-438E-9818-2FBEA217D44D}" dt="2023-10-22T04:59:12.080" v="144" actId="47"/>
        <pc:sldMkLst>
          <pc:docMk/>
          <pc:sldMk cId="0" sldId="281"/>
        </pc:sldMkLst>
      </pc:sldChg>
      <pc:sldChg chg="del">
        <pc:chgData name="羅佳蓉" userId="f1373748-bd65-4319-9d40-2e5b6be82390" providerId="ADAL" clId="{AF4485C8-B71C-438E-9818-2FBEA217D44D}" dt="2023-10-22T04:59:12.080" v="144" actId="47"/>
        <pc:sldMkLst>
          <pc:docMk/>
          <pc:sldMk cId="0" sldId="282"/>
        </pc:sldMkLst>
      </pc:sldChg>
      <pc:sldChg chg="del">
        <pc:chgData name="羅佳蓉" userId="f1373748-bd65-4319-9d40-2e5b6be82390" providerId="ADAL" clId="{AF4485C8-B71C-438E-9818-2FBEA217D44D}" dt="2023-10-22T04:59:12.080" v="144" actId="47"/>
        <pc:sldMkLst>
          <pc:docMk/>
          <pc:sldMk cId="0" sldId="283"/>
        </pc:sldMkLst>
      </pc:sldChg>
      <pc:sldChg chg="del">
        <pc:chgData name="羅佳蓉" userId="f1373748-bd65-4319-9d40-2e5b6be82390" providerId="ADAL" clId="{AF4485C8-B71C-438E-9818-2FBEA217D44D}" dt="2023-10-22T04:59:12.080" v="144" actId="47"/>
        <pc:sldMkLst>
          <pc:docMk/>
          <pc:sldMk cId="0" sldId="284"/>
        </pc:sldMkLst>
      </pc:sldChg>
      <pc:sldChg chg="addSp delSp modSp mod ord">
        <pc:chgData name="羅佳蓉" userId="f1373748-bd65-4319-9d40-2e5b6be82390" providerId="ADAL" clId="{AF4485C8-B71C-438E-9818-2FBEA217D44D}" dt="2023-10-25T01:31:43.473" v="6324" actId="20577"/>
        <pc:sldMkLst>
          <pc:docMk/>
          <pc:sldMk cId="0" sldId="285"/>
        </pc:sldMkLst>
        <pc:spChg chg="add mod">
          <ac:chgData name="羅佳蓉" userId="f1373748-bd65-4319-9d40-2e5b6be82390" providerId="ADAL" clId="{AF4485C8-B71C-438E-9818-2FBEA217D44D}" dt="2023-10-25T01:31:43.473" v="6324" actId="20577"/>
          <ac:spMkLst>
            <pc:docMk/>
            <pc:sldMk cId="0" sldId="285"/>
            <ac:spMk id="5" creationId="{A111F1B5-49DA-4D6B-BE01-136895F130EC}"/>
          </ac:spMkLst>
        </pc:spChg>
        <pc:spChg chg="mod">
          <ac:chgData name="羅佳蓉" userId="f1373748-bd65-4319-9d40-2e5b6be82390" providerId="ADAL" clId="{AF4485C8-B71C-438E-9818-2FBEA217D44D}" dt="2023-10-22T04:55:11.636" v="125" actId="122"/>
          <ac:spMkLst>
            <pc:docMk/>
            <pc:sldMk cId="0" sldId="285"/>
            <ac:spMk id="2595" creationId="{00000000-0000-0000-0000-000000000000}"/>
          </ac:spMkLst>
        </pc:spChg>
        <pc:spChg chg="del">
          <ac:chgData name="羅佳蓉" userId="f1373748-bd65-4319-9d40-2e5b6be82390" providerId="ADAL" clId="{AF4485C8-B71C-438E-9818-2FBEA217D44D}" dt="2023-10-22T04:55:14.147" v="126" actId="478"/>
          <ac:spMkLst>
            <pc:docMk/>
            <pc:sldMk cId="0" sldId="285"/>
            <ac:spMk id="2598" creationId="{00000000-0000-0000-0000-000000000000}"/>
          </ac:spMkLst>
        </pc:spChg>
      </pc:sldChg>
      <pc:sldChg chg="del">
        <pc:chgData name="羅佳蓉" userId="f1373748-bd65-4319-9d40-2e5b6be82390" providerId="ADAL" clId="{AF4485C8-B71C-438E-9818-2FBEA217D44D}" dt="2023-10-24T16:30:08.947" v="5532" actId="47"/>
        <pc:sldMkLst>
          <pc:docMk/>
          <pc:sldMk cId="0" sldId="286"/>
        </pc:sldMkLst>
      </pc:sldChg>
      <pc:sldChg chg="addSp modSp mod ord modNotesTx">
        <pc:chgData name="羅佳蓉" userId="f1373748-bd65-4319-9d40-2e5b6be82390" providerId="ADAL" clId="{AF4485C8-B71C-438E-9818-2FBEA217D44D}" dt="2023-10-25T01:31:19.912" v="6315" actId="14100"/>
        <pc:sldMkLst>
          <pc:docMk/>
          <pc:sldMk cId="0" sldId="287"/>
        </pc:sldMkLst>
        <pc:spChg chg="add mod">
          <ac:chgData name="羅佳蓉" userId="f1373748-bd65-4319-9d40-2e5b6be82390" providerId="ADAL" clId="{AF4485C8-B71C-438E-9818-2FBEA217D44D}" dt="2023-10-25T01:31:19.912" v="6315" actId="14100"/>
          <ac:spMkLst>
            <pc:docMk/>
            <pc:sldMk cId="0" sldId="287"/>
            <ac:spMk id="9" creationId="{6B6E858D-AC65-4F0C-A17C-62CA123FD43A}"/>
          </ac:spMkLst>
        </pc:spChg>
        <pc:spChg chg="mod">
          <ac:chgData name="羅佳蓉" userId="f1373748-bd65-4319-9d40-2e5b6be82390" providerId="ADAL" clId="{AF4485C8-B71C-438E-9818-2FBEA217D44D}" dt="2023-10-24T17:51:44.588" v="5809" actId="1076"/>
          <ac:spMkLst>
            <pc:docMk/>
            <pc:sldMk cId="0" sldId="287"/>
            <ac:spMk id="2610" creationId="{00000000-0000-0000-0000-000000000000}"/>
          </ac:spMkLst>
        </pc:spChg>
        <pc:spChg chg="mod">
          <ac:chgData name="羅佳蓉" userId="f1373748-bd65-4319-9d40-2e5b6be82390" providerId="ADAL" clId="{AF4485C8-B71C-438E-9818-2FBEA217D44D}" dt="2023-10-24T17:53:00.605" v="5848" actId="1076"/>
          <ac:spMkLst>
            <pc:docMk/>
            <pc:sldMk cId="0" sldId="287"/>
            <ac:spMk id="2611" creationId="{00000000-0000-0000-0000-000000000000}"/>
          </ac:spMkLst>
        </pc:spChg>
        <pc:spChg chg="mod">
          <ac:chgData name="羅佳蓉" userId="f1373748-bd65-4319-9d40-2e5b6be82390" providerId="ADAL" clId="{AF4485C8-B71C-438E-9818-2FBEA217D44D}" dt="2023-10-24T17:52:17.441" v="5820" actId="14100"/>
          <ac:spMkLst>
            <pc:docMk/>
            <pc:sldMk cId="0" sldId="287"/>
            <ac:spMk id="2612" creationId="{00000000-0000-0000-0000-000000000000}"/>
          </ac:spMkLst>
        </pc:spChg>
        <pc:spChg chg="mod">
          <ac:chgData name="羅佳蓉" userId="f1373748-bd65-4319-9d40-2e5b6be82390" providerId="ADAL" clId="{AF4485C8-B71C-438E-9818-2FBEA217D44D}" dt="2023-10-24T17:52:11.008" v="5819" actId="14100"/>
          <ac:spMkLst>
            <pc:docMk/>
            <pc:sldMk cId="0" sldId="287"/>
            <ac:spMk id="2613" creationId="{00000000-0000-0000-0000-000000000000}"/>
          </ac:spMkLst>
        </pc:spChg>
        <pc:spChg chg="mod">
          <ac:chgData name="羅佳蓉" userId="f1373748-bd65-4319-9d40-2e5b6be82390" providerId="ADAL" clId="{AF4485C8-B71C-438E-9818-2FBEA217D44D}" dt="2023-10-24T17:52:44.489" v="5845" actId="14100"/>
          <ac:spMkLst>
            <pc:docMk/>
            <pc:sldMk cId="0" sldId="287"/>
            <ac:spMk id="2614" creationId="{00000000-0000-0000-0000-000000000000}"/>
          </ac:spMkLst>
        </pc:spChg>
        <pc:spChg chg="mod">
          <ac:chgData name="羅佳蓉" userId="f1373748-bd65-4319-9d40-2e5b6be82390" providerId="ADAL" clId="{AF4485C8-B71C-438E-9818-2FBEA217D44D}" dt="2023-10-24T17:52:54.929" v="5846" actId="1076"/>
          <ac:spMkLst>
            <pc:docMk/>
            <pc:sldMk cId="0" sldId="287"/>
            <ac:spMk id="2615" creationId="{00000000-0000-0000-0000-000000000000}"/>
          </ac:spMkLst>
        </pc:spChg>
        <pc:spChg chg="mod">
          <ac:chgData name="羅佳蓉" userId="f1373748-bd65-4319-9d40-2e5b6be82390" providerId="ADAL" clId="{AF4485C8-B71C-438E-9818-2FBEA217D44D}" dt="2023-10-24T17:53:06.125" v="5849" actId="1076"/>
          <ac:spMkLst>
            <pc:docMk/>
            <pc:sldMk cId="0" sldId="287"/>
            <ac:spMk id="2616" creationId="{00000000-0000-0000-0000-000000000000}"/>
          </ac:spMkLst>
        </pc:spChg>
      </pc:sldChg>
      <pc:sldChg chg="addSp delSp modSp mod ord delAnim modNotesTx">
        <pc:chgData name="羅佳蓉" userId="f1373748-bd65-4319-9d40-2e5b6be82390" providerId="ADAL" clId="{AF4485C8-B71C-438E-9818-2FBEA217D44D}" dt="2023-10-25T01:31:37.978" v="6321" actId="20577"/>
        <pc:sldMkLst>
          <pc:docMk/>
          <pc:sldMk cId="0" sldId="288"/>
        </pc:sldMkLst>
        <pc:spChg chg="add del mod">
          <ac:chgData name="羅佳蓉" userId="f1373748-bd65-4319-9d40-2e5b6be82390" providerId="ADAL" clId="{AF4485C8-B71C-438E-9818-2FBEA217D44D}" dt="2023-10-24T14:17:05.891" v="3996" actId="478"/>
          <ac:spMkLst>
            <pc:docMk/>
            <pc:sldMk cId="0" sldId="288"/>
            <ac:spMk id="3" creationId="{4FF8929D-9B50-4BE5-B6F5-AD06CD35EB34}"/>
          </ac:spMkLst>
        </pc:spChg>
        <pc:spChg chg="add del mod">
          <ac:chgData name="羅佳蓉" userId="f1373748-bd65-4319-9d40-2e5b6be82390" providerId="ADAL" clId="{AF4485C8-B71C-438E-9818-2FBEA217D44D}" dt="2023-10-24T14:17:11.522" v="3997" actId="478"/>
          <ac:spMkLst>
            <pc:docMk/>
            <pc:sldMk cId="0" sldId="288"/>
            <ac:spMk id="5" creationId="{9CEDD9E2-9A3C-479D-98DB-FCF8A2A07D17}"/>
          </ac:spMkLst>
        </pc:spChg>
        <pc:spChg chg="add mod">
          <ac:chgData name="羅佳蓉" userId="f1373748-bd65-4319-9d40-2e5b6be82390" providerId="ADAL" clId="{AF4485C8-B71C-438E-9818-2FBEA217D44D}" dt="2023-10-25T01:31:37.978" v="6321" actId="20577"/>
          <ac:spMkLst>
            <pc:docMk/>
            <pc:sldMk cId="0" sldId="288"/>
            <ac:spMk id="8" creationId="{8DAF3C50-3068-4B34-BA08-2B357D702E09}"/>
          </ac:spMkLst>
        </pc:spChg>
        <pc:spChg chg="mod">
          <ac:chgData name="羅佳蓉" userId="f1373748-bd65-4319-9d40-2e5b6be82390" providerId="ADAL" clId="{AF4485C8-B71C-438E-9818-2FBEA217D44D}" dt="2023-10-24T14:18:13.202" v="4034" actId="1035"/>
          <ac:spMkLst>
            <pc:docMk/>
            <pc:sldMk cId="0" sldId="288"/>
            <ac:spMk id="2621" creationId="{00000000-0000-0000-0000-000000000000}"/>
          </ac:spMkLst>
        </pc:spChg>
        <pc:spChg chg="mod">
          <ac:chgData name="羅佳蓉" userId="f1373748-bd65-4319-9d40-2e5b6be82390" providerId="ADAL" clId="{AF4485C8-B71C-438E-9818-2FBEA217D44D}" dt="2023-10-24T14:20:51.393" v="4098" actId="14100"/>
          <ac:spMkLst>
            <pc:docMk/>
            <pc:sldMk cId="0" sldId="288"/>
            <ac:spMk id="2622" creationId="{00000000-0000-0000-0000-000000000000}"/>
          </ac:spMkLst>
        </pc:spChg>
        <pc:spChg chg="mod">
          <ac:chgData name="羅佳蓉" userId="f1373748-bd65-4319-9d40-2e5b6be82390" providerId="ADAL" clId="{AF4485C8-B71C-438E-9818-2FBEA217D44D}" dt="2023-10-24T17:53:49.974" v="5855" actId="14100"/>
          <ac:spMkLst>
            <pc:docMk/>
            <pc:sldMk cId="0" sldId="288"/>
            <ac:spMk id="2623" creationId="{00000000-0000-0000-0000-000000000000}"/>
          </ac:spMkLst>
        </pc:spChg>
        <pc:spChg chg="del mod">
          <ac:chgData name="羅佳蓉" userId="f1373748-bd65-4319-9d40-2e5b6be82390" providerId="ADAL" clId="{AF4485C8-B71C-438E-9818-2FBEA217D44D}" dt="2023-10-24T14:17:00.209" v="3993" actId="478"/>
          <ac:spMkLst>
            <pc:docMk/>
            <pc:sldMk cId="0" sldId="288"/>
            <ac:spMk id="2624" creationId="{00000000-0000-0000-0000-000000000000}"/>
          </ac:spMkLst>
        </pc:spChg>
        <pc:spChg chg="mod">
          <ac:chgData name="羅佳蓉" userId="f1373748-bd65-4319-9d40-2e5b6be82390" providerId="ADAL" clId="{AF4485C8-B71C-438E-9818-2FBEA217D44D}" dt="2023-10-24T17:53:53.728" v="5856" actId="14100"/>
          <ac:spMkLst>
            <pc:docMk/>
            <pc:sldMk cId="0" sldId="288"/>
            <ac:spMk id="2625" creationId="{00000000-0000-0000-0000-000000000000}"/>
          </ac:spMkLst>
        </pc:spChg>
        <pc:spChg chg="del">
          <ac:chgData name="羅佳蓉" userId="f1373748-bd65-4319-9d40-2e5b6be82390" providerId="ADAL" clId="{AF4485C8-B71C-438E-9818-2FBEA217D44D}" dt="2023-10-24T14:17:02.450" v="3994" actId="478"/>
          <ac:spMkLst>
            <pc:docMk/>
            <pc:sldMk cId="0" sldId="288"/>
            <ac:spMk id="2626" creationId="{00000000-0000-0000-0000-000000000000}"/>
          </ac:spMkLst>
        </pc:spChg>
        <pc:spChg chg="mod">
          <ac:chgData name="羅佳蓉" userId="f1373748-bd65-4319-9d40-2e5b6be82390" providerId="ADAL" clId="{AF4485C8-B71C-438E-9818-2FBEA217D44D}" dt="2023-10-24T14:22:02.553" v="4173" actId="1038"/>
          <ac:spMkLst>
            <pc:docMk/>
            <pc:sldMk cId="0" sldId="288"/>
            <ac:spMk id="2627" creationId="{00000000-0000-0000-0000-000000000000}"/>
          </ac:spMkLst>
        </pc:spChg>
        <pc:spChg chg="del mod">
          <ac:chgData name="羅佳蓉" userId="f1373748-bd65-4319-9d40-2e5b6be82390" providerId="ADAL" clId="{AF4485C8-B71C-438E-9818-2FBEA217D44D}" dt="2023-10-24T14:27:50.212" v="4272" actId="478"/>
          <ac:spMkLst>
            <pc:docMk/>
            <pc:sldMk cId="0" sldId="288"/>
            <ac:spMk id="2628" creationId="{00000000-0000-0000-0000-000000000000}"/>
          </ac:spMkLst>
        </pc:spChg>
        <pc:picChg chg="add mod">
          <ac:chgData name="羅佳蓉" userId="f1373748-bd65-4319-9d40-2e5b6be82390" providerId="ADAL" clId="{AF4485C8-B71C-438E-9818-2FBEA217D44D}" dt="2023-10-24T14:21:00.406" v="4126" actId="1038"/>
          <ac:picMkLst>
            <pc:docMk/>
            <pc:sldMk cId="0" sldId="288"/>
            <ac:picMk id="6" creationId="{D5FFDB85-F34F-4355-AD68-52590BEC8446}"/>
          </ac:picMkLst>
        </pc:picChg>
      </pc:sldChg>
      <pc:sldChg chg="del ord">
        <pc:chgData name="羅佳蓉" userId="f1373748-bd65-4319-9d40-2e5b6be82390" providerId="ADAL" clId="{AF4485C8-B71C-438E-9818-2FBEA217D44D}" dt="2023-10-24T15:42:05.451" v="5291" actId="47"/>
        <pc:sldMkLst>
          <pc:docMk/>
          <pc:sldMk cId="0" sldId="289"/>
        </pc:sldMkLst>
      </pc:sldChg>
      <pc:sldChg chg="del">
        <pc:chgData name="羅佳蓉" userId="f1373748-bd65-4319-9d40-2e5b6be82390" providerId="ADAL" clId="{AF4485C8-B71C-438E-9818-2FBEA217D44D}" dt="2023-10-24T16:30:08.947" v="5532" actId="47"/>
        <pc:sldMkLst>
          <pc:docMk/>
          <pc:sldMk cId="0" sldId="290"/>
        </pc:sldMkLst>
      </pc:sldChg>
      <pc:sldChg chg="addSp modSp mod ord modNotesTx">
        <pc:chgData name="羅佳蓉" userId="f1373748-bd65-4319-9d40-2e5b6be82390" providerId="ADAL" clId="{AF4485C8-B71C-438E-9818-2FBEA217D44D}" dt="2023-10-25T01:30:45.096" v="6283" actId="20577"/>
        <pc:sldMkLst>
          <pc:docMk/>
          <pc:sldMk cId="0" sldId="291"/>
        </pc:sldMkLst>
        <pc:spChg chg="add mod">
          <ac:chgData name="羅佳蓉" userId="f1373748-bd65-4319-9d40-2e5b6be82390" providerId="ADAL" clId="{AF4485C8-B71C-438E-9818-2FBEA217D44D}" dt="2023-10-25T01:30:45.096" v="6283" actId="20577"/>
          <ac:spMkLst>
            <pc:docMk/>
            <pc:sldMk cId="0" sldId="291"/>
            <ac:spMk id="5" creationId="{32B96CF2-EB35-4DFF-971F-9829B16F5E03}"/>
          </ac:spMkLst>
        </pc:spChg>
        <pc:spChg chg="mod">
          <ac:chgData name="羅佳蓉" userId="f1373748-bd65-4319-9d40-2e5b6be82390" providerId="ADAL" clId="{AF4485C8-B71C-438E-9818-2FBEA217D44D}" dt="2023-10-23T03:04:14.457" v="494" actId="1035"/>
          <ac:spMkLst>
            <pc:docMk/>
            <pc:sldMk cId="0" sldId="291"/>
            <ac:spMk id="2651" creationId="{00000000-0000-0000-0000-000000000000}"/>
          </ac:spMkLst>
        </pc:spChg>
        <pc:spChg chg="mod">
          <ac:chgData name="羅佳蓉" userId="f1373748-bd65-4319-9d40-2e5b6be82390" providerId="ADAL" clId="{AF4485C8-B71C-438E-9818-2FBEA217D44D}" dt="2023-10-23T03:07:11.728" v="545" actId="20577"/>
          <ac:spMkLst>
            <pc:docMk/>
            <pc:sldMk cId="0" sldId="291"/>
            <ac:spMk id="2652" creationId="{00000000-0000-0000-0000-000000000000}"/>
          </ac:spMkLst>
        </pc:spChg>
        <pc:picChg chg="add mod modCrop">
          <ac:chgData name="羅佳蓉" userId="f1373748-bd65-4319-9d40-2e5b6be82390" providerId="ADAL" clId="{AF4485C8-B71C-438E-9818-2FBEA217D44D}" dt="2023-10-23T02:48:32.311" v="183" actId="1076"/>
          <ac:picMkLst>
            <pc:docMk/>
            <pc:sldMk cId="0" sldId="291"/>
            <ac:picMk id="3" creationId="{96DBB92B-C920-495D-804F-A85A5C9FFA21}"/>
          </ac:picMkLst>
        </pc:picChg>
      </pc:sldChg>
      <pc:sldChg chg="addSp delSp modSp del mod ord">
        <pc:chgData name="羅佳蓉" userId="f1373748-bd65-4319-9d40-2e5b6be82390" providerId="ADAL" clId="{AF4485C8-B71C-438E-9818-2FBEA217D44D}" dt="2023-10-24T14:28:15.124" v="4283" actId="47"/>
        <pc:sldMkLst>
          <pc:docMk/>
          <pc:sldMk cId="0" sldId="292"/>
        </pc:sldMkLst>
        <pc:spChg chg="add del mod">
          <ac:chgData name="羅佳蓉" userId="f1373748-bd65-4319-9d40-2e5b6be82390" providerId="ADAL" clId="{AF4485C8-B71C-438E-9818-2FBEA217D44D}" dt="2023-10-24T14:15:43.553" v="3960"/>
          <ac:spMkLst>
            <pc:docMk/>
            <pc:sldMk cId="0" sldId="292"/>
            <ac:spMk id="6" creationId="{0F7F5293-C0B8-4949-A00A-20B7B0A3E8CB}"/>
          </ac:spMkLst>
        </pc:spChg>
        <pc:spChg chg="add del mod">
          <ac:chgData name="羅佳蓉" userId="f1373748-bd65-4319-9d40-2e5b6be82390" providerId="ADAL" clId="{AF4485C8-B71C-438E-9818-2FBEA217D44D}" dt="2023-10-24T14:15:54.975" v="3962" actId="478"/>
          <ac:spMkLst>
            <pc:docMk/>
            <pc:sldMk cId="0" sldId="292"/>
            <ac:spMk id="7" creationId="{F8E910BD-6712-4349-8CD6-A3E89B7FFD79}"/>
          </ac:spMkLst>
        </pc:spChg>
        <pc:spChg chg="add mod">
          <ac:chgData name="羅佳蓉" userId="f1373748-bd65-4319-9d40-2e5b6be82390" providerId="ADAL" clId="{AF4485C8-B71C-438E-9818-2FBEA217D44D}" dt="2023-10-24T14:16:37.184" v="3988" actId="1035"/>
          <ac:spMkLst>
            <pc:docMk/>
            <pc:sldMk cId="0" sldId="292"/>
            <ac:spMk id="8" creationId="{5577AD4A-A1CF-4123-973D-479F716859DA}"/>
          </ac:spMkLst>
        </pc:spChg>
        <pc:spChg chg="mod">
          <ac:chgData name="羅佳蓉" userId="f1373748-bd65-4319-9d40-2e5b6be82390" providerId="ADAL" clId="{AF4485C8-B71C-438E-9818-2FBEA217D44D}" dt="2023-10-24T14:15:27.945" v="3956" actId="1035"/>
          <ac:spMkLst>
            <pc:docMk/>
            <pc:sldMk cId="0" sldId="292"/>
            <ac:spMk id="2657" creationId="{00000000-0000-0000-0000-000000000000}"/>
          </ac:spMkLst>
        </pc:spChg>
        <pc:spChg chg="mod">
          <ac:chgData name="羅佳蓉" userId="f1373748-bd65-4319-9d40-2e5b6be82390" providerId="ADAL" clId="{AF4485C8-B71C-438E-9818-2FBEA217D44D}" dt="2023-10-24T14:15:27.945" v="3956" actId="1035"/>
          <ac:spMkLst>
            <pc:docMk/>
            <pc:sldMk cId="0" sldId="292"/>
            <ac:spMk id="2658" creationId="{00000000-0000-0000-0000-000000000000}"/>
          </ac:spMkLst>
        </pc:spChg>
        <pc:picChg chg="add del mod modCrop">
          <ac:chgData name="羅佳蓉" userId="f1373748-bd65-4319-9d40-2e5b6be82390" providerId="ADAL" clId="{AF4485C8-B71C-438E-9818-2FBEA217D44D}" dt="2023-10-23T02:50:19.083" v="196" actId="21"/>
          <ac:picMkLst>
            <pc:docMk/>
            <pc:sldMk cId="0" sldId="292"/>
            <ac:picMk id="3" creationId="{6C76764B-30E5-48B6-A505-18CD182E27D8}"/>
          </ac:picMkLst>
        </pc:picChg>
        <pc:picChg chg="add del mod modCrop">
          <ac:chgData name="羅佳蓉" userId="f1373748-bd65-4319-9d40-2e5b6be82390" providerId="ADAL" clId="{AF4485C8-B71C-438E-9818-2FBEA217D44D}" dt="2023-10-24T14:16:54.684" v="3991" actId="21"/>
          <ac:picMkLst>
            <pc:docMk/>
            <pc:sldMk cId="0" sldId="292"/>
            <ac:picMk id="5" creationId="{5CDFEFE2-2682-4C5B-B42B-4715025CDC8F}"/>
          </ac:picMkLst>
        </pc:picChg>
      </pc:sldChg>
      <pc:sldChg chg="addSp modSp mod ord modAnim modNotesTx">
        <pc:chgData name="羅佳蓉" userId="f1373748-bd65-4319-9d40-2e5b6be82390" providerId="ADAL" clId="{AF4485C8-B71C-438E-9818-2FBEA217D44D}" dt="2023-10-25T01:31:49.055" v="6327" actId="20577"/>
        <pc:sldMkLst>
          <pc:docMk/>
          <pc:sldMk cId="0" sldId="293"/>
        </pc:sldMkLst>
        <pc:spChg chg="add mod">
          <ac:chgData name="羅佳蓉" userId="f1373748-bd65-4319-9d40-2e5b6be82390" providerId="ADAL" clId="{AF4485C8-B71C-438E-9818-2FBEA217D44D}" dt="2023-10-24T14:31:02.589" v="4364" actId="1036"/>
          <ac:spMkLst>
            <pc:docMk/>
            <pc:sldMk cId="0" sldId="293"/>
            <ac:spMk id="5" creationId="{1F86516B-8214-43E2-9503-47F666A934C9}"/>
          </ac:spMkLst>
        </pc:spChg>
        <pc:spChg chg="add mod">
          <ac:chgData name="羅佳蓉" userId="f1373748-bd65-4319-9d40-2e5b6be82390" providerId="ADAL" clId="{AF4485C8-B71C-438E-9818-2FBEA217D44D}" dt="2023-10-25T01:31:49.055" v="6327" actId="20577"/>
          <ac:spMkLst>
            <pc:docMk/>
            <pc:sldMk cId="0" sldId="293"/>
            <ac:spMk id="6" creationId="{0E9B6DED-6DBE-4429-822F-214FD3629C5C}"/>
          </ac:spMkLst>
        </pc:spChg>
        <pc:spChg chg="mod">
          <ac:chgData name="羅佳蓉" userId="f1373748-bd65-4319-9d40-2e5b6be82390" providerId="ADAL" clId="{AF4485C8-B71C-438E-9818-2FBEA217D44D}" dt="2023-10-24T14:31:11.819" v="4395" actId="1035"/>
          <ac:spMkLst>
            <pc:docMk/>
            <pc:sldMk cId="0" sldId="293"/>
            <ac:spMk id="2663" creationId="{00000000-0000-0000-0000-000000000000}"/>
          </ac:spMkLst>
        </pc:spChg>
        <pc:spChg chg="mod">
          <ac:chgData name="羅佳蓉" userId="f1373748-bd65-4319-9d40-2e5b6be82390" providerId="ADAL" clId="{AF4485C8-B71C-438E-9818-2FBEA217D44D}" dt="2023-10-24T14:50:47.270" v="4518" actId="20577"/>
          <ac:spMkLst>
            <pc:docMk/>
            <pc:sldMk cId="0" sldId="293"/>
            <ac:spMk id="2664" creationId="{00000000-0000-0000-0000-000000000000}"/>
          </ac:spMkLst>
        </pc:spChg>
        <pc:picChg chg="add mod">
          <ac:chgData name="羅佳蓉" userId="f1373748-bd65-4319-9d40-2e5b6be82390" providerId="ADAL" clId="{AF4485C8-B71C-438E-9818-2FBEA217D44D}" dt="2023-10-24T14:50:54.073" v="4523" actId="1038"/>
          <ac:picMkLst>
            <pc:docMk/>
            <pc:sldMk cId="0" sldId="293"/>
            <ac:picMk id="3" creationId="{0EF261FE-1D29-41CC-A357-D5F594B4C3D8}"/>
          </ac:picMkLst>
        </pc:picChg>
      </pc:sldChg>
      <pc:sldChg chg="addSp modSp mod ord modAnim modNotesTx">
        <pc:chgData name="羅佳蓉" userId="f1373748-bd65-4319-9d40-2e5b6be82390" providerId="ADAL" clId="{AF4485C8-B71C-438E-9818-2FBEA217D44D}" dt="2023-10-25T01:32:02.339" v="6330" actId="20577"/>
        <pc:sldMkLst>
          <pc:docMk/>
          <pc:sldMk cId="0" sldId="294"/>
        </pc:sldMkLst>
        <pc:spChg chg="add mod">
          <ac:chgData name="羅佳蓉" userId="f1373748-bd65-4319-9d40-2e5b6be82390" providerId="ADAL" clId="{AF4485C8-B71C-438E-9818-2FBEA217D44D}" dt="2023-10-24T15:04:51.910" v="4532" actId="1076"/>
          <ac:spMkLst>
            <pc:docMk/>
            <pc:sldMk cId="0" sldId="294"/>
            <ac:spMk id="5" creationId="{4FACE364-1598-44A6-8C72-A5664D8CAC32}"/>
          </ac:spMkLst>
        </pc:spChg>
        <pc:spChg chg="add mod">
          <ac:chgData name="羅佳蓉" userId="f1373748-bd65-4319-9d40-2e5b6be82390" providerId="ADAL" clId="{AF4485C8-B71C-438E-9818-2FBEA217D44D}" dt="2023-10-25T01:32:02.339" v="6330" actId="20577"/>
          <ac:spMkLst>
            <pc:docMk/>
            <pc:sldMk cId="0" sldId="294"/>
            <ac:spMk id="6" creationId="{FC9F4B11-45A1-4CB3-968E-3F6290E4A0E1}"/>
          </ac:spMkLst>
        </pc:spChg>
        <pc:spChg chg="mod">
          <ac:chgData name="羅佳蓉" userId="f1373748-bd65-4319-9d40-2e5b6be82390" providerId="ADAL" clId="{AF4485C8-B71C-438E-9818-2FBEA217D44D}" dt="2023-10-24T15:12:15.131" v="4761" actId="1035"/>
          <ac:spMkLst>
            <pc:docMk/>
            <pc:sldMk cId="0" sldId="294"/>
            <ac:spMk id="2669" creationId="{00000000-0000-0000-0000-000000000000}"/>
          </ac:spMkLst>
        </pc:spChg>
        <pc:spChg chg="mod">
          <ac:chgData name="羅佳蓉" userId="f1373748-bd65-4319-9d40-2e5b6be82390" providerId="ADAL" clId="{AF4485C8-B71C-438E-9818-2FBEA217D44D}" dt="2023-10-24T15:18:45.139" v="4906" actId="21"/>
          <ac:spMkLst>
            <pc:docMk/>
            <pc:sldMk cId="0" sldId="294"/>
            <ac:spMk id="2670" creationId="{00000000-0000-0000-0000-000000000000}"/>
          </ac:spMkLst>
        </pc:spChg>
        <pc:picChg chg="add mod modCrop">
          <ac:chgData name="羅佳蓉" userId="f1373748-bd65-4319-9d40-2e5b6be82390" providerId="ADAL" clId="{AF4485C8-B71C-438E-9818-2FBEA217D44D}" dt="2023-10-24T15:10:10.375" v="4647" actId="1037"/>
          <ac:picMkLst>
            <pc:docMk/>
            <pc:sldMk cId="0" sldId="294"/>
            <ac:picMk id="3" creationId="{D65C1867-CC2B-4809-9D7C-1E69FA071414}"/>
          </ac:picMkLst>
        </pc:picChg>
      </pc:sldChg>
      <pc:sldChg chg="addSp delSp modSp mod ord delAnim modAnim modNotesTx">
        <pc:chgData name="羅佳蓉" userId="f1373748-bd65-4319-9d40-2e5b6be82390" providerId="ADAL" clId="{AF4485C8-B71C-438E-9818-2FBEA217D44D}" dt="2023-10-25T01:32:09.411" v="6333" actId="20577"/>
        <pc:sldMkLst>
          <pc:docMk/>
          <pc:sldMk cId="0" sldId="295"/>
        </pc:sldMkLst>
        <pc:spChg chg="add mod">
          <ac:chgData name="羅佳蓉" userId="f1373748-bd65-4319-9d40-2e5b6be82390" providerId="ADAL" clId="{AF4485C8-B71C-438E-9818-2FBEA217D44D}" dt="2023-10-25T01:32:09.411" v="6333" actId="20577"/>
          <ac:spMkLst>
            <pc:docMk/>
            <pc:sldMk cId="0" sldId="295"/>
            <ac:spMk id="5" creationId="{A8981342-0983-43E2-99A1-F48D93DF646C}"/>
          </ac:spMkLst>
        </pc:spChg>
        <pc:spChg chg="add mod">
          <ac:chgData name="羅佳蓉" userId="f1373748-bd65-4319-9d40-2e5b6be82390" providerId="ADAL" clId="{AF4485C8-B71C-438E-9818-2FBEA217D44D}" dt="2023-10-24T15:21:29.344" v="5054" actId="1036"/>
          <ac:spMkLst>
            <pc:docMk/>
            <pc:sldMk cId="0" sldId="295"/>
            <ac:spMk id="9" creationId="{C0D57D27-37F3-463F-84E5-22A56D758DB9}"/>
          </ac:spMkLst>
        </pc:spChg>
        <pc:spChg chg="del mod">
          <ac:chgData name="羅佳蓉" userId="f1373748-bd65-4319-9d40-2e5b6be82390" providerId="ADAL" clId="{AF4485C8-B71C-438E-9818-2FBEA217D44D}" dt="2023-10-24T15:20:35.669" v="4944" actId="478"/>
          <ac:spMkLst>
            <pc:docMk/>
            <pc:sldMk cId="0" sldId="295"/>
            <ac:spMk id="2675" creationId="{00000000-0000-0000-0000-000000000000}"/>
          </ac:spMkLst>
        </pc:spChg>
        <pc:spChg chg="mod">
          <ac:chgData name="羅佳蓉" userId="f1373748-bd65-4319-9d40-2e5b6be82390" providerId="ADAL" clId="{AF4485C8-B71C-438E-9818-2FBEA217D44D}" dt="2023-10-24T18:21:39.097" v="5897" actId="255"/>
          <ac:spMkLst>
            <pc:docMk/>
            <pc:sldMk cId="0" sldId="295"/>
            <ac:spMk id="2676" creationId="{00000000-0000-0000-0000-000000000000}"/>
          </ac:spMkLst>
        </pc:spChg>
        <pc:spChg chg="add del">
          <ac:chgData name="羅佳蓉" userId="f1373748-bd65-4319-9d40-2e5b6be82390" providerId="ADAL" clId="{AF4485C8-B71C-438E-9818-2FBEA217D44D}" dt="2023-10-24T15:19:46.168" v="4911" actId="478"/>
          <ac:spMkLst>
            <pc:docMk/>
            <pc:sldMk cId="0" sldId="295"/>
            <ac:spMk id="2677" creationId="{00000000-0000-0000-0000-000000000000}"/>
          </ac:spMkLst>
        </pc:spChg>
        <pc:spChg chg="add del">
          <ac:chgData name="羅佳蓉" userId="f1373748-bd65-4319-9d40-2e5b6be82390" providerId="ADAL" clId="{AF4485C8-B71C-438E-9818-2FBEA217D44D}" dt="2023-10-24T15:19:47.274" v="4912" actId="478"/>
          <ac:spMkLst>
            <pc:docMk/>
            <pc:sldMk cId="0" sldId="295"/>
            <ac:spMk id="2678" creationId="{00000000-0000-0000-0000-000000000000}"/>
          </ac:spMkLst>
        </pc:spChg>
        <pc:spChg chg="add del">
          <ac:chgData name="羅佳蓉" userId="f1373748-bd65-4319-9d40-2e5b6be82390" providerId="ADAL" clId="{AF4485C8-B71C-438E-9818-2FBEA217D44D}" dt="2023-10-24T15:19:48.595" v="4913" actId="478"/>
          <ac:spMkLst>
            <pc:docMk/>
            <pc:sldMk cId="0" sldId="295"/>
            <ac:spMk id="2679" creationId="{00000000-0000-0000-0000-000000000000}"/>
          </ac:spMkLst>
        </pc:spChg>
        <pc:spChg chg="add del">
          <ac:chgData name="羅佳蓉" userId="f1373748-bd65-4319-9d40-2e5b6be82390" providerId="ADAL" clId="{AF4485C8-B71C-438E-9818-2FBEA217D44D}" dt="2023-10-24T15:19:50.253" v="4914" actId="478"/>
          <ac:spMkLst>
            <pc:docMk/>
            <pc:sldMk cId="0" sldId="295"/>
            <ac:spMk id="2680" creationId="{00000000-0000-0000-0000-000000000000}"/>
          </ac:spMkLst>
        </pc:spChg>
        <pc:picChg chg="add mod modCrop">
          <ac:chgData name="羅佳蓉" userId="f1373748-bd65-4319-9d40-2e5b6be82390" providerId="ADAL" clId="{AF4485C8-B71C-438E-9818-2FBEA217D44D}" dt="2023-10-24T15:13:17.467" v="4780" actId="1076"/>
          <ac:picMkLst>
            <pc:docMk/>
            <pc:sldMk cId="0" sldId="295"/>
            <ac:picMk id="3" creationId="{7A92E8C6-5E88-4264-88B9-6877A5B61188}"/>
          </ac:picMkLst>
        </pc:picChg>
      </pc:sldChg>
      <pc:sldChg chg="addSp modSp mod ord modNotesTx">
        <pc:chgData name="羅佳蓉" userId="f1373748-bd65-4319-9d40-2e5b6be82390" providerId="ADAL" clId="{AF4485C8-B71C-438E-9818-2FBEA217D44D}" dt="2023-10-25T01:32:16.013" v="6336" actId="20577"/>
        <pc:sldMkLst>
          <pc:docMk/>
          <pc:sldMk cId="0" sldId="296"/>
        </pc:sldMkLst>
        <pc:spChg chg="add mod">
          <ac:chgData name="羅佳蓉" userId="f1373748-bd65-4319-9d40-2e5b6be82390" providerId="ADAL" clId="{AF4485C8-B71C-438E-9818-2FBEA217D44D}" dt="2023-10-25T01:32:16.013" v="6336" actId="20577"/>
          <ac:spMkLst>
            <pc:docMk/>
            <pc:sldMk cId="0" sldId="296"/>
            <ac:spMk id="5" creationId="{BADFA524-6CBA-435B-9C9C-45171DC56F5D}"/>
          </ac:spMkLst>
        </pc:spChg>
        <pc:spChg chg="mod">
          <ac:chgData name="羅佳蓉" userId="f1373748-bd65-4319-9d40-2e5b6be82390" providerId="ADAL" clId="{AF4485C8-B71C-438E-9818-2FBEA217D44D}" dt="2023-10-23T03:20:27.692" v="1177" actId="14100"/>
          <ac:spMkLst>
            <pc:docMk/>
            <pc:sldMk cId="0" sldId="296"/>
            <ac:spMk id="2685" creationId="{00000000-0000-0000-0000-000000000000}"/>
          </ac:spMkLst>
        </pc:spChg>
        <pc:spChg chg="mod">
          <ac:chgData name="羅佳蓉" userId="f1373748-bd65-4319-9d40-2e5b6be82390" providerId="ADAL" clId="{AF4485C8-B71C-438E-9818-2FBEA217D44D}" dt="2023-10-24T18:21:30.766" v="5896" actId="255"/>
          <ac:spMkLst>
            <pc:docMk/>
            <pc:sldMk cId="0" sldId="296"/>
            <ac:spMk id="2686" creationId="{00000000-0000-0000-0000-000000000000}"/>
          </ac:spMkLst>
        </pc:spChg>
        <pc:picChg chg="add mod modCrop">
          <ac:chgData name="羅佳蓉" userId="f1373748-bd65-4319-9d40-2e5b6be82390" providerId="ADAL" clId="{AF4485C8-B71C-438E-9818-2FBEA217D44D}" dt="2023-10-24T15:29:42.737" v="5131" actId="1035"/>
          <ac:picMkLst>
            <pc:docMk/>
            <pc:sldMk cId="0" sldId="296"/>
            <ac:picMk id="3" creationId="{0AB03806-64EC-4F11-8AA7-640EA55827E1}"/>
          </ac:picMkLst>
        </pc:picChg>
      </pc:sldChg>
      <pc:sldChg chg="addSp delSp modSp mod ord">
        <pc:chgData name="羅佳蓉" userId="f1373748-bd65-4319-9d40-2e5b6be82390" providerId="ADAL" clId="{AF4485C8-B71C-438E-9818-2FBEA217D44D}" dt="2023-10-25T01:32:51.696" v="6348" actId="20577"/>
        <pc:sldMkLst>
          <pc:docMk/>
          <pc:sldMk cId="0" sldId="297"/>
        </pc:sldMkLst>
        <pc:spChg chg="add mod">
          <ac:chgData name="羅佳蓉" userId="f1373748-bd65-4319-9d40-2e5b6be82390" providerId="ADAL" clId="{AF4485C8-B71C-438E-9818-2FBEA217D44D}" dt="2023-10-25T01:32:51.696" v="6348" actId="20577"/>
          <ac:spMkLst>
            <pc:docMk/>
            <pc:sldMk cId="0" sldId="297"/>
            <ac:spMk id="5" creationId="{249C7C62-4CD3-4E40-9F18-61F17D79E73D}"/>
          </ac:spMkLst>
        </pc:spChg>
        <pc:spChg chg="mod">
          <ac:chgData name="羅佳蓉" userId="f1373748-bd65-4319-9d40-2e5b6be82390" providerId="ADAL" clId="{AF4485C8-B71C-438E-9818-2FBEA217D44D}" dt="2023-10-22T04:55:43.422" v="131" actId="122"/>
          <ac:spMkLst>
            <pc:docMk/>
            <pc:sldMk cId="0" sldId="297"/>
            <ac:spMk id="2691" creationId="{00000000-0000-0000-0000-000000000000}"/>
          </ac:spMkLst>
        </pc:spChg>
        <pc:spChg chg="del">
          <ac:chgData name="羅佳蓉" userId="f1373748-bd65-4319-9d40-2e5b6be82390" providerId="ADAL" clId="{AF4485C8-B71C-438E-9818-2FBEA217D44D}" dt="2023-10-22T04:55:45.127" v="132" actId="478"/>
          <ac:spMkLst>
            <pc:docMk/>
            <pc:sldMk cId="0" sldId="297"/>
            <ac:spMk id="2694" creationId="{00000000-0000-0000-0000-000000000000}"/>
          </ac:spMkLst>
        </pc:spChg>
      </pc:sldChg>
      <pc:sldChg chg="del">
        <pc:chgData name="羅佳蓉" userId="f1373748-bd65-4319-9d40-2e5b6be82390" providerId="ADAL" clId="{AF4485C8-B71C-438E-9818-2FBEA217D44D}" dt="2023-10-24T16:30:08.947" v="5532" actId="47"/>
        <pc:sldMkLst>
          <pc:docMk/>
          <pc:sldMk cId="0" sldId="298"/>
        </pc:sldMkLst>
      </pc:sldChg>
      <pc:sldChg chg="del">
        <pc:chgData name="羅佳蓉" userId="f1373748-bd65-4319-9d40-2e5b6be82390" providerId="ADAL" clId="{AF4485C8-B71C-438E-9818-2FBEA217D44D}" dt="2023-10-22T04:59:45.583" v="147" actId="47"/>
        <pc:sldMkLst>
          <pc:docMk/>
          <pc:sldMk cId="0" sldId="299"/>
        </pc:sldMkLst>
      </pc:sldChg>
      <pc:sldChg chg="del">
        <pc:chgData name="羅佳蓉" userId="f1373748-bd65-4319-9d40-2e5b6be82390" providerId="ADAL" clId="{AF4485C8-B71C-438E-9818-2FBEA217D44D}" dt="2023-10-22T04:59:45.583" v="147" actId="47"/>
        <pc:sldMkLst>
          <pc:docMk/>
          <pc:sldMk cId="0" sldId="300"/>
        </pc:sldMkLst>
      </pc:sldChg>
      <pc:sldChg chg="del">
        <pc:chgData name="羅佳蓉" userId="f1373748-bd65-4319-9d40-2e5b6be82390" providerId="ADAL" clId="{AF4485C8-B71C-438E-9818-2FBEA217D44D}" dt="2023-10-22T04:59:45.583" v="147" actId="47"/>
        <pc:sldMkLst>
          <pc:docMk/>
          <pc:sldMk cId="0" sldId="301"/>
        </pc:sldMkLst>
      </pc:sldChg>
      <pc:sldChg chg="del">
        <pc:chgData name="羅佳蓉" userId="f1373748-bd65-4319-9d40-2e5b6be82390" providerId="ADAL" clId="{AF4485C8-B71C-438E-9818-2FBEA217D44D}" dt="2023-10-22T04:59:45.583" v="147" actId="47"/>
        <pc:sldMkLst>
          <pc:docMk/>
          <pc:sldMk cId="0" sldId="302"/>
        </pc:sldMkLst>
      </pc:sldChg>
      <pc:sldChg chg="del">
        <pc:chgData name="羅佳蓉" userId="f1373748-bd65-4319-9d40-2e5b6be82390" providerId="ADAL" clId="{AF4485C8-B71C-438E-9818-2FBEA217D44D}" dt="2023-10-22T04:59:26.423" v="145" actId="47"/>
        <pc:sldMkLst>
          <pc:docMk/>
          <pc:sldMk cId="0" sldId="303"/>
        </pc:sldMkLst>
      </pc:sldChg>
      <pc:sldChg chg="del">
        <pc:chgData name="羅佳蓉" userId="f1373748-bd65-4319-9d40-2e5b6be82390" providerId="ADAL" clId="{AF4485C8-B71C-438E-9818-2FBEA217D44D}" dt="2023-10-22T04:59:26.423" v="145" actId="47"/>
        <pc:sldMkLst>
          <pc:docMk/>
          <pc:sldMk cId="0" sldId="304"/>
        </pc:sldMkLst>
      </pc:sldChg>
      <pc:sldChg chg="del">
        <pc:chgData name="羅佳蓉" userId="f1373748-bd65-4319-9d40-2e5b6be82390" providerId="ADAL" clId="{AF4485C8-B71C-438E-9818-2FBEA217D44D}" dt="2023-10-22T04:59:26.423" v="145" actId="47"/>
        <pc:sldMkLst>
          <pc:docMk/>
          <pc:sldMk cId="0" sldId="305"/>
        </pc:sldMkLst>
      </pc:sldChg>
      <pc:sldChg chg="del">
        <pc:chgData name="羅佳蓉" userId="f1373748-bd65-4319-9d40-2e5b6be82390" providerId="ADAL" clId="{AF4485C8-B71C-438E-9818-2FBEA217D44D}" dt="2023-10-22T04:59:26.423" v="145" actId="47"/>
        <pc:sldMkLst>
          <pc:docMk/>
          <pc:sldMk cId="0" sldId="306"/>
        </pc:sldMkLst>
      </pc:sldChg>
      <pc:sldChg chg="del">
        <pc:chgData name="羅佳蓉" userId="f1373748-bd65-4319-9d40-2e5b6be82390" providerId="ADAL" clId="{AF4485C8-B71C-438E-9818-2FBEA217D44D}" dt="2023-10-22T04:59:26.423" v="145" actId="47"/>
        <pc:sldMkLst>
          <pc:docMk/>
          <pc:sldMk cId="0" sldId="307"/>
        </pc:sldMkLst>
      </pc:sldChg>
      <pc:sldChg chg="del">
        <pc:chgData name="羅佳蓉" userId="f1373748-bd65-4319-9d40-2e5b6be82390" providerId="ADAL" clId="{AF4485C8-B71C-438E-9818-2FBEA217D44D}" dt="2023-10-22T04:59:51.605" v="148" actId="47"/>
        <pc:sldMkLst>
          <pc:docMk/>
          <pc:sldMk cId="0" sldId="308"/>
        </pc:sldMkLst>
      </pc:sldChg>
      <pc:sldChg chg="del">
        <pc:chgData name="羅佳蓉" userId="f1373748-bd65-4319-9d40-2e5b6be82390" providerId="ADAL" clId="{AF4485C8-B71C-438E-9818-2FBEA217D44D}" dt="2023-10-22T04:59:35.998" v="146" actId="47"/>
        <pc:sldMkLst>
          <pc:docMk/>
          <pc:sldMk cId="0" sldId="309"/>
        </pc:sldMkLst>
      </pc:sldChg>
      <pc:sldChg chg="del">
        <pc:chgData name="羅佳蓉" userId="f1373748-bd65-4319-9d40-2e5b6be82390" providerId="ADAL" clId="{AF4485C8-B71C-438E-9818-2FBEA217D44D}" dt="2023-10-22T04:59:35.998" v="146" actId="47"/>
        <pc:sldMkLst>
          <pc:docMk/>
          <pc:sldMk cId="0" sldId="310"/>
        </pc:sldMkLst>
      </pc:sldChg>
      <pc:sldChg chg="del">
        <pc:chgData name="羅佳蓉" userId="f1373748-bd65-4319-9d40-2e5b6be82390" providerId="ADAL" clId="{AF4485C8-B71C-438E-9818-2FBEA217D44D}" dt="2023-10-22T04:59:35.998" v="146" actId="47"/>
        <pc:sldMkLst>
          <pc:docMk/>
          <pc:sldMk cId="0" sldId="311"/>
        </pc:sldMkLst>
      </pc:sldChg>
      <pc:sldChg chg="del">
        <pc:chgData name="羅佳蓉" userId="f1373748-bd65-4319-9d40-2e5b6be82390" providerId="ADAL" clId="{AF4485C8-B71C-438E-9818-2FBEA217D44D}" dt="2023-10-22T04:59:35.998" v="146" actId="47"/>
        <pc:sldMkLst>
          <pc:docMk/>
          <pc:sldMk cId="0" sldId="312"/>
        </pc:sldMkLst>
      </pc:sldChg>
      <pc:sldChg chg="del">
        <pc:chgData name="羅佳蓉" userId="f1373748-bd65-4319-9d40-2e5b6be82390" providerId="ADAL" clId="{AF4485C8-B71C-438E-9818-2FBEA217D44D}" dt="2023-10-22T04:59:51.605" v="148" actId="47"/>
        <pc:sldMkLst>
          <pc:docMk/>
          <pc:sldMk cId="0" sldId="313"/>
        </pc:sldMkLst>
      </pc:sldChg>
      <pc:sldChg chg="del">
        <pc:chgData name="羅佳蓉" userId="f1373748-bd65-4319-9d40-2e5b6be82390" providerId="ADAL" clId="{AF4485C8-B71C-438E-9818-2FBEA217D44D}" dt="2023-10-22T04:59:51.605" v="148" actId="47"/>
        <pc:sldMkLst>
          <pc:docMk/>
          <pc:sldMk cId="0" sldId="314"/>
        </pc:sldMkLst>
      </pc:sldChg>
      <pc:sldChg chg="del">
        <pc:chgData name="羅佳蓉" userId="f1373748-bd65-4319-9d40-2e5b6be82390" providerId="ADAL" clId="{AF4485C8-B71C-438E-9818-2FBEA217D44D}" dt="2023-10-22T04:59:51.605" v="148" actId="47"/>
        <pc:sldMkLst>
          <pc:docMk/>
          <pc:sldMk cId="0" sldId="315"/>
        </pc:sldMkLst>
      </pc:sldChg>
      <pc:sldChg chg="del">
        <pc:chgData name="羅佳蓉" userId="f1373748-bd65-4319-9d40-2e5b6be82390" providerId="ADAL" clId="{AF4485C8-B71C-438E-9818-2FBEA217D44D}" dt="2023-10-22T04:59:51.605" v="148" actId="47"/>
        <pc:sldMkLst>
          <pc:docMk/>
          <pc:sldMk cId="0" sldId="316"/>
        </pc:sldMkLst>
      </pc:sldChg>
      <pc:sldChg chg="addSp delSp modSp del mod ord delAnim modAnim">
        <pc:chgData name="羅佳蓉" userId="f1373748-bd65-4319-9d40-2e5b6be82390" providerId="ADAL" clId="{AF4485C8-B71C-438E-9818-2FBEA217D44D}" dt="2023-10-24T15:42:12.969" v="5292" actId="47"/>
        <pc:sldMkLst>
          <pc:docMk/>
          <pc:sldMk cId="0" sldId="317"/>
        </pc:sldMkLst>
        <pc:spChg chg="add mod">
          <ac:chgData name="羅佳蓉" userId="f1373748-bd65-4319-9d40-2e5b6be82390" providerId="ADAL" clId="{AF4485C8-B71C-438E-9818-2FBEA217D44D}" dt="2023-10-23T07:40:57.988" v="2674" actId="1035"/>
          <ac:spMkLst>
            <pc:docMk/>
            <pc:sldMk cId="0" sldId="317"/>
            <ac:spMk id="3" creationId="{790ADD28-C01E-4F93-AB60-FAB9CBBCF575}"/>
          </ac:spMkLst>
        </pc:spChg>
        <pc:spChg chg="add mod">
          <ac:chgData name="羅佳蓉" userId="f1373748-bd65-4319-9d40-2e5b6be82390" providerId="ADAL" clId="{AF4485C8-B71C-438E-9818-2FBEA217D44D}" dt="2023-10-23T07:40:57.988" v="2674" actId="1035"/>
          <ac:spMkLst>
            <pc:docMk/>
            <pc:sldMk cId="0" sldId="317"/>
            <ac:spMk id="39" creationId="{B8B43940-5D35-48D4-AE5B-9CACE67E9031}"/>
          </ac:spMkLst>
        </pc:spChg>
        <pc:spChg chg="add mod">
          <ac:chgData name="羅佳蓉" userId="f1373748-bd65-4319-9d40-2e5b6be82390" providerId="ADAL" clId="{AF4485C8-B71C-438E-9818-2FBEA217D44D}" dt="2023-10-23T07:40:57.988" v="2674" actId="1035"/>
          <ac:spMkLst>
            <pc:docMk/>
            <pc:sldMk cId="0" sldId="317"/>
            <ac:spMk id="40" creationId="{764B9C30-51F0-4F66-A052-D86AF338E4DF}"/>
          </ac:spMkLst>
        </pc:spChg>
        <pc:spChg chg="add mod">
          <ac:chgData name="羅佳蓉" userId="f1373748-bd65-4319-9d40-2e5b6be82390" providerId="ADAL" clId="{AF4485C8-B71C-438E-9818-2FBEA217D44D}" dt="2023-10-23T07:40:57.988" v="2674" actId="1035"/>
          <ac:spMkLst>
            <pc:docMk/>
            <pc:sldMk cId="0" sldId="317"/>
            <ac:spMk id="41" creationId="{3FFB2F02-FE7D-4BFA-8D82-B3763E2C615B}"/>
          </ac:spMkLst>
        </pc:spChg>
        <pc:spChg chg="add mod">
          <ac:chgData name="羅佳蓉" userId="f1373748-bd65-4319-9d40-2e5b6be82390" providerId="ADAL" clId="{AF4485C8-B71C-438E-9818-2FBEA217D44D}" dt="2023-10-23T07:40:57.988" v="2674" actId="1035"/>
          <ac:spMkLst>
            <pc:docMk/>
            <pc:sldMk cId="0" sldId="317"/>
            <ac:spMk id="43" creationId="{276AF6C3-6AC4-45BC-AD08-EBF6A3B1DD21}"/>
          </ac:spMkLst>
        </pc:spChg>
        <pc:spChg chg="add mod">
          <ac:chgData name="羅佳蓉" userId="f1373748-bd65-4319-9d40-2e5b6be82390" providerId="ADAL" clId="{AF4485C8-B71C-438E-9818-2FBEA217D44D}" dt="2023-10-23T07:40:57.988" v="2674" actId="1035"/>
          <ac:spMkLst>
            <pc:docMk/>
            <pc:sldMk cId="0" sldId="317"/>
            <ac:spMk id="47" creationId="{4EC0D2E4-CDED-4ABC-A4D6-137B3DF42895}"/>
          </ac:spMkLst>
        </pc:spChg>
        <pc:spChg chg="add mod">
          <ac:chgData name="羅佳蓉" userId="f1373748-bd65-4319-9d40-2e5b6be82390" providerId="ADAL" clId="{AF4485C8-B71C-438E-9818-2FBEA217D44D}" dt="2023-10-23T07:40:57.988" v="2674" actId="1035"/>
          <ac:spMkLst>
            <pc:docMk/>
            <pc:sldMk cId="0" sldId="317"/>
            <ac:spMk id="51" creationId="{EEE591EE-CCFB-43EB-BF31-DA39440A8049}"/>
          </ac:spMkLst>
        </pc:spChg>
        <pc:spChg chg="add mod">
          <ac:chgData name="羅佳蓉" userId="f1373748-bd65-4319-9d40-2e5b6be82390" providerId="ADAL" clId="{AF4485C8-B71C-438E-9818-2FBEA217D44D}" dt="2023-10-23T07:40:57.988" v="2674" actId="1035"/>
          <ac:spMkLst>
            <pc:docMk/>
            <pc:sldMk cId="0" sldId="317"/>
            <ac:spMk id="52" creationId="{15E9D0A9-AAB5-4EEA-A7D5-1A5FBD82B038}"/>
          </ac:spMkLst>
        </pc:spChg>
        <pc:spChg chg="add mod">
          <ac:chgData name="羅佳蓉" userId="f1373748-bd65-4319-9d40-2e5b6be82390" providerId="ADAL" clId="{AF4485C8-B71C-438E-9818-2FBEA217D44D}" dt="2023-10-23T07:40:57.988" v="2674" actId="1035"/>
          <ac:spMkLst>
            <pc:docMk/>
            <pc:sldMk cId="0" sldId="317"/>
            <ac:spMk id="53" creationId="{4175DDE5-1C05-4BC7-969E-E48D2E30E361}"/>
          </ac:spMkLst>
        </pc:spChg>
        <pc:spChg chg="add mod">
          <ac:chgData name="羅佳蓉" userId="f1373748-bd65-4319-9d40-2e5b6be82390" providerId="ADAL" clId="{AF4485C8-B71C-438E-9818-2FBEA217D44D}" dt="2023-10-23T07:40:57.988" v="2674" actId="1035"/>
          <ac:spMkLst>
            <pc:docMk/>
            <pc:sldMk cId="0" sldId="317"/>
            <ac:spMk id="54" creationId="{A294CE60-61F3-45FA-9F89-EE003A4EB647}"/>
          </ac:spMkLst>
        </pc:spChg>
        <pc:spChg chg="add mod">
          <ac:chgData name="羅佳蓉" userId="f1373748-bd65-4319-9d40-2e5b6be82390" providerId="ADAL" clId="{AF4485C8-B71C-438E-9818-2FBEA217D44D}" dt="2023-10-23T07:40:57.988" v="2674" actId="1035"/>
          <ac:spMkLst>
            <pc:docMk/>
            <pc:sldMk cId="0" sldId="317"/>
            <ac:spMk id="55" creationId="{CC369EE8-622F-4415-9B9C-44AB5F45D449}"/>
          </ac:spMkLst>
        </pc:spChg>
        <pc:spChg chg="add mod">
          <ac:chgData name="羅佳蓉" userId="f1373748-bd65-4319-9d40-2e5b6be82390" providerId="ADAL" clId="{AF4485C8-B71C-438E-9818-2FBEA217D44D}" dt="2023-10-23T07:40:57.988" v="2674" actId="1035"/>
          <ac:spMkLst>
            <pc:docMk/>
            <pc:sldMk cId="0" sldId="317"/>
            <ac:spMk id="56" creationId="{8791420F-6240-48B9-9483-12A7024FF79E}"/>
          </ac:spMkLst>
        </pc:spChg>
        <pc:spChg chg="add mod">
          <ac:chgData name="羅佳蓉" userId="f1373748-bd65-4319-9d40-2e5b6be82390" providerId="ADAL" clId="{AF4485C8-B71C-438E-9818-2FBEA217D44D}" dt="2023-10-23T07:40:57.988" v="2674" actId="1035"/>
          <ac:spMkLst>
            <pc:docMk/>
            <pc:sldMk cId="0" sldId="317"/>
            <ac:spMk id="57" creationId="{B744CAEB-A77C-47F9-B6E4-1994ECD73386}"/>
          </ac:spMkLst>
        </pc:spChg>
        <pc:spChg chg="add mod">
          <ac:chgData name="羅佳蓉" userId="f1373748-bd65-4319-9d40-2e5b6be82390" providerId="ADAL" clId="{AF4485C8-B71C-438E-9818-2FBEA217D44D}" dt="2023-10-23T07:40:57.988" v="2674" actId="1035"/>
          <ac:spMkLst>
            <pc:docMk/>
            <pc:sldMk cId="0" sldId="317"/>
            <ac:spMk id="58" creationId="{616984CB-4833-4C9C-A076-4F66172606D3}"/>
          </ac:spMkLst>
        </pc:spChg>
        <pc:spChg chg="add mod">
          <ac:chgData name="羅佳蓉" userId="f1373748-bd65-4319-9d40-2e5b6be82390" providerId="ADAL" clId="{AF4485C8-B71C-438E-9818-2FBEA217D44D}" dt="2023-10-23T07:40:57.988" v="2674" actId="1035"/>
          <ac:spMkLst>
            <pc:docMk/>
            <pc:sldMk cId="0" sldId="317"/>
            <ac:spMk id="73" creationId="{86D42426-6871-4F81-B23D-5EE8A61B517C}"/>
          </ac:spMkLst>
        </pc:spChg>
        <pc:spChg chg="add mod">
          <ac:chgData name="羅佳蓉" userId="f1373748-bd65-4319-9d40-2e5b6be82390" providerId="ADAL" clId="{AF4485C8-B71C-438E-9818-2FBEA217D44D}" dt="2023-10-23T07:40:57.988" v="2674" actId="1035"/>
          <ac:spMkLst>
            <pc:docMk/>
            <pc:sldMk cId="0" sldId="317"/>
            <ac:spMk id="74" creationId="{4544A9B2-B203-44AB-8C63-B3F68B8E4941}"/>
          </ac:spMkLst>
        </pc:spChg>
        <pc:spChg chg="add mod">
          <ac:chgData name="羅佳蓉" userId="f1373748-bd65-4319-9d40-2e5b6be82390" providerId="ADAL" clId="{AF4485C8-B71C-438E-9818-2FBEA217D44D}" dt="2023-10-23T07:40:57.988" v="2674" actId="1035"/>
          <ac:spMkLst>
            <pc:docMk/>
            <pc:sldMk cId="0" sldId="317"/>
            <ac:spMk id="75" creationId="{4184A240-A848-4F57-B3AF-5A9862AC1B4A}"/>
          </ac:spMkLst>
        </pc:spChg>
        <pc:spChg chg="add mod">
          <ac:chgData name="羅佳蓉" userId="f1373748-bd65-4319-9d40-2e5b6be82390" providerId="ADAL" clId="{AF4485C8-B71C-438E-9818-2FBEA217D44D}" dt="2023-10-23T07:40:57.988" v="2674" actId="1035"/>
          <ac:spMkLst>
            <pc:docMk/>
            <pc:sldMk cId="0" sldId="317"/>
            <ac:spMk id="76" creationId="{E7413869-F1E4-4D38-86C1-195CD8466682}"/>
          </ac:spMkLst>
        </pc:spChg>
        <pc:spChg chg="add mod">
          <ac:chgData name="羅佳蓉" userId="f1373748-bd65-4319-9d40-2e5b6be82390" providerId="ADAL" clId="{AF4485C8-B71C-438E-9818-2FBEA217D44D}" dt="2023-10-23T07:40:57.988" v="2674" actId="1035"/>
          <ac:spMkLst>
            <pc:docMk/>
            <pc:sldMk cId="0" sldId="317"/>
            <ac:spMk id="77" creationId="{734D73C1-F154-452F-9A0E-EE875F715A17}"/>
          </ac:spMkLst>
        </pc:spChg>
        <pc:spChg chg="mod">
          <ac:chgData name="羅佳蓉" userId="f1373748-bd65-4319-9d40-2e5b6be82390" providerId="ADAL" clId="{AF4485C8-B71C-438E-9818-2FBEA217D44D}" dt="2023-10-23T07:41:07.622" v="2711" actId="1036"/>
          <ac:spMkLst>
            <pc:docMk/>
            <pc:sldMk cId="0" sldId="317"/>
            <ac:spMk id="2954"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57"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58"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59"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60"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61"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62"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63" creationId="{00000000-0000-0000-0000-000000000000}"/>
          </ac:spMkLst>
        </pc:spChg>
        <pc:spChg chg="mod">
          <ac:chgData name="羅佳蓉" userId="f1373748-bd65-4319-9d40-2e5b6be82390" providerId="ADAL" clId="{AF4485C8-B71C-438E-9818-2FBEA217D44D}" dt="2023-10-23T07:41:31.424" v="2717" actId="1076"/>
          <ac:spMkLst>
            <pc:docMk/>
            <pc:sldMk cId="0" sldId="317"/>
            <ac:spMk id="2964"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66"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67"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68" creationId="{00000000-0000-0000-0000-000000000000}"/>
          </ac:spMkLst>
        </pc:spChg>
        <pc:spChg chg="mod">
          <ac:chgData name="羅佳蓉" userId="f1373748-bd65-4319-9d40-2e5b6be82390" providerId="ADAL" clId="{AF4485C8-B71C-438E-9818-2FBEA217D44D}" dt="2023-10-23T07:47:06.291" v="2788" actId="1037"/>
          <ac:spMkLst>
            <pc:docMk/>
            <pc:sldMk cId="0" sldId="317"/>
            <ac:spMk id="2969"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72"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73" creationId="{00000000-0000-0000-0000-000000000000}"/>
          </ac:spMkLst>
        </pc:spChg>
        <pc:spChg chg="mod">
          <ac:chgData name="羅佳蓉" userId="f1373748-bd65-4319-9d40-2e5b6be82390" providerId="ADAL" clId="{AF4485C8-B71C-438E-9818-2FBEA217D44D}" dt="2023-10-23T07:46:53.680" v="2782" actId="1037"/>
          <ac:spMkLst>
            <pc:docMk/>
            <pc:sldMk cId="0" sldId="317"/>
            <ac:spMk id="2974" creationId="{00000000-0000-0000-0000-000000000000}"/>
          </ac:spMkLst>
        </pc:spChg>
        <pc:spChg chg="mod">
          <ac:chgData name="羅佳蓉" userId="f1373748-bd65-4319-9d40-2e5b6be82390" providerId="ADAL" clId="{AF4485C8-B71C-438E-9818-2FBEA217D44D}" dt="2023-10-23T07:45:14.377" v="2736" actId="1076"/>
          <ac:spMkLst>
            <pc:docMk/>
            <pc:sldMk cId="0" sldId="317"/>
            <ac:spMk id="2975"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76"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77"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78" creationId="{00000000-0000-0000-0000-000000000000}"/>
          </ac:spMkLst>
        </pc:spChg>
        <pc:spChg chg="mod">
          <ac:chgData name="羅佳蓉" userId="f1373748-bd65-4319-9d40-2e5b6be82390" providerId="ADAL" clId="{AF4485C8-B71C-438E-9818-2FBEA217D44D}" dt="2023-10-23T07:40:57.988" v="2674" actId="1035"/>
          <ac:spMkLst>
            <pc:docMk/>
            <pc:sldMk cId="0" sldId="317"/>
            <ac:spMk id="2979" creationId="{00000000-0000-0000-0000-000000000000}"/>
          </ac:spMkLst>
        </pc:spChg>
        <pc:spChg chg="mod">
          <ac:chgData name="羅佳蓉" userId="f1373748-bd65-4319-9d40-2e5b6be82390" providerId="ADAL" clId="{AF4485C8-B71C-438E-9818-2FBEA217D44D}" dt="2023-10-23T07:46:59.564" v="2786" actId="1037"/>
          <ac:spMkLst>
            <pc:docMk/>
            <pc:sldMk cId="0" sldId="317"/>
            <ac:spMk id="2980" creationId="{00000000-0000-0000-0000-000000000000}"/>
          </ac:spMkLst>
        </pc:spChg>
        <pc:spChg chg="mod">
          <ac:chgData name="羅佳蓉" userId="f1373748-bd65-4319-9d40-2e5b6be82390" providerId="ADAL" clId="{AF4485C8-B71C-438E-9818-2FBEA217D44D}" dt="2023-10-23T07:46:19.610" v="2758" actId="1076"/>
          <ac:spMkLst>
            <pc:docMk/>
            <pc:sldMk cId="0" sldId="317"/>
            <ac:spMk id="2981" creationId="{00000000-0000-0000-0000-000000000000}"/>
          </ac:spMkLst>
        </pc:spChg>
        <pc:spChg chg="del mod">
          <ac:chgData name="羅佳蓉" userId="f1373748-bd65-4319-9d40-2e5b6be82390" providerId="ADAL" clId="{AF4485C8-B71C-438E-9818-2FBEA217D44D}" dt="2023-10-23T07:28:42.395" v="1323" actId="478"/>
          <ac:spMkLst>
            <pc:docMk/>
            <pc:sldMk cId="0" sldId="317"/>
            <ac:spMk id="2984" creationId="{00000000-0000-0000-0000-000000000000}"/>
          </ac:spMkLst>
        </pc:spChg>
        <pc:spChg chg="del">
          <ac:chgData name="羅佳蓉" userId="f1373748-bd65-4319-9d40-2e5b6be82390" providerId="ADAL" clId="{AF4485C8-B71C-438E-9818-2FBEA217D44D}" dt="2023-10-23T07:28:37.051" v="1321" actId="478"/>
          <ac:spMkLst>
            <pc:docMk/>
            <pc:sldMk cId="0" sldId="317"/>
            <ac:spMk id="2985" creationId="{00000000-0000-0000-0000-000000000000}"/>
          </ac:spMkLst>
        </pc:spChg>
        <pc:spChg chg="del">
          <ac:chgData name="羅佳蓉" userId="f1373748-bd65-4319-9d40-2e5b6be82390" providerId="ADAL" clId="{AF4485C8-B71C-438E-9818-2FBEA217D44D}" dt="2023-10-23T07:28:51.030" v="1326" actId="478"/>
          <ac:spMkLst>
            <pc:docMk/>
            <pc:sldMk cId="0" sldId="317"/>
            <ac:spMk id="2986" creationId="{00000000-0000-0000-0000-000000000000}"/>
          </ac:spMkLst>
        </pc:spChg>
        <pc:grpChg chg="del">
          <ac:chgData name="羅佳蓉" userId="f1373748-bd65-4319-9d40-2e5b6be82390" providerId="ADAL" clId="{AF4485C8-B71C-438E-9818-2FBEA217D44D}" dt="2023-10-23T07:28:46.212" v="1325" actId="478"/>
          <ac:grpSpMkLst>
            <pc:docMk/>
            <pc:sldMk cId="0" sldId="317"/>
            <ac:grpSpMk id="2987" creationId="{00000000-0000-0000-0000-000000000000}"/>
          </ac:grpSpMkLst>
        </pc:grpChg>
        <pc:cxnChg chg="add mod">
          <ac:chgData name="羅佳蓉" userId="f1373748-bd65-4319-9d40-2e5b6be82390" providerId="ADAL" clId="{AF4485C8-B71C-438E-9818-2FBEA217D44D}" dt="2023-10-23T07:40:57.988" v="2674" actId="1035"/>
          <ac:cxnSpMkLst>
            <pc:docMk/>
            <pc:sldMk cId="0" sldId="317"/>
            <ac:cxnSpMk id="46" creationId="{C509936F-8F70-4EF3-B656-988EFDBEA6D7}"/>
          </ac:cxnSpMkLst>
        </pc:cxnChg>
        <pc:cxnChg chg="add mod">
          <ac:chgData name="羅佳蓉" userId="f1373748-bd65-4319-9d40-2e5b6be82390" providerId="ADAL" clId="{AF4485C8-B71C-438E-9818-2FBEA217D44D}" dt="2023-10-23T07:40:57.988" v="2674" actId="1035"/>
          <ac:cxnSpMkLst>
            <pc:docMk/>
            <pc:sldMk cId="0" sldId="317"/>
            <ac:cxnSpMk id="68" creationId="{4C57554F-0BBC-4981-BC3C-D7EF1AE1C37C}"/>
          </ac:cxnSpMkLst>
        </pc:cxnChg>
        <pc:cxnChg chg="add mod">
          <ac:chgData name="羅佳蓉" userId="f1373748-bd65-4319-9d40-2e5b6be82390" providerId="ADAL" clId="{AF4485C8-B71C-438E-9818-2FBEA217D44D}" dt="2023-10-23T07:40:57.988" v="2674" actId="1035"/>
          <ac:cxnSpMkLst>
            <pc:docMk/>
            <pc:sldMk cId="0" sldId="317"/>
            <ac:cxnSpMk id="69" creationId="{3AB8F7E3-2848-49C1-9F7D-1EA4C3CA1A6D}"/>
          </ac:cxnSpMkLst>
        </pc:cxnChg>
        <pc:cxnChg chg="mod">
          <ac:chgData name="羅佳蓉" userId="f1373748-bd65-4319-9d40-2e5b6be82390" providerId="ADAL" clId="{AF4485C8-B71C-438E-9818-2FBEA217D44D}" dt="2023-10-23T07:40:57.988" v="2674" actId="1035"/>
          <ac:cxnSpMkLst>
            <pc:docMk/>
            <pc:sldMk cId="0" sldId="317"/>
            <ac:cxnSpMk id="2955" creationId="{00000000-0000-0000-0000-000000000000}"/>
          </ac:cxnSpMkLst>
        </pc:cxnChg>
        <pc:cxnChg chg="mod">
          <ac:chgData name="羅佳蓉" userId="f1373748-bd65-4319-9d40-2e5b6be82390" providerId="ADAL" clId="{AF4485C8-B71C-438E-9818-2FBEA217D44D}" dt="2023-10-23T07:40:57.988" v="2674" actId="1035"/>
          <ac:cxnSpMkLst>
            <pc:docMk/>
            <pc:sldMk cId="0" sldId="317"/>
            <ac:cxnSpMk id="2956" creationId="{00000000-0000-0000-0000-000000000000}"/>
          </ac:cxnSpMkLst>
        </pc:cxnChg>
        <pc:cxnChg chg="mod">
          <ac:chgData name="羅佳蓉" userId="f1373748-bd65-4319-9d40-2e5b6be82390" providerId="ADAL" clId="{AF4485C8-B71C-438E-9818-2FBEA217D44D}" dt="2023-10-23T07:40:57.988" v="2674" actId="1035"/>
          <ac:cxnSpMkLst>
            <pc:docMk/>
            <pc:sldMk cId="0" sldId="317"/>
            <ac:cxnSpMk id="2971" creationId="{00000000-0000-0000-0000-000000000000}"/>
          </ac:cxnSpMkLst>
        </pc:cxnChg>
        <pc:cxnChg chg="mod">
          <ac:chgData name="羅佳蓉" userId="f1373748-bd65-4319-9d40-2e5b6be82390" providerId="ADAL" clId="{AF4485C8-B71C-438E-9818-2FBEA217D44D}" dt="2023-10-23T07:40:57.988" v="2674" actId="1035"/>
          <ac:cxnSpMkLst>
            <pc:docMk/>
            <pc:sldMk cId="0" sldId="317"/>
            <ac:cxnSpMk id="2982" creationId="{00000000-0000-0000-0000-000000000000}"/>
          </ac:cxnSpMkLst>
        </pc:cxnChg>
        <pc:cxnChg chg="mod">
          <ac:chgData name="羅佳蓉" userId="f1373748-bd65-4319-9d40-2e5b6be82390" providerId="ADAL" clId="{AF4485C8-B71C-438E-9818-2FBEA217D44D}" dt="2023-10-23T07:40:57.988" v="2674" actId="1035"/>
          <ac:cxnSpMkLst>
            <pc:docMk/>
            <pc:sldMk cId="0" sldId="317"/>
            <ac:cxnSpMk id="2983" creationId="{00000000-0000-0000-0000-000000000000}"/>
          </ac:cxnSpMkLst>
        </pc:cxnChg>
      </pc:sldChg>
      <pc:sldChg chg="addSp delSp modSp mod ord delAnim modNotesTx">
        <pc:chgData name="羅佳蓉" userId="f1373748-bd65-4319-9d40-2e5b6be82390" providerId="ADAL" clId="{AF4485C8-B71C-438E-9818-2FBEA217D44D}" dt="2023-10-25T01:30:30.416" v="6277" actId="20577"/>
        <pc:sldMkLst>
          <pc:docMk/>
          <pc:sldMk cId="0" sldId="318"/>
        </pc:sldMkLst>
        <pc:spChg chg="add mod">
          <ac:chgData name="羅佳蓉" userId="f1373748-bd65-4319-9d40-2e5b6be82390" providerId="ADAL" clId="{AF4485C8-B71C-438E-9818-2FBEA217D44D}" dt="2023-10-24T12:56:55.648" v="2819" actId="1037"/>
          <ac:spMkLst>
            <pc:docMk/>
            <pc:sldMk cId="0" sldId="318"/>
            <ac:spMk id="2" creationId="{5C8E5165-0765-4B1A-8A12-97C3BD1303DD}"/>
          </ac:spMkLst>
        </pc:spChg>
        <pc:spChg chg="add mod">
          <ac:chgData name="羅佳蓉" userId="f1373748-bd65-4319-9d40-2e5b6be82390" providerId="ADAL" clId="{AF4485C8-B71C-438E-9818-2FBEA217D44D}" dt="2023-10-25T01:30:30.416" v="6277" actId="20577"/>
          <ac:spMkLst>
            <pc:docMk/>
            <pc:sldMk cId="0" sldId="318"/>
            <ac:spMk id="21" creationId="{DEF01A9F-7DA2-406C-8F9D-746FDE4BBDBF}"/>
          </ac:spMkLst>
        </pc:spChg>
        <pc:spChg chg="add mod">
          <ac:chgData name="羅佳蓉" userId="f1373748-bd65-4319-9d40-2e5b6be82390" providerId="ADAL" clId="{AF4485C8-B71C-438E-9818-2FBEA217D44D}" dt="2023-10-24T12:57:13.392" v="2875" actId="20577"/>
          <ac:spMkLst>
            <pc:docMk/>
            <pc:sldMk cId="0" sldId="318"/>
            <ac:spMk id="33" creationId="{42511F8F-54FC-4D8F-AE59-A0B1480FBE95}"/>
          </ac:spMkLst>
        </pc:spChg>
        <pc:spChg chg="add mod">
          <ac:chgData name="羅佳蓉" userId="f1373748-bd65-4319-9d40-2e5b6be82390" providerId="ADAL" clId="{AF4485C8-B71C-438E-9818-2FBEA217D44D}" dt="2023-10-24T12:57:46.216" v="2953" actId="20577"/>
          <ac:spMkLst>
            <pc:docMk/>
            <pc:sldMk cId="0" sldId="318"/>
            <ac:spMk id="34" creationId="{08C9DEC0-8A59-4DC4-AF2C-E01AB3AD7A86}"/>
          </ac:spMkLst>
        </pc:spChg>
        <pc:spChg chg="add mod">
          <ac:chgData name="羅佳蓉" userId="f1373748-bd65-4319-9d40-2e5b6be82390" providerId="ADAL" clId="{AF4485C8-B71C-438E-9818-2FBEA217D44D}" dt="2023-10-24T12:58:14.206" v="3059" actId="20577"/>
          <ac:spMkLst>
            <pc:docMk/>
            <pc:sldMk cId="0" sldId="318"/>
            <ac:spMk id="35" creationId="{A0268378-4C79-413C-937B-CE083B9DD020}"/>
          </ac:spMkLst>
        </pc:spChg>
        <pc:spChg chg="add mod">
          <ac:chgData name="羅佳蓉" userId="f1373748-bd65-4319-9d40-2e5b6be82390" providerId="ADAL" clId="{AF4485C8-B71C-438E-9818-2FBEA217D44D}" dt="2023-10-24T13:00:00.263" v="3190" actId="20577"/>
          <ac:spMkLst>
            <pc:docMk/>
            <pc:sldMk cId="0" sldId="318"/>
            <ac:spMk id="36" creationId="{5E7452F8-254B-4165-9663-B48760AD52F0}"/>
          </ac:spMkLst>
        </pc:spChg>
        <pc:spChg chg="mod">
          <ac:chgData name="羅佳蓉" userId="f1373748-bd65-4319-9d40-2e5b6be82390" providerId="ADAL" clId="{AF4485C8-B71C-438E-9818-2FBEA217D44D}" dt="2023-10-24T12:55:46.274" v="2792"/>
          <ac:spMkLst>
            <pc:docMk/>
            <pc:sldMk cId="0" sldId="318"/>
            <ac:spMk id="2998" creationId="{00000000-0000-0000-0000-000000000000}"/>
          </ac:spMkLst>
        </pc:spChg>
        <pc:spChg chg="del">
          <ac:chgData name="羅佳蓉" userId="f1373748-bd65-4319-9d40-2e5b6be82390" providerId="ADAL" clId="{AF4485C8-B71C-438E-9818-2FBEA217D44D}" dt="2023-10-24T13:03:39.077" v="3258" actId="478"/>
          <ac:spMkLst>
            <pc:docMk/>
            <pc:sldMk cId="0" sldId="318"/>
            <ac:spMk id="3000" creationId="{00000000-0000-0000-0000-000000000000}"/>
          </ac:spMkLst>
        </pc:spChg>
        <pc:spChg chg="mod">
          <ac:chgData name="羅佳蓉" userId="f1373748-bd65-4319-9d40-2e5b6be82390" providerId="ADAL" clId="{AF4485C8-B71C-438E-9818-2FBEA217D44D}" dt="2023-10-24T13:03:58.887" v="3274" actId="1035"/>
          <ac:spMkLst>
            <pc:docMk/>
            <pc:sldMk cId="0" sldId="318"/>
            <ac:spMk id="3001" creationId="{00000000-0000-0000-0000-000000000000}"/>
          </ac:spMkLst>
        </pc:spChg>
        <pc:spChg chg="mod">
          <ac:chgData name="羅佳蓉" userId="f1373748-bd65-4319-9d40-2e5b6be82390" providerId="ADAL" clId="{AF4485C8-B71C-438E-9818-2FBEA217D44D}" dt="2023-10-24T12:57:29.384" v="2877" actId="1076"/>
          <ac:spMkLst>
            <pc:docMk/>
            <pc:sldMk cId="0" sldId="318"/>
            <ac:spMk id="3002" creationId="{00000000-0000-0000-0000-000000000000}"/>
          </ac:spMkLst>
        </pc:spChg>
        <pc:spChg chg="del">
          <ac:chgData name="羅佳蓉" userId="f1373748-bd65-4319-9d40-2e5b6be82390" providerId="ADAL" clId="{AF4485C8-B71C-438E-9818-2FBEA217D44D}" dt="2023-10-24T13:03:12.559" v="3252" actId="478"/>
          <ac:spMkLst>
            <pc:docMk/>
            <pc:sldMk cId="0" sldId="318"/>
            <ac:spMk id="3003" creationId="{00000000-0000-0000-0000-000000000000}"/>
          </ac:spMkLst>
        </pc:spChg>
        <pc:spChg chg="mod">
          <ac:chgData name="羅佳蓉" userId="f1373748-bd65-4319-9d40-2e5b6be82390" providerId="ADAL" clId="{AF4485C8-B71C-438E-9818-2FBEA217D44D}" dt="2023-10-24T13:03:28.590" v="3257" actId="20577"/>
          <ac:spMkLst>
            <pc:docMk/>
            <pc:sldMk cId="0" sldId="318"/>
            <ac:spMk id="3004" creationId="{00000000-0000-0000-0000-000000000000}"/>
          </ac:spMkLst>
        </pc:spChg>
        <pc:spChg chg="mod">
          <ac:chgData name="羅佳蓉" userId="f1373748-bd65-4319-9d40-2e5b6be82390" providerId="ADAL" clId="{AF4485C8-B71C-438E-9818-2FBEA217D44D}" dt="2023-10-24T13:04:10.530" v="3287" actId="1035"/>
          <ac:spMkLst>
            <pc:docMk/>
            <pc:sldMk cId="0" sldId="318"/>
            <ac:spMk id="3006" creationId="{00000000-0000-0000-0000-000000000000}"/>
          </ac:spMkLst>
        </pc:spChg>
        <pc:spChg chg="del">
          <ac:chgData name="羅佳蓉" userId="f1373748-bd65-4319-9d40-2e5b6be82390" providerId="ADAL" clId="{AF4485C8-B71C-438E-9818-2FBEA217D44D}" dt="2023-10-24T13:02:19.348" v="3239" actId="478"/>
          <ac:spMkLst>
            <pc:docMk/>
            <pc:sldMk cId="0" sldId="318"/>
            <ac:spMk id="3007" creationId="{00000000-0000-0000-0000-000000000000}"/>
          </ac:spMkLst>
        </pc:spChg>
        <pc:spChg chg="mod">
          <ac:chgData name="羅佳蓉" userId="f1373748-bd65-4319-9d40-2e5b6be82390" providerId="ADAL" clId="{AF4485C8-B71C-438E-9818-2FBEA217D44D}" dt="2023-10-24T12:58:36.259" v="3060" actId="1076"/>
          <ac:spMkLst>
            <pc:docMk/>
            <pc:sldMk cId="0" sldId="318"/>
            <ac:spMk id="3008" creationId="{00000000-0000-0000-0000-000000000000}"/>
          </ac:spMkLst>
        </pc:spChg>
        <pc:spChg chg="del mod">
          <ac:chgData name="羅佳蓉" userId="f1373748-bd65-4319-9d40-2e5b6be82390" providerId="ADAL" clId="{AF4485C8-B71C-438E-9818-2FBEA217D44D}" dt="2023-10-24T13:01:47.872" v="3216" actId="478"/>
          <ac:spMkLst>
            <pc:docMk/>
            <pc:sldMk cId="0" sldId="318"/>
            <ac:spMk id="3010" creationId="{00000000-0000-0000-0000-000000000000}"/>
          </ac:spMkLst>
        </pc:spChg>
        <pc:spChg chg="mod">
          <ac:chgData name="羅佳蓉" userId="f1373748-bd65-4319-9d40-2e5b6be82390" providerId="ADAL" clId="{AF4485C8-B71C-438E-9818-2FBEA217D44D}" dt="2023-10-24T13:04:15.379" v="3288" actId="1035"/>
          <ac:spMkLst>
            <pc:docMk/>
            <pc:sldMk cId="0" sldId="318"/>
            <ac:spMk id="3011" creationId="{00000000-0000-0000-0000-000000000000}"/>
          </ac:spMkLst>
        </pc:spChg>
        <pc:spChg chg="del">
          <ac:chgData name="羅佳蓉" userId="f1373748-bd65-4319-9d40-2e5b6be82390" providerId="ADAL" clId="{AF4485C8-B71C-438E-9818-2FBEA217D44D}" dt="2023-10-24T12:58:43.937" v="3061" actId="478"/>
          <ac:spMkLst>
            <pc:docMk/>
            <pc:sldMk cId="0" sldId="318"/>
            <ac:spMk id="3012" creationId="{00000000-0000-0000-0000-000000000000}"/>
          </ac:spMkLst>
        </pc:spChg>
        <pc:spChg chg="del">
          <ac:chgData name="羅佳蓉" userId="f1373748-bd65-4319-9d40-2e5b6be82390" providerId="ADAL" clId="{AF4485C8-B71C-438E-9818-2FBEA217D44D}" dt="2023-10-24T12:57:34.246" v="2878" actId="478"/>
          <ac:spMkLst>
            <pc:docMk/>
            <pc:sldMk cId="0" sldId="318"/>
            <ac:spMk id="3013" creationId="{00000000-0000-0000-0000-000000000000}"/>
          </ac:spMkLst>
        </pc:spChg>
        <pc:spChg chg="del topLvl">
          <ac:chgData name="羅佳蓉" userId="f1373748-bd65-4319-9d40-2e5b6be82390" providerId="ADAL" clId="{AF4485C8-B71C-438E-9818-2FBEA217D44D}" dt="2023-10-24T12:57:02.914" v="2821" actId="478"/>
          <ac:spMkLst>
            <pc:docMk/>
            <pc:sldMk cId="0" sldId="318"/>
            <ac:spMk id="3019" creationId="{00000000-0000-0000-0000-000000000000}"/>
          </ac:spMkLst>
        </pc:spChg>
        <pc:spChg chg="del topLvl">
          <ac:chgData name="羅佳蓉" userId="f1373748-bd65-4319-9d40-2e5b6be82390" providerId="ADAL" clId="{AF4485C8-B71C-438E-9818-2FBEA217D44D}" dt="2023-10-24T12:57:01.539" v="2820" actId="478"/>
          <ac:spMkLst>
            <pc:docMk/>
            <pc:sldMk cId="0" sldId="318"/>
            <ac:spMk id="3020" creationId="{00000000-0000-0000-0000-000000000000}"/>
          </ac:spMkLst>
        </pc:spChg>
        <pc:spChg chg="del topLvl">
          <ac:chgData name="羅佳蓉" userId="f1373748-bd65-4319-9d40-2e5b6be82390" providerId="ADAL" clId="{AF4485C8-B71C-438E-9818-2FBEA217D44D}" dt="2023-10-24T12:58:00.646" v="2955" actId="478"/>
          <ac:spMkLst>
            <pc:docMk/>
            <pc:sldMk cId="0" sldId="318"/>
            <ac:spMk id="3022" creationId="{00000000-0000-0000-0000-000000000000}"/>
          </ac:spMkLst>
        </pc:spChg>
        <pc:spChg chg="del topLvl">
          <ac:chgData name="羅佳蓉" userId="f1373748-bd65-4319-9d40-2e5b6be82390" providerId="ADAL" clId="{AF4485C8-B71C-438E-9818-2FBEA217D44D}" dt="2023-10-24T12:57:57.551" v="2954" actId="478"/>
          <ac:spMkLst>
            <pc:docMk/>
            <pc:sldMk cId="0" sldId="318"/>
            <ac:spMk id="3023" creationId="{00000000-0000-0000-0000-000000000000}"/>
          </ac:spMkLst>
        </pc:spChg>
        <pc:grpChg chg="del">
          <ac:chgData name="羅佳蓉" userId="f1373748-bd65-4319-9d40-2e5b6be82390" providerId="ADAL" clId="{AF4485C8-B71C-438E-9818-2FBEA217D44D}" dt="2023-10-24T12:56:15.860" v="2801" actId="478"/>
          <ac:grpSpMkLst>
            <pc:docMk/>
            <pc:sldMk cId="0" sldId="318"/>
            <ac:grpSpMk id="3014" creationId="{00000000-0000-0000-0000-000000000000}"/>
          </ac:grpSpMkLst>
        </pc:grpChg>
        <pc:grpChg chg="del">
          <ac:chgData name="羅佳蓉" userId="f1373748-bd65-4319-9d40-2e5b6be82390" providerId="ADAL" clId="{AF4485C8-B71C-438E-9818-2FBEA217D44D}" dt="2023-10-24T12:57:01.539" v="2820" actId="478"/>
          <ac:grpSpMkLst>
            <pc:docMk/>
            <pc:sldMk cId="0" sldId="318"/>
            <ac:grpSpMk id="3018" creationId="{00000000-0000-0000-0000-000000000000}"/>
          </ac:grpSpMkLst>
        </pc:grpChg>
        <pc:grpChg chg="del">
          <ac:chgData name="羅佳蓉" userId="f1373748-bd65-4319-9d40-2e5b6be82390" providerId="ADAL" clId="{AF4485C8-B71C-438E-9818-2FBEA217D44D}" dt="2023-10-24T12:57:57.551" v="2954" actId="478"/>
          <ac:grpSpMkLst>
            <pc:docMk/>
            <pc:sldMk cId="0" sldId="318"/>
            <ac:grpSpMk id="3021" creationId="{00000000-0000-0000-0000-000000000000}"/>
          </ac:grpSpMkLst>
        </pc:grpChg>
      </pc:sldChg>
      <pc:sldChg chg="addSp delSp modSp mod ord delAnim modNotesTx">
        <pc:chgData name="羅佳蓉" userId="f1373748-bd65-4319-9d40-2e5b6be82390" providerId="ADAL" clId="{AF4485C8-B71C-438E-9818-2FBEA217D44D}" dt="2023-10-25T01:31:29.384" v="6318" actId="20577"/>
        <pc:sldMkLst>
          <pc:docMk/>
          <pc:sldMk cId="0" sldId="319"/>
        </pc:sldMkLst>
        <pc:spChg chg="add mod">
          <ac:chgData name="羅佳蓉" userId="f1373748-bd65-4319-9d40-2e5b6be82390" providerId="ADAL" clId="{AF4485C8-B71C-438E-9818-2FBEA217D44D}" dt="2023-10-25T01:31:29.384" v="6318" actId="20577"/>
          <ac:spMkLst>
            <pc:docMk/>
            <pc:sldMk cId="0" sldId="319"/>
            <ac:spMk id="17" creationId="{0D483AD2-95A0-45CD-846E-8B096297E3F0}"/>
          </ac:spMkLst>
        </pc:spChg>
        <pc:spChg chg="mod">
          <ac:chgData name="羅佳蓉" userId="f1373748-bd65-4319-9d40-2e5b6be82390" providerId="ADAL" clId="{AF4485C8-B71C-438E-9818-2FBEA217D44D}" dt="2023-10-24T13:50:06.464" v="3550"/>
          <ac:spMkLst>
            <pc:docMk/>
            <pc:sldMk cId="0" sldId="319"/>
            <ac:spMk id="3028" creationId="{00000000-0000-0000-0000-000000000000}"/>
          </ac:spMkLst>
        </pc:spChg>
        <pc:spChg chg="mod">
          <ac:chgData name="羅佳蓉" userId="f1373748-bd65-4319-9d40-2e5b6be82390" providerId="ADAL" clId="{AF4485C8-B71C-438E-9818-2FBEA217D44D}" dt="2023-10-24T13:56:30.929" v="3773" actId="1037"/>
          <ac:spMkLst>
            <pc:docMk/>
            <pc:sldMk cId="0" sldId="319"/>
            <ac:spMk id="3029" creationId="{00000000-0000-0000-0000-000000000000}"/>
          </ac:spMkLst>
        </pc:spChg>
        <pc:spChg chg="mod">
          <ac:chgData name="羅佳蓉" userId="f1373748-bd65-4319-9d40-2e5b6be82390" providerId="ADAL" clId="{AF4485C8-B71C-438E-9818-2FBEA217D44D}" dt="2023-10-24T13:58:09.221" v="3779" actId="14100"/>
          <ac:spMkLst>
            <pc:docMk/>
            <pc:sldMk cId="0" sldId="319"/>
            <ac:spMk id="3030" creationId="{00000000-0000-0000-0000-000000000000}"/>
          </ac:spMkLst>
        </pc:spChg>
        <pc:spChg chg="mod">
          <ac:chgData name="羅佳蓉" userId="f1373748-bd65-4319-9d40-2e5b6be82390" providerId="ADAL" clId="{AF4485C8-B71C-438E-9818-2FBEA217D44D}" dt="2023-10-24T13:57:59.601" v="3778" actId="1076"/>
          <ac:spMkLst>
            <pc:docMk/>
            <pc:sldMk cId="0" sldId="319"/>
            <ac:spMk id="3031" creationId="{00000000-0000-0000-0000-000000000000}"/>
          </ac:spMkLst>
        </pc:spChg>
        <pc:spChg chg="mod">
          <ac:chgData name="羅佳蓉" userId="f1373748-bd65-4319-9d40-2e5b6be82390" providerId="ADAL" clId="{AF4485C8-B71C-438E-9818-2FBEA217D44D}" dt="2023-10-24T13:56:30.929" v="3773" actId="1037"/>
          <ac:spMkLst>
            <pc:docMk/>
            <pc:sldMk cId="0" sldId="319"/>
            <ac:spMk id="3032" creationId="{00000000-0000-0000-0000-000000000000}"/>
          </ac:spMkLst>
        </pc:spChg>
        <pc:spChg chg="mod">
          <ac:chgData name="羅佳蓉" userId="f1373748-bd65-4319-9d40-2e5b6be82390" providerId="ADAL" clId="{AF4485C8-B71C-438E-9818-2FBEA217D44D}" dt="2023-10-24T13:58:19.086" v="3799" actId="1038"/>
          <ac:spMkLst>
            <pc:docMk/>
            <pc:sldMk cId="0" sldId="319"/>
            <ac:spMk id="3033" creationId="{00000000-0000-0000-0000-000000000000}"/>
          </ac:spMkLst>
        </pc:spChg>
        <pc:spChg chg="mod">
          <ac:chgData name="羅佳蓉" userId="f1373748-bd65-4319-9d40-2e5b6be82390" providerId="ADAL" clId="{AF4485C8-B71C-438E-9818-2FBEA217D44D}" dt="2023-10-24T14:07:49.025" v="3869" actId="20577"/>
          <ac:spMkLst>
            <pc:docMk/>
            <pc:sldMk cId="0" sldId="319"/>
            <ac:spMk id="3034" creationId="{00000000-0000-0000-0000-000000000000}"/>
          </ac:spMkLst>
        </pc:spChg>
        <pc:spChg chg="mod">
          <ac:chgData name="羅佳蓉" userId="f1373748-bd65-4319-9d40-2e5b6be82390" providerId="ADAL" clId="{AF4485C8-B71C-438E-9818-2FBEA217D44D}" dt="2023-10-24T14:08:07.373" v="3898" actId="1035"/>
          <ac:spMkLst>
            <pc:docMk/>
            <pc:sldMk cId="0" sldId="319"/>
            <ac:spMk id="3035" creationId="{00000000-0000-0000-0000-000000000000}"/>
          </ac:spMkLst>
        </pc:spChg>
        <pc:spChg chg="mod">
          <ac:chgData name="羅佳蓉" userId="f1373748-bd65-4319-9d40-2e5b6be82390" providerId="ADAL" clId="{AF4485C8-B71C-438E-9818-2FBEA217D44D}" dt="2023-10-24T14:08:39.332" v="3947" actId="1038"/>
          <ac:spMkLst>
            <pc:docMk/>
            <pc:sldMk cId="0" sldId="319"/>
            <ac:spMk id="3036" creationId="{00000000-0000-0000-0000-000000000000}"/>
          </ac:spMkLst>
        </pc:spChg>
        <pc:spChg chg="mod">
          <ac:chgData name="羅佳蓉" userId="f1373748-bd65-4319-9d40-2e5b6be82390" providerId="ADAL" clId="{AF4485C8-B71C-438E-9818-2FBEA217D44D}" dt="2023-10-24T14:08:29.338" v="3935" actId="1036"/>
          <ac:spMkLst>
            <pc:docMk/>
            <pc:sldMk cId="0" sldId="319"/>
            <ac:spMk id="3037" creationId="{00000000-0000-0000-0000-000000000000}"/>
          </ac:spMkLst>
        </pc:spChg>
        <pc:spChg chg="del mod">
          <ac:chgData name="羅佳蓉" userId="f1373748-bd65-4319-9d40-2e5b6be82390" providerId="ADAL" clId="{AF4485C8-B71C-438E-9818-2FBEA217D44D}" dt="2023-10-24T13:50:41.590" v="3565" actId="478"/>
          <ac:spMkLst>
            <pc:docMk/>
            <pc:sldMk cId="0" sldId="319"/>
            <ac:spMk id="3038" creationId="{00000000-0000-0000-0000-000000000000}"/>
          </ac:spMkLst>
        </pc:spChg>
        <pc:spChg chg="del mod">
          <ac:chgData name="羅佳蓉" userId="f1373748-bd65-4319-9d40-2e5b6be82390" providerId="ADAL" clId="{AF4485C8-B71C-438E-9818-2FBEA217D44D}" dt="2023-10-24T13:55:30.274" v="3689" actId="478"/>
          <ac:spMkLst>
            <pc:docMk/>
            <pc:sldMk cId="0" sldId="319"/>
            <ac:spMk id="3039" creationId="{00000000-0000-0000-0000-000000000000}"/>
          </ac:spMkLst>
        </pc:spChg>
        <pc:grpChg chg="del mod">
          <ac:chgData name="羅佳蓉" userId="f1373748-bd65-4319-9d40-2e5b6be82390" providerId="ADAL" clId="{AF4485C8-B71C-438E-9818-2FBEA217D44D}" dt="2023-10-24T13:54:52.719" v="3686" actId="478"/>
          <ac:grpSpMkLst>
            <pc:docMk/>
            <pc:sldMk cId="0" sldId="319"/>
            <ac:grpSpMk id="3040" creationId="{00000000-0000-0000-0000-000000000000}"/>
          </ac:grpSpMkLst>
        </pc:grpChg>
        <pc:grpChg chg="mod">
          <ac:chgData name="羅佳蓉" userId="f1373748-bd65-4319-9d40-2e5b6be82390" providerId="ADAL" clId="{AF4485C8-B71C-438E-9818-2FBEA217D44D}" dt="2023-10-24T13:56:30.929" v="3773" actId="1037"/>
          <ac:grpSpMkLst>
            <pc:docMk/>
            <pc:sldMk cId="0" sldId="319"/>
            <ac:grpSpMk id="3043" creationId="{00000000-0000-0000-0000-000000000000}"/>
          </ac:grpSpMkLst>
        </pc:grpChg>
        <pc:cxnChg chg="mod">
          <ac:chgData name="羅佳蓉" userId="f1373748-bd65-4319-9d40-2e5b6be82390" providerId="ADAL" clId="{AF4485C8-B71C-438E-9818-2FBEA217D44D}" dt="2023-10-24T13:53:14.848" v="3617" actId="14100"/>
          <ac:cxnSpMkLst>
            <pc:docMk/>
            <pc:sldMk cId="0" sldId="319"/>
            <ac:cxnSpMk id="3044" creationId="{00000000-0000-0000-0000-000000000000}"/>
          </ac:cxnSpMkLst>
        </pc:cxnChg>
        <pc:cxnChg chg="mod">
          <ac:chgData name="羅佳蓉" userId="f1373748-bd65-4319-9d40-2e5b6be82390" providerId="ADAL" clId="{AF4485C8-B71C-438E-9818-2FBEA217D44D}" dt="2023-10-24T13:56:30.929" v="3773" actId="1037"/>
          <ac:cxnSpMkLst>
            <pc:docMk/>
            <pc:sldMk cId="0" sldId="319"/>
            <ac:cxnSpMk id="3045" creationId="{00000000-0000-0000-0000-000000000000}"/>
          </ac:cxnSpMkLst>
        </pc:cxnChg>
        <pc:cxnChg chg="mod">
          <ac:chgData name="羅佳蓉" userId="f1373748-bd65-4319-9d40-2e5b6be82390" providerId="ADAL" clId="{AF4485C8-B71C-438E-9818-2FBEA217D44D}" dt="2023-10-24T13:56:17.849" v="3720" actId="1076"/>
          <ac:cxnSpMkLst>
            <pc:docMk/>
            <pc:sldMk cId="0" sldId="319"/>
            <ac:cxnSpMk id="3047" creationId="{00000000-0000-0000-0000-000000000000}"/>
          </ac:cxnSpMkLst>
        </pc:cxnChg>
      </pc:sldChg>
      <pc:sldChg chg="del">
        <pc:chgData name="羅佳蓉" userId="f1373748-bd65-4319-9d40-2e5b6be82390" providerId="ADAL" clId="{AF4485C8-B71C-438E-9818-2FBEA217D44D}" dt="2023-10-24T16:30:08.947" v="5532" actId="47"/>
        <pc:sldMkLst>
          <pc:docMk/>
          <pc:sldMk cId="0" sldId="320"/>
        </pc:sldMkLst>
      </pc:sldChg>
      <pc:sldChg chg="del">
        <pc:chgData name="羅佳蓉" userId="f1373748-bd65-4319-9d40-2e5b6be82390" providerId="ADAL" clId="{AF4485C8-B71C-438E-9818-2FBEA217D44D}" dt="2023-10-24T16:30:08.947" v="5532" actId="47"/>
        <pc:sldMkLst>
          <pc:docMk/>
          <pc:sldMk cId="0" sldId="321"/>
        </pc:sldMkLst>
      </pc:sldChg>
      <pc:sldChg chg="del">
        <pc:chgData name="羅佳蓉" userId="f1373748-bd65-4319-9d40-2e5b6be82390" providerId="ADAL" clId="{AF4485C8-B71C-438E-9818-2FBEA217D44D}" dt="2023-10-24T16:30:08.947" v="5532" actId="47"/>
        <pc:sldMkLst>
          <pc:docMk/>
          <pc:sldMk cId="0" sldId="322"/>
        </pc:sldMkLst>
      </pc:sldChg>
      <pc:sldChg chg="del">
        <pc:chgData name="羅佳蓉" userId="f1373748-bd65-4319-9d40-2e5b6be82390" providerId="ADAL" clId="{AF4485C8-B71C-438E-9818-2FBEA217D44D}" dt="2023-10-24T16:30:08.947" v="5532" actId="47"/>
        <pc:sldMkLst>
          <pc:docMk/>
          <pc:sldMk cId="0" sldId="323"/>
        </pc:sldMkLst>
      </pc:sldChg>
      <pc:sldChg chg="addSp delSp modSp del mod ord">
        <pc:chgData name="羅佳蓉" userId="f1373748-bd65-4319-9d40-2e5b6be82390" providerId="ADAL" clId="{AF4485C8-B71C-438E-9818-2FBEA217D44D}" dt="2023-10-23T03:02:15.551" v="450" actId="2696"/>
        <pc:sldMkLst>
          <pc:docMk/>
          <pc:sldMk cId="0" sldId="324"/>
        </pc:sldMkLst>
        <pc:spChg chg="mod">
          <ac:chgData name="羅佳蓉" userId="f1373748-bd65-4319-9d40-2e5b6be82390" providerId="ADAL" clId="{AF4485C8-B71C-438E-9818-2FBEA217D44D}" dt="2023-10-23T02:51:13.593" v="212" actId="14100"/>
          <ac:spMkLst>
            <pc:docMk/>
            <pc:sldMk cId="0" sldId="324"/>
            <ac:spMk id="3211" creationId="{00000000-0000-0000-0000-000000000000}"/>
          </ac:spMkLst>
        </pc:spChg>
        <pc:picChg chg="add mod modCrop">
          <ac:chgData name="羅佳蓉" userId="f1373748-bd65-4319-9d40-2e5b6be82390" providerId="ADAL" clId="{AF4485C8-B71C-438E-9818-2FBEA217D44D}" dt="2023-10-23T03:00:24.061" v="446" actId="1076"/>
          <ac:picMkLst>
            <pc:docMk/>
            <pc:sldMk cId="0" sldId="324"/>
            <ac:picMk id="3" creationId="{B263EC5D-3237-4891-8672-2BB1F2FBF160}"/>
          </ac:picMkLst>
        </pc:picChg>
        <pc:picChg chg="add del mod">
          <ac:chgData name="羅佳蓉" userId="f1373748-bd65-4319-9d40-2e5b6be82390" providerId="ADAL" clId="{AF4485C8-B71C-438E-9818-2FBEA217D44D}" dt="2023-10-23T02:51:58.631" v="216" actId="21"/>
          <ac:picMkLst>
            <pc:docMk/>
            <pc:sldMk cId="0" sldId="324"/>
            <ac:picMk id="40" creationId="{D6C01FF5-60B7-4C3D-B287-1453673C8CA4}"/>
          </ac:picMkLst>
        </pc:picChg>
      </pc:sldChg>
      <pc:sldChg chg="del">
        <pc:chgData name="羅佳蓉" userId="f1373748-bd65-4319-9d40-2e5b6be82390" providerId="ADAL" clId="{AF4485C8-B71C-438E-9818-2FBEA217D44D}" dt="2023-10-24T16:30:08.947" v="5532" actId="47"/>
        <pc:sldMkLst>
          <pc:docMk/>
          <pc:sldMk cId="0" sldId="325"/>
        </pc:sldMkLst>
      </pc:sldChg>
      <pc:sldChg chg="del">
        <pc:chgData name="羅佳蓉" userId="f1373748-bd65-4319-9d40-2e5b6be82390" providerId="ADAL" clId="{AF4485C8-B71C-438E-9818-2FBEA217D44D}" dt="2023-10-24T16:30:08.947" v="5532" actId="47"/>
        <pc:sldMkLst>
          <pc:docMk/>
          <pc:sldMk cId="0" sldId="326"/>
        </pc:sldMkLst>
      </pc:sldChg>
      <pc:sldChg chg="del">
        <pc:chgData name="羅佳蓉" userId="f1373748-bd65-4319-9d40-2e5b6be82390" providerId="ADAL" clId="{AF4485C8-B71C-438E-9818-2FBEA217D44D}" dt="2023-10-24T16:30:08.947" v="5532" actId="47"/>
        <pc:sldMkLst>
          <pc:docMk/>
          <pc:sldMk cId="0" sldId="327"/>
        </pc:sldMkLst>
      </pc:sldChg>
      <pc:sldChg chg="del">
        <pc:chgData name="羅佳蓉" userId="f1373748-bd65-4319-9d40-2e5b6be82390" providerId="ADAL" clId="{AF4485C8-B71C-438E-9818-2FBEA217D44D}" dt="2023-10-24T16:30:08.947" v="5532" actId="47"/>
        <pc:sldMkLst>
          <pc:docMk/>
          <pc:sldMk cId="0" sldId="328"/>
        </pc:sldMkLst>
      </pc:sldChg>
      <pc:sldChg chg="del">
        <pc:chgData name="羅佳蓉" userId="f1373748-bd65-4319-9d40-2e5b6be82390" providerId="ADAL" clId="{AF4485C8-B71C-438E-9818-2FBEA217D44D}" dt="2023-10-22T05:00:00.395" v="149" actId="47"/>
        <pc:sldMkLst>
          <pc:docMk/>
          <pc:sldMk cId="0" sldId="329"/>
        </pc:sldMkLst>
      </pc:sldChg>
      <pc:sldChg chg="addSp delSp modSp mod ord delAnim modAnim modNotesTx">
        <pc:chgData name="羅佳蓉" userId="f1373748-bd65-4319-9d40-2e5b6be82390" providerId="ADAL" clId="{AF4485C8-B71C-438E-9818-2FBEA217D44D}" dt="2023-10-25T01:31:09.769" v="6310" actId="1038"/>
        <pc:sldMkLst>
          <pc:docMk/>
          <pc:sldMk cId="0" sldId="330"/>
        </pc:sldMkLst>
        <pc:spChg chg="add mod">
          <ac:chgData name="羅佳蓉" userId="f1373748-bd65-4319-9d40-2e5b6be82390" providerId="ADAL" clId="{AF4485C8-B71C-438E-9818-2FBEA217D44D}" dt="2023-10-23T03:08:28.009" v="628" actId="1076"/>
          <ac:spMkLst>
            <pc:docMk/>
            <pc:sldMk cId="0" sldId="330"/>
            <ac:spMk id="7" creationId="{70A439F1-98E4-4DF9-91A3-F9F5DE523E87}"/>
          </ac:spMkLst>
        </pc:spChg>
        <pc:spChg chg="add mod">
          <ac:chgData name="羅佳蓉" userId="f1373748-bd65-4319-9d40-2e5b6be82390" providerId="ADAL" clId="{AF4485C8-B71C-438E-9818-2FBEA217D44D}" dt="2023-10-23T03:13:30.653" v="882" actId="1037"/>
          <ac:spMkLst>
            <pc:docMk/>
            <pc:sldMk cId="0" sldId="330"/>
            <ac:spMk id="8" creationId="{F246C02E-FC25-4E71-98A6-A7D6BC512C7D}"/>
          </ac:spMkLst>
        </pc:spChg>
        <pc:spChg chg="add mod">
          <ac:chgData name="羅佳蓉" userId="f1373748-bd65-4319-9d40-2e5b6be82390" providerId="ADAL" clId="{AF4485C8-B71C-438E-9818-2FBEA217D44D}" dt="2023-10-23T03:14:56.262" v="1010" actId="20577"/>
          <ac:spMkLst>
            <pc:docMk/>
            <pc:sldMk cId="0" sldId="330"/>
            <ac:spMk id="9" creationId="{95682CB9-E2C2-4FA2-AFB7-BF7BB127C9B1}"/>
          </ac:spMkLst>
        </pc:spChg>
        <pc:spChg chg="add mod">
          <ac:chgData name="羅佳蓉" userId="f1373748-bd65-4319-9d40-2e5b6be82390" providerId="ADAL" clId="{AF4485C8-B71C-438E-9818-2FBEA217D44D}" dt="2023-10-23T03:16:21.871" v="1064" actId="20577"/>
          <ac:spMkLst>
            <pc:docMk/>
            <pc:sldMk cId="0" sldId="330"/>
            <ac:spMk id="10" creationId="{170BD8E4-8D54-4DE5-97F3-D052FFED1158}"/>
          </ac:spMkLst>
        </pc:spChg>
        <pc:spChg chg="add mod">
          <ac:chgData name="羅佳蓉" userId="f1373748-bd65-4319-9d40-2e5b6be82390" providerId="ADAL" clId="{AF4485C8-B71C-438E-9818-2FBEA217D44D}" dt="2023-10-23T03:13:37.523" v="903" actId="1037"/>
          <ac:spMkLst>
            <pc:docMk/>
            <pc:sldMk cId="0" sldId="330"/>
            <ac:spMk id="11" creationId="{24068083-81C4-4F1D-A933-67EE5F5EE222}"/>
          </ac:spMkLst>
        </pc:spChg>
        <pc:spChg chg="add mod">
          <ac:chgData name="羅佳蓉" userId="f1373748-bd65-4319-9d40-2e5b6be82390" providerId="ADAL" clId="{AF4485C8-B71C-438E-9818-2FBEA217D44D}" dt="2023-10-23T03:14:13.138" v="961" actId="1038"/>
          <ac:spMkLst>
            <pc:docMk/>
            <pc:sldMk cId="0" sldId="330"/>
            <ac:spMk id="12" creationId="{241E5EC8-A9B4-4029-9439-7E74466A3EBD}"/>
          </ac:spMkLst>
        </pc:spChg>
        <pc:spChg chg="add mod">
          <ac:chgData name="羅佳蓉" userId="f1373748-bd65-4319-9d40-2e5b6be82390" providerId="ADAL" clId="{AF4485C8-B71C-438E-9818-2FBEA217D44D}" dt="2023-10-23T03:17:20.954" v="1140" actId="1036"/>
          <ac:spMkLst>
            <pc:docMk/>
            <pc:sldMk cId="0" sldId="330"/>
            <ac:spMk id="13" creationId="{04415131-FC69-44C6-A456-AE81F5144BE3}"/>
          </ac:spMkLst>
        </pc:spChg>
        <pc:spChg chg="add mod">
          <ac:chgData name="羅佳蓉" userId="f1373748-bd65-4319-9d40-2e5b6be82390" providerId="ADAL" clId="{AF4485C8-B71C-438E-9818-2FBEA217D44D}" dt="2023-10-25T01:31:09.769" v="6310" actId="1038"/>
          <ac:spMkLst>
            <pc:docMk/>
            <pc:sldMk cId="0" sldId="330"/>
            <ac:spMk id="14" creationId="{947BA727-F4F6-42D0-ABFE-4EA305B95629}"/>
          </ac:spMkLst>
        </pc:spChg>
        <pc:spChg chg="add del mod">
          <ac:chgData name="羅佳蓉" userId="f1373748-bd65-4319-9d40-2e5b6be82390" providerId="ADAL" clId="{AF4485C8-B71C-438E-9818-2FBEA217D44D}" dt="2023-10-23T03:13:20.553" v="864" actId="14100"/>
          <ac:spMkLst>
            <pc:docMk/>
            <pc:sldMk cId="0" sldId="330"/>
            <ac:spMk id="3281" creationId="{00000000-0000-0000-0000-000000000000}"/>
          </ac:spMkLst>
        </pc:spChg>
        <pc:spChg chg="del mod">
          <ac:chgData name="羅佳蓉" userId="f1373748-bd65-4319-9d40-2e5b6be82390" providerId="ADAL" clId="{AF4485C8-B71C-438E-9818-2FBEA217D44D}" dt="2023-10-23T02:52:14.331" v="237" actId="478"/>
          <ac:spMkLst>
            <pc:docMk/>
            <pc:sldMk cId="0" sldId="330"/>
            <ac:spMk id="3282" creationId="{00000000-0000-0000-0000-000000000000}"/>
          </ac:spMkLst>
        </pc:spChg>
        <pc:spChg chg="del mod">
          <ac:chgData name="羅佳蓉" userId="f1373748-bd65-4319-9d40-2e5b6be82390" providerId="ADAL" clId="{AF4485C8-B71C-438E-9818-2FBEA217D44D}" dt="2023-10-23T02:52:07.491" v="234" actId="478"/>
          <ac:spMkLst>
            <pc:docMk/>
            <pc:sldMk cId="0" sldId="330"/>
            <ac:spMk id="3283" creationId="{00000000-0000-0000-0000-000000000000}"/>
          </ac:spMkLst>
        </pc:spChg>
        <pc:picChg chg="add mod">
          <ac:chgData name="羅佳蓉" userId="f1373748-bd65-4319-9d40-2e5b6be82390" providerId="ADAL" clId="{AF4485C8-B71C-438E-9818-2FBEA217D44D}" dt="2023-10-25T01:31:01.738" v="6288" actId="1076"/>
          <ac:picMkLst>
            <pc:docMk/>
            <pc:sldMk cId="0" sldId="330"/>
            <ac:picMk id="5" creationId="{CF8AB7E4-42DF-4387-AD34-C8B7A58A40AD}"/>
          </ac:picMkLst>
        </pc:picChg>
      </pc:sldChg>
      <pc:sldChg chg="del">
        <pc:chgData name="羅佳蓉" userId="f1373748-bd65-4319-9d40-2e5b6be82390" providerId="ADAL" clId="{AF4485C8-B71C-438E-9818-2FBEA217D44D}" dt="2023-10-24T16:30:08.947" v="5532" actId="47"/>
        <pc:sldMkLst>
          <pc:docMk/>
          <pc:sldMk cId="0" sldId="331"/>
        </pc:sldMkLst>
      </pc:sldChg>
      <pc:sldChg chg="addSp delSp modSp mod ord delAnim modNotesTx">
        <pc:chgData name="羅佳蓉" userId="f1373748-bd65-4319-9d40-2e5b6be82390" providerId="ADAL" clId="{AF4485C8-B71C-438E-9818-2FBEA217D44D}" dt="2023-10-25T01:30:16.702" v="6271" actId="20577"/>
        <pc:sldMkLst>
          <pc:docMk/>
          <pc:sldMk cId="0" sldId="332"/>
        </pc:sldMkLst>
        <pc:spChg chg="add del mod">
          <ac:chgData name="羅佳蓉" userId="f1373748-bd65-4319-9d40-2e5b6be82390" providerId="ADAL" clId="{AF4485C8-B71C-438E-9818-2FBEA217D44D}" dt="2023-10-24T15:47:15.181" v="5318" actId="478"/>
          <ac:spMkLst>
            <pc:docMk/>
            <pc:sldMk cId="0" sldId="332"/>
            <ac:spMk id="3" creationId="{16B77CD0-CC69-4EE7-8E0A-10C9DF3E41EB}"/>
          </ac:spMkLst>
        </pc:spChg>
        <pc:spChg chg="add del mod">
          <ac:chgData name="羅佳蓉" userId="f1373748-bd65-4319-9d40-2e5b6be82390" providerId="ADAL" clId="{AF4485C8-B71C-438E-9818-2FBEA217D44D}" dt="2023-10-24T15:47:15.181" v="5318" actId="478"/>
          <ac:spMkLst>
            <pc:docMk/>
            <pc:sldMk cId="0" sldId="332"/>
            <ac:spMk id="5" creationId="{A071EC6C-1362-45EC-9C7A-AA8364D3998D}"/>
          </ac:spMkLst>
        </pc:spChg>
        <pc:spChg chg="add del mod">
          <ac:chgData name="羅佳蓉" userId="f1373748-bd65-4319-9d40-2e5b6be82390" providerId="ADAL" clId="{AF4485C8-B71C-438E-9818-2FBEA217D44D}" dt="2023-10-24T15:47:15.181" v="5318" actId="478"/>
          <ac:spMkLst>
            <pc:docMk/>
            <pc:sldMk cId="0" sldId="332"/>
            <ac:spMk id="7" creationId="{6F16CB63-40DE-40CE-B320-648C6AB16CC0}"/>
          </ac:spMkLst>
        </pc:spChg>
        <pc:spChg chg="add del mod">
          <ac:chgData name="羅佳蓉" userId="f1373748-bd65-4319-9d40-2e5b6be82390" providerId="ADAL" clId="{AF4485C8-B71C-438E-9818-2FBEA217D44D}" dt="2023-10-24T15:47:15.181" v="5318" actId="478"/>
          <ac:spMkLst>
            <pc:docMk/>
            <pc:sldMk cId="0" sldId="332"/>
            <ac:spMk id="9" creationId="{ED3AF6CA-7FD9-4AB2-B844-BA1B89508213}"/>
          </ac:spMkLst>
        </pc:spChg>
        <pc:spChg chg="add del mod">
          <ac:chgData name="羅佳蓉" userId="f1373748-bd65-4319-9d40-2e5b6be82390" providerId="ADAL" clId="{AF4485C8-B71C-438E-9818-2FBEA217D44D}" dt="2023-10-24T15:47:15.181" v="5318" actId="478"/>
          <ac:spMkLst>
            <pc:docMk/>
            <pc:sldMk cId="0" sldId="332"/>
            <ac:spMk id="11" creationId="{2CC0801F-8F21-43E9-8B3B-ADA130CF5AA1}"/>
          </ac:spMkLst>
        </pc:spChg>
        <pc:spChg chg="add del mod">
          <ac:chgData name="羅佳蓉" userId="f1373748-bd65-4319-9d40-2e5b6be82390" providerId="ADAL" clId="{AF4485C8-B71C-438E-9818-2FBEA217D44D}" dt="2023-10-24T15:47:15.181" v="5318" actId="478"/>
          <ac:spMkLst>
            <pc:docMk/>
            <pc:sldMk cId="0" sldId="332"/>
            <ac:spMk id="13" creationId="{4536AE79-94CE-45D5-9E7E-E42F1A028FC6}"/>
          </ac:spMkLst>
        </pc:spChg>
        <pc:spChg chg="add mod">
          <ac:chgData name="羅佳蓉" userId="f1373748-bd65-4319-9d40-2e5b6be82390" providerId="ADAL" clId="{AF4485C8-B71C-438E-9818-2FBEA217D44D}" dt="2023-10-24T15:50:01.160" v="5367" actId="1076"/>
          <ac:spMkLst>
            <pc:docMk/>
            <pc:sldMk cId="0" sldId="332"/>
            <ac:spMk id="14" creationId="{5A74E66C-7954-4CCA-A146-06A5EF531671}"/>
          </ac:spMkLst>
        </pc:spChg>
        <pc:spChg chg="add mod">
          <ac:chgData name="羅佳蓉" userId="f1373748-bd65-4319-9d40-2e5b6be82390" providerId="ADAL" clId="{AF4485C8-B71C-438E-9818-2FBEA217D44D}" dt="2023-10-25T01:30:16.702" v="6271" actId="20577"/>
          <ac:spMkLst>
            <pc:docMk/>
            <pc:sldMk cId="0" sldId="332"/>
            <ac:spMk id="15" creationId="{E55C9E06-F583-45D9-B51E-93A87A35A38D}"/>
          </ac:spMkLst>
        </pc:spChg>
        <pc:spChg chg="add del mod">
          <ac:chgData name="羅佳蓉" userId="f1373748-bd65-4319-9d40-2e5b6be82390" providerId="ADAL" clId="{AF4485C8-B71C-438E-9818-2FBEA217D44D}" dt="2023-10-24T15:50:55.164" v="5375" actId="478"/>
          <ac:spMkLst>
            <pc:docMk/>
            <pc:sldMk cId="0" sldId="332"/>
            <ac:spMk id="16" creationId="{56186C4C-1E42-42D8-8B9A-E583EA8EBEC7}"/>
          </ac:spMkLst>
        </pc:spChg>
        <pc:spChg chg="add del mod">
          <ac:chgData name="羅佳蓉" userId="f1373748-bd65-4319-9d40-2e5b6be82390" providerId="ADAL" clId="{AF4485C8-B71C-438E-9818-2FBEA217D44D}" dt="2023-10-24T15:52:54.483" v="5398" actId="478"/>
          <ac:spMkLst>
            <pc:docMk/>
            <pc:sldMk cId="0" sldId="332"/>
            <ac:spMk id="18" creationId="{B84E530A-0774-4EA1-A1A2-C94577A023A6}"/>
          </ac:spMkLst>
        </pc:spChg>
        <pc:spChg chg="add del mod">
          <ac:chgData name="羅佳蓉" userId="f1373748-bd65-4319-9d40-2e5b6be82390" providerId="ADAL" clId="{AF4485C8-B71C-438E-9818-2FBEA217D44D}" dt="2023-10-24T15:54:06.673" v="5405" actId="478"/>
          <ac:spMkLst>
            <pc:docMk/>
            <pc:sldMk cId="0" sldId="332"/>
            <ac:spMk id="20" creationId="{E35244C1-E8E9-4987-B70A-4EBDC1CD93AD}"/>
          </ac:spMkLst>
        </pc:spChg>
        <pc:spChg chg="add mod">
          <ac:chgData name="羅佳蓉" userId="f1373748-bd65-4319-9d40-2e5b6be82390" providerId="ADAL" clId="{AF4485C8-B71C-438E-9818-2FBEA217D44D}" dt="2023-10-24T15:49:38.356" v="5362" actId="1076"/>
          <ac:spMkLst>
            <pc:docMk/>
            <pc:sldMk cId="0" sldId="332"/>
            <ac:spMk id="62" creationId="{A195946B-5FF1-4570-8A92-95D33B9ADB1A}"/>
          </ac:spMkLst>
        </pc:spChg>
        <pc:spChg chg="add del mod">
          <ac:chgData name="羅佳蓉" userId="f1373748-bd65-4319-9d40-2e5b6be82390" providerId="ADAL" clId="{AF4485C8-B71C-438E-9818-2FBEA217D44D}" dt="2023-10-24T15:48:35.657" v="5349" actId="21"/>
          <ac:spMkLst>
            <pc:docMk/>
            <pc:sldMk cId="0" sldId="332"/>
            <ac:spMk id="63" creationId="{5CDCAC00-9FD6-40E2-900C-BE6FF2AA20DE}"/>
          </ac:spMkLst>
        </pc:spChg>
        <pc:spChg chg="add mod">
          <ac:chgData name="羅佳蓉" userId="f1373748-bd65-4319-9d40-2e5b6be82390" providerId="ADAL" clId="{AF4485C8-B71C-438E-9818-2FBEA217D44D}" dt="2023-10-24T15:49:52.157" v="5365" actId="1076"/>
          <ac:spMkLst>
            <pc:docMk/>
            <pc:sldMk cId="0" sldId="332"/>
            <ac:spMk id="64" creationId="{7F42C1C7-4C2D-46D9-8B26-71C50C0513EF}"/>
          </ac:spMkLst>
        </pc:spChg>
        <pc:spChg chg="del">
          <ac:chgData name="羅佳蓉" userId="f1373748-bd65-4319-9d40-2e5b6be82390" providerId="ADAL" clId="{AF4485C8-B71C-438E-9818-2FBEA217D44D}" dt="2023-10-24T15:47:02.542" v="5316" actId="478"/>
          <ac:spMkLst>
            <pc:docMk/>
            <pc:sldMk cId="0" sldId="332"/>
            <ac:spMk id="3307" creationId="{00000000-0000-0000-0000-000000000000}"/>
          </ac:spMkLst>
        </pc:spChg>
        <pc:spChg chg="mod">
          <ac:chgData name="羅佳蓉" userId="f1373748-bd65-4319-9d40-2e5b6be82390" providerId="ADAL" clId="{AF4485C8-B71C-438E-9818-2FBEA217D44D}" dt="2023-10-24T17:24:01.725" v="5668" actId="14100"/>
          <ac:spMkLst>
            <pc:docMk/>
            <pc:sldMk cId="0" sldId="332"/>
            <ac:spMk id="3308" creationId="{00000000-0000-0000-0000-000000000000}"/>
          </ac:spMkLst>
        </pc:spChg>
        <pc:spChg chg="mod">
          <ac:chgData name="羅佳蓉" userId="f1373748-bd65-4319-9d40-2e5b6be82390" providerId="ADAL" clId="{AF4485C8-B71C-438E-9818-2FBEA217D44D}" dt="2023-10-24T16:08:39.293" v="5475"/>
          <ac:spMkLst>
            <pc:docMk/>
            <pc:sldMk cId="0" sldId="332"/>
            <ac:spMk id="3309" creationId="{00000000-0000-0000-0000-000000000000}"/>
          </ac:spMkLst>
        </pc:spChg>
        <pc:spChg chg="del">
          <ac:chgData name="羅佳蓉" userId="f1373748-bd65-4319-9d40-2e5b6be82390" providerId="ADAL" clId="{AF4485C8-B71C-438E-9818-2FBEA217D44D}" dt="2023-10-24T15:50:52.041" v="5374" actId="478"/>
          <ac:spMkLst>
            <pc:docMk/>
            <pc:sldMk cId="0" sldId="332"/>
            <ac:spMk id="3310" creationId="{00000000-0000-0000-0000-000000000000}"/>
          </ac:spMkLst>
        </pc:spChg>
        <pc:spChg chg="mod">
          <ac:chgData name="羅佳蓉" userId="f1373748-bd65-4319-9d40-2e5b6be82390" providerId="ADAL" clId="{AF4485C8-B71C-438E-9818-2FBEA217D44D}" dt="2023-10-24T17:23:56.818" v="5667" actId="1037"/>
          <ac:spMkLst>
            <pc:docMk/>
            <pc:sldMk cId="0" sldId="332"/>
            <ac:spMk id="3311" creationId="{00000000-0000-0000-0000-000000000000}"/>
          </ac:spMkLst>
        </pc:spChg>
        <pc:spChg chg="del">
          <ac:chgData name="羅佳蓉" userId="f1373748-bd65-4319-9d40-2e5b6be82390" providerId="ADAL" clId="{AF4485C8-B71C-438E-9818-2FBEA217D44D}" dt="2023-10-24T15:52:50.755" v="5397" actId="478"/>
          <ac:spMkLst>
            <pc:docMk/>
            <pc:sldMk cId="0" sldId="332"/>
            <ac:spMk id="3312" creationId="{00000000-0000-0000-0000-000000000000}"/>
          </ac:spMkLst>
        </pc:spChg>
        <pc:spChg chg="mod">
          <ac:chgData name="羅佳蓉" userId="f1373748-bd65-4319-9d40-2e5b6be82390" providerId="ADAL" clId="{AF4485C8-B71C-438E-9818-2FBEA217D44D}" dt="2023-10-24T17:23:56.818" v="5667" actId="1037"/>
          <ac:spMkLst>
            <pc:docMk/>
            <pc:sldMk cId="0" sldId="332"/>
            <ac:spMk id="3313" creationId="{00000000-0000-0000-0000-000000000000}"/>
          </ac:spMkLst>
        </pc:spChg>
        <pc:spChg chg="del">
          <ac:chgData name="羅佳蓉" userId="f1373748-bd65-4319-9d40-2e5b6be82390" providerId="ADAL" clId="{AF4485C8-B71C-438E-9818-2FBEA217D44D}" dt="2023-10-24T15:54:03.621" v="5404" actId="478"/>
          <ac:spMkLst>
            <pc:docMk/>
            <pc:sldMk cId="0" sldId="332"/>
            <ac:spMk id="3314" creationId="{00000000-0000-0000-0000-000000000000}"/>
          </ac:spMkLst>
        </pc:spChg>
        <pc:spChg chg="mod">
          <ac:chgData name="羅佳蓉" userId="f1373748-bd65-4319-9d40-2e5b6be82390" providerId="ADAL" clId="{AF4485C8-B71C-438E-9818-2FBEA217D44D}" dt="2023-10-24T17:23:56.818" v="5667" actId="1037"/>
          <ac:spMkLst>
            <pc:docMk/>
            <pc:sldMk cId="0" sldId="332"/>
            <ac:spMk id="3315" creationId="{00000000-0000-0000-0000-000000000000}"/>
          </ac:spMkLst>
        </pc:spChg>
        <pc:spChg chg="del">
          <ac:chgData name="羅佳蓉" userId="f1373748-bd65-4319-9d40-2e5b6be82390" providerId="ADAL" clId="{AF4485C8-B71C-438E-9818-2FBEA217D44D}" dt="2023-10-24T15:47:05.599" v="5317" actId="478"/>
          <ac:spMkLst>
            <pc:docMk/>
            <pc:sldMk cId="0" sldId="332"/>
            <ac:spMk id="3316" creationId="{00000000-0000-0000-0000-000000000000}"/>
          </ac:spMkLst>
        </pc:spChg>
        <pc:spChg chg="del">
          <ac:chgData name="羅佳蓉" userId="f1373748-bd65-4319-9d40-2e5b6be82390" providerId="ADAL" clId="{AF4485C8-B71C-438E-9818-2FBEA217D44D}" dt="2023-10-24T15:47:05.599" v="5317" actId="478"/>
          <ac:spMkLst>
            <pc:docMk/>
            <pc:sldMk cId="0" sldId="332"/>
            <ac:spMk id="3317" creationId="{00000000-0000-0000-0000-000000000000}"/>
          </ac:spMkLst>
        </pc:spChg>
        <pc:spChg chg="del">
          <ac:chgData name="羅佳蓉" userId="f1373748-bd65-4319-9d40-2e5b6be82390" providerId="ADAL" clId="{AF4485C8-B71C-438E-9818-2FBEA217D44D}" dt="2023-10-24T15:47:05.599" v="5317" actId="478"/>
          <ac:spMkLst>
            <pc:docMk/>
            <pc:sldMk cId="0" sldId="332"/>
            <ac:spMk id="3318" creationId="{00000000-0000-0000-0000-000000000000}"/>
          </ac:spMkLst>
        </pc:spChg>
        <pc:spChg chg="del">
          <ac:chgData name="羅佳蓉" userId="f1373748-bd65-4319-9d40-2e5b6be82390" providerId="ADAL" clId="{AF4485C8-B71C-438E-9818-2FBEA217D44D}" dt="2023-10-24T15:47:05.599" v="5317" actId="478"/>
          <ac:spMkLst>
            <pc:docMk/>
            <pc:sldMk cId="0" sldId="332"/>
            <ac:spMk id="3319" creationId="{00000000-0000-0000-0000-000000000000}"/>
          </ac:spMkLst>
        </pc:spChg>
        <pc:spChg chg="del">
          <ac:chgData name="羅佳蓉" userId="f1373748-bd65-4319-9d40-2e5b6be82390" providerId="ADAL" clId="{AF4485C8-B71C-438E-9818-2FBEA217D44D}" dt="2023-10-24T15:47:05.599" v="5317" actId="478"/>
          <ac:spMkLst>
            <pc:docMk/>
            <pc:sldMk cId="0" sldId="332"/>
            <ac:spMk id="3320" creationId="{00000000-0000-0000-0000-000000000000}"/>
          </ac:spMkLst>
        </pc:spChg>
        <pc:spChg chg="del">
          <ac:chgData name="羅佳蓉" userId="f1373748-bd65-4319-9d40-2e5b6be82390" providerId="ADAL" clId="{AF4485C8-B71C-438E-9818-2FBEA217D44D}" dt="2023-10-24T15:47:05.599" v="5317" actId="478"/>
          <ac:spMkLst>
            <pc:docMk/>
            <pc:sldMk cId="0" sldId="332"/>
            <ac:spMk id="3321" creationId="{00000000-0000-0000-0000-000000000000}"/>
          </ac:spMkLst>
        </pc:spChg>
        <pc:spChg chg="mod">
          <ac:chgData name="羅佳蓉" userId="f1373748-bd65-4319-9d40-2e5b6be82390" providerId="ADAL" clId="{AF4485C8-B71C-438E-9818-2FBEA217D44D}" dt="2023-10-24T15:49:26.650" v="5359" actId="1076"/>
          <ac:spMkLst>
            <pc:docMk/>
            <pc:sldMk cId="0" sldId="332"/>
            <ac:spMk id="3322" creationId="{00000000-0000-0000-0000-000000000000}"/>
          </ac:spMkLst>
        </pc:spChg>
        <pc:spChg chg="mod">
          <ac:chgData name="羅佳蓉" userId="f1373748-bd65-4319-9d40-2e5b6be82390" providerId="ADAL" clId="{AF4485C8-B71C-438E-9818-2FBEA217D44D}" dt="2023-10-24T15:47:27.335" v="5323" actId="1076"/>
          <ac:spMkLst>
            <pc:docMk/>
            <pc:sldMk cId="0" sldId="332"/>
            <ac:spMk id="3323" creationId="{00000000-0000-0000-0000-000000000000}"/>
          </ac:spMkLst>
        </pc:spChg>
        <pc:spChg chg="mod">
          <ac:chgData name="羅佳蓉" userId="f1373748-bd65-4319-9d40-2e5b6be82390" providerId="ADAL" clId="{AF4485C8-B71C-438E-9818-2FBEA217D44D}" dt="2023-10-24T15:48:30.187" v="5347" actId="1076"/>
          <ac:spMkLst>
            <pc:docMk/>
            <pc:sldMk cId="0" sldId="332"/>
            <ac:spMk id="3324" creationId="{00000000-0000-0000-0000-000000000000}"/>
          </ac:spMkLst>
        </pc:spChg>
        <pc:spChg chg="del">
          <ac:chgData name="羅佳蓉" userId="f1373748-bd65-4319-9d40-2e5b6be82390" providerId="ADAL" clId="{AF4485C8-B71C-438E-9818-2FBEA217D44D}" dt="2023-10-24T15:47:05.599" v="5317" actId="478"/>
          <ac:spMkLst>
            <pc:docMk/>
            <pc:sldMk cId="0" sldId="332"/>
            <ac:spMk id="3325" creationId="{00000000-0000-0000-0000-000000000000}"/>
          </ac:spMkLst>
        </pc:spChg>
        <pc:spChg chg="del">
          <ac:chgData name="羅佳蓉" userId="f1373748-bd65-4319-9d40-2e5b6be82390" providerId="ADAL" clId="{AF4485C8-B71C-438E-9818-2FBEA217D44D}" dt="2023-10-24T15:47:05.599" v="5317" actId="478"/>
          <ac:spMkLst>
            <pc:docMk/>
            <pc:sldMk cId="0" sldId="332"/>
            <ac:spMk id="3326" creationId="{00000000-0000-0000-0000-000000000000}"/>
          </ac:spMkLst>
        </pc:spChg>
        <pc:spChg chg="del">
          <ac:chgData name="羅佳蓉" userId="f1373748-bd65-4319-9d40-2e5b6be82390" providerId="ADAL" clId="{AF4485C8-B71C-438E-9818-2FBEA217D44D}" dt="2023-10-24T15:47:05.599" v="5317" actId="478"/>
          <ac:spMkLst>
            <pc:docMk/>
            <pc:sldMk cId="0" sldId="332"/>
            <ac:spMk id="3327" creationId="{00000000-0000-0000-0000-000000000000}"/>
          </ac:spMkLst>
        </pc:spChg>
        <pc:spChg chg="del">
          <ac:chgData name="羅佳蓉" userId="f1373748-bd65-4319-9d40-2e5b6be82390" providerId="ADAL" clId="{AF4485C8-B71C-438E-9818-2FBEA217D44D}" dt="2023-10-24T15:47:05.599" v="5317" actId="478"/>
          <ac:spMkLst>
            <pc:docMk/>
            <pc:sldMk cId="0" sldId="332"/>
            <ac:spMk id="3352" creationId="{00000000-0000-0000-0000-000000000000}"/>
          </ac:spMkLst>
        </pc:spChg>
        <pc:grpChg chg="del">
          <ac:chgData name="羅佳蓉" userId="f1373748-bd65-4319-9d40-2e5b6be82390" providerId="ADAL" clId="{AF4485C8-B71C-438E-9818-2FBEA217D44D}" dt="2023-10-24T15:47:39.861" v="5324" actId="478"/>
          <ac:grpSpMkLst>
            <pc:docMk/>
            <pc:sldMk cId="0" sldId="332"/>
            <ac:grpSpMk id="3328" creationId="{00000000-0000-0000-0000-000000000000}"/>
          </ac:grpSpMkLst>
        </pc:grpChg>
        <pc:grpChg chg="del">
          <ac:chgData name="羅佳蓉" userId="f1373748-bd65-4319-9d40-2e5b6be82390" providerId="ADAL" clId="{AF4485C8-B71C-438E-9818-2FBEA217D44D}" dt="2023-10-24T15:47:43.647" v="5325" actId="478"/>
          <ac:grpSpMkLst>
            <pc:docMk/>
            <pc:sldMk cId="0" sldId="332"/>
            <ac:grpSpMk id="3331" creationId="{00000000-0000-0000-0000-000000000000}"/>
          </ac:grpSpMkLst>
        </pc:grpChg>
        <pc:grpChg chg="del">
          <ac:chgData name="羅佳蓉" userId="f1373748-bd65-4319-9d40-2e5b6be82390" providerId="ADAL" clId="{AF4485C8-B71C-438E-9818-2FBEA217D44D}" dt="2023-10-24T15:47:45.362" v="5326" actId="478"/>
          <ac:grpSpMkLst>
            <pc:docMk/>
            <pc:sldMk cId="0" sldId="332"/>
            <ac:grpSpMk id="3335" creationId="{00000000-0000-0000-0000-000000000000}"/>
          </ac:grpSpMkLst>
        </pc:grpChg>
        <pc:grpChg chg="del">
          <ac:chgData name="羅佳蓉" userId="f1373748-bd65-4319-9d40-2e5b6be82390" providerId="ADAL" clId="{AF4485C8-B71C-438E-9818-2FBEA217D44D}" dt="2023-10-24T15:47:05.599" v="5317" actId="478"/>
          <ac:grpSpMkLst>
            <pc:docMk/>
            <pc:sldMk cId="0" sldId="332"/>
            <ac:grpSpMk id="3345" creationId="{00000000-0000-0000-0000-000000000000}"/>
          </ac:grpSpMkLst>
        </pc:grpChg>
        <pc:grpChg chg="del">
          <ac:chgData name="羅佳蓉" userId="f1373748-bd65-4319-9d40-2e5b6be82390" providerId="ADAL" clId="{AF4485C8-B71C-438E-9818-2FBEA217D44D}" dt="2023-10-24T15:47:05.599" v="5317" actId="478"/>
          <ac:grpSpMkLst>
            <pc:docMk/>
            <pc:sldMk cId="0" sldId="332"/>
            <ac:grpSpMk id="3348" creationId="{00000000-0000-0000-0000-000000000000}"/>
          </ac:grpSpMkLst>
        </pc:grpChg>
      </pc:sldChg>
      <pc:sldChg chg="del">
        <pc:chgData name="羅佳蓉" userId="f1373748-bd65-4319-9d40-2e5b6be82390" providerId="ADAL" clId="{AF4485C8-B71C-438E-9818-2FBEA217D44D}" dt="2023-10-24T16:30:08.947" v="5532" actId="47"/>
        <pc:sldMkLst>
          <pc:docMk/>
          <pc:sldMk cId="0" sldId="333"/>
        </pc:sldMkLst>
      </pc:sldChg>
      <pc:sldChg chg="del">
        <pc:chgData name="羅佳蓉" userId="f1373748-bd65-4319-9d40-2e5b6be82390" providerId="ADAL" clId="{AF4485C8-B71C-438E-9818-2FBEA217D44D}" dt="2023-10-24T16:30:08.947" v="5532" actId="47"/>
        <pc:sldMkLst>
          <pc:docMk/>
          <pc:sldMk cId="0" sldId="334"/>
        </pc:sldMkLst>
      </pc:sldChg>
      <pc:sldChg chg="del">
        <pc:chgData name="羅佳蓉" userId="f1373748-bd65-4319-9d40-2e5b6be82390" providerId="ADAL" clId="{AF4485C8-B71C-438E-9818-2FBEA217D44D}" dt="2023-10-22T05:00:10.319" v="150" actId="47"/>
        <pc:sldMkLst>
          <pc:docMk/>
          <pc:sldMk cId="0" sldId="335"/>
        </pc:sldMkLst>
      </pc:sldChg>
      <pc:sldChg chg="del">
        <pc:chgData name="羅佳蓉" userId="f1373748-bd65-4319-9d40-2e5b6be82390" providerId="ADAL" clId="{AF4485C8-B71C-438E-9818-2FBEA217D44D}" dt="2023-10-22T05:00:10.319" v="150" actId="47"/>
        <pc:sldMkLst>
          <pc:docMk/>
          <pc:sldMk cId="0" sldId="336"/>
        </pc:sldMkLst>
      </pc:sldChg>
      <pc:sldChg chg="del">
        <pc:chgData name="羅佳蓉" userId="f1373748-bd65-4319-9d40-2e5b6be82390" providerId="ADAL" clId="{AF4485C8-B71C-438E-9818-2FBEA217D44D}" dt="2023-10-22T05:00:10.319" v="150" actId="47"/>
        <pc:sldMkLst>
          <pc:docMk/>
          <pc:sldMk cId="0" sldId="337"/>
        </pc:sldMkLst>
      </pc:sldChg>
      <pc:sldChg chg="del">
        <pc:chgData name="羅佳蓉" userId="f1373748-bd65-4319-9d40-2e5b6be82390" providerId="ADAL" clId="{AF4485C8-B71C-438E-9818-2FBEA217D44D}" dt="2023-10-22T05:00:10.319" v="150" actId="47"/>
        <pc:sldMkLst>
          <pc:docMk/>
          <pc:sldMk cId="0" sldId="338"/>
        </pc:sldMkLst>
      </pc:sldChg>
      <pc:sldChg chg="del">
        <pc:chgData name="羅佳蓉" userId="f1373748-bd65-4319-9d40-2e5b6be82390" providerId="ADAL" clId="{AF4485C8-B71C-438E-9818-2FBEA217D44D}" dt="2023-10-22T05:00:10.319" v="150" actId="47"/>
        <pc:sldMkLst>
          <pc:docMk/>
          <pc:sldMk cId="0" sldId="339"/>
        </pc:sldMkLst>
      </pc:sldChg>
      <pc:sldChg chg="del">
        <pc:chgData name="羅佳蓉" userId="f1373748-bd65-4319-9d40-2e5b6be82390" providerId="ADAL" clId="{AF4485C8-B71C-438E-9818-2FBEA217D44D}" dt="2023-10-22T05:00:10.319" v="150" actId="47"/>
        <pc:sldMkLst>
          <pc:docMk/>
          <pc:sldMk cId="0" sldId="340"/>
        </pc:sldMkLst>
      </pc:sldChg>
      <pc:sldChg chg="del">
        <pc:chgData name="羅佳蓉" userId="f1373748-bd65-4319-9d40-2e5b6be82390" providerId="ADAL" clId="{AF4485C8-B71C-438E-9818-2FBEA217D44D}" dt="2023-10-24T16:30:08.947" v="5532" actId="47"/>
        <pc:sldMkLst>
          <pc:docMk/>
          <pc:sldMk cId="0" sldId="341"/>
        </pc:sldMkLst>
      </pc:sldChg>
      <pc:sldChg chg="del">
        <pc:chgData name="羅佳蓉" userId="f1373748-bd65-4319-9d40-2e5b6be82390" providerId="ADAL" clId="{AF4485C8-B71C-438E-9818-2FBEA217D44D}" dt="2023-10-24T16:30:08.947" v="5532" actId="47"/>
        <pc:sldMkLst>
          <pc:docMk/>
          <pc:sldMk cId="0" sldId="342"/>
        </pc:sldMkLst>
      </pc:sldChg>
      <pc:sldChg chg="del">
        <pc:chgData name="羅佳蓉" userId="f1373748-bd65-4319-9d40-2e5b6be82390" providerId="ADAL" clId="{AF4485C8-B71C-438E-9818-2FBEA217D44D}" dt="2023-10-24T16:30:08.947" v="5532" actId="47"/>
        <pc:sldMkLst>
          <pc:docMk/>
          <pc:sldMk cId="0" sldId="343"/>
        </pc:sldMkLst>
      </pc:sldChg>
      <pc:sldChg chg="del">
        <pc:chgData name="羅佳蓉" userId="f1373748-bd65-4319-9d40-2e5b6be82390" providerId="ADAL" clId="{AF4485C8-B71C-438E-9818-2FBEA217D44D}" dt="2023-10-24T16:30:08.947" v="5532" actId="47"/>
        <pc:sldMkLst>
          <pc:docMk/>
          <pc:sldMk cId="0" sldId="344"/>
        </pc:sldMkLst>
      </pc:sldChg>
      <pc:sldChg chg="del">
        <pc:chgData name="羅佳蓉" userId="f1373748-bd65-4319-9d40-2e5b6be82390" providerId="ADAL" clId="{AF4485C8-B71C-438E-9818-2FBEA217D44D}" dt="2023-10-24T16:30:08.947" v="5532" actId="47"/>
        <pc:sldMkLst>
          <pc:docMk/>
          <pc:sldMk cId="0" sldId="345"/>
        </pc:sldMkLst>
      </pc:sldChg>
      <pc:sldChg chg="del">
        <pc:chgData name="羅佳蓉" userId="f1373748-bd65-4319-9d40-2e5b6be82390" providerId="ADAL" clId="{AF4485C8-B71C-438E-9818-2FBEA217D44D}" dt="2023-10-24T16:30:08.947" v="5532" actId="47"/>
        <pc:sldMkLst>
          <pc:docMk/>
          <pc:sldMk cId="0" sldId="346"/>
        </pc:sldMkLst>
      </pc:sldChg>
      <pc:sldChg chg="del">
        <pc:chgData name="羅佳蓉" userId="f1373748-bd65-4319-9d40-2e5b6be82390" providerId="ADAL" clId="{AF4485C8-B71C-438E-9818-2FBEA217D44D}" dt="2023-10-24T16:30:08.947" v="5532" actId="47"/>
        <pc:sldMkLst>
          <pc:docMk/>
          <pc:sldMk cId="0" sldId="347"/>
        </pc:sldMkLst>
      </pc:sldChg>
      <pc:sldChg chg="del">
        <pc:chgData name="羅佳蓉" userId="f1373748-bd65-4319-9d40-2e5b6be82390" providerId="ADAL" clId="{AF4485C8-B71C-438E-9818-2FBEA217D44D}" dt="2023-10-24T16:30:08.947" v="5532" actId="47"/>
        <pc:sldMkLst>
          <pc:docMk/>
          <pc:sldMk cId="0" sldId="348"/>
        </pc:sldMkLst>
      </pc:sldChg>
      <pc:sldChg chg="del">
        <pc:chgData name="羅佳蓉" userId="f1373748-bd65-4319-9d40-2e5b6be82390" providerId="ADAL" clId="{AF4485C8-B71C-438E-9818-2FBEA217D44D}" dt="2023-10-24T16:30:08.947" v="5532" actId="47"/>
        <pc:sldMkLst>
          <pc:docMk/>
          <pc:sldMk cId="0" sldId="349"/>
        </pc:sldMkLst>
      </pc:sldChg>
      <pc:sldChg chg="del">
        <pc:chgData name="羅佳蓉" userId="f1373748-bd65-4319-9d40-2e5b6be82390" providerId="ADAL" clId="{AF4485C8-B71C-438E-9818-2FBEA217D44D}" dt="2023-10-22T05:00:22.218" v="151" actId="47"/>
        <pc:sldMkLst>
          <pc:docMk/>
          <pc:sldMk cId="0" sldId="350"/>
        </pc:sldMkLst>
      </pc:sldChg>
      <pc:sldChg chg="del">
        <pc:chgData name="羅佳蓉" userId="f1373748-bd65-4319-9d40-2e5b6be82390" providerId="ADAL" clId="{AF4485C8-B71C-438E-9818-2FBEA217D44D}" dt="2023-10-22T05:00:22.218" v="151" actId="47"/>
        <pc:sldMkLst>
          <pc:docMk/>
          <pc:sldMk cId="0" sldId="351"/>
        </pc:sldMkLst>
      </pc:sldChg>
      <pc:sldChg chg="del">
        <pc:chgData name="羅佳蓉" userId="f1373748-bd65-4319-9d40-2e5b6be82390" providerId="ADAL" clId="{AF4485C8-B71C-438E-9818-2FBEA217D44D}" dt="2023-10-22T05:00:22.218" v="151" actId="47"/>
        <pc:sldMkLst>
          <pc:docMk/>
          <pc:sldMk cId="0" sldId="352"/>
        </pc:sldMkLst>
      </pc:sldChg>
      <pc:sldChg chg="del">
        <pc:chgData name="羅佳蓉" userId="f1373748-bd65-4319-9d40-2e5b6be82390" providerId="ADAL" clId="{AF4485C8-B71C-438E-9818-2FBEA217D44D}" dt="2023-10-22T05:00:22.218" v="151" actId="47"/>
        <pc:sldMkLst>
          <pc:docMk/>
          <pc:sldMk cId="0" sldId="353"/>
        </pc:sldMkLst>
      </pc:sldChg>
      <pc:sldChg chg="del">
        <pc:chgData name="羅佳蓉" userId="f1373748-bd65-4319-9d40-2e5b6be82390" providerId="ADAL" clId="{AF4485C8-B71C-438E-9818-2FBEA217D44D}" dt="2023-10-22T05:00:22.218" v="151" actId="47"/>
        <pc:sldMkLst>
          <pc:docMk/>
          <pc:sldMk cId="0" sldId="354"/>
        </pc:sldMkLst>
      </pc:sldChg>
      <pc:sldChg chg="addSp delSp modSp del mod ord">
        <pc:chgData name="羅佳蓉" userId="f1373748-bd65-4319-9d40-2e5b6be82390" providerId="ADAL" clId="{AF4485C8-B71C-438E-9818-2FBEA217D44D}" dt="2023-10-24T14:40:59.849" v="4419" actId="47"/>
        <pc:sldMkLst>
          <pc:docMk/>
          <pc:sldMk cId="0" sldId="355"/>
        </pc:sldMkLst>
        <pc:spChg chg="add del mod">
          <ac:chgData name="羅佳蓉" userId="f1373748-bd65-4319-9d40-2e5b6be82390" providerId="ADAL" clId="{AF4485C8-B71C-438E-9818-2FBEA217D44D}" dt="2023-10-24T14:39:56.298" v="4400" actId="478"/>
          <ac:spMkLst>
            <pc:docMk/>
            <pc:sldMk cId="0" sldId="355"/>
            <ac:spMk id="3" creationId="{FBC35A2C-54C5-4D0E-8B12-5BDF388B8567}"/>
          </ac:spMkLst>
        </pc:spChg>
        <pc:spChg chg="del mod">
          <ac:chgData name="羅佳蓉" userId="f1373748-bd65-4319-9d40-2e5b6be82390" providerId="ADAL" clId="{AF4485C8-B71C-438E-9818-2FBEA217D44D}" dt="2023-10-24T14:39:47.625" v="4397" actId="478"/>
          <ac:spMkLst>
            <pc:docMk/>
            <pc:sldMk cId="0" sldId="355"/>
            <ac:spMk id="3714" creationId="{00000000-0000-0000-0000-000000000000}"/>
          </ac:spMkLst>
        </pc:spChg>
        <pc:spChg chg="del">
          <ac:chgData name="羅佳蓉" userId="f1373748-bd65-4319-9d40-2e5b6be82390" providerId="ADAL" clId="{AF4485C8-B71C-438E-9818-2FBEA217D44D}" dt="2023-10-24T14:39:59.049" v="4401" actId="478"/>
          <ac:spMkLst>
            <pc:docMk/>
            <pc:sldMk cId="0" sldId="355"/>
            <ac:spMk id="3715" creationId="{00000000-0000-0000-0000-000000000000}"/>
          </ac:spMkLst>
        </pc:spChg>
        <pc:spChg chg="del">
          <ac:chgData name="羅佳蓉" userId="f1373748-bd65-4319-9d40-2e5b6be82390" providerId="ADAL" clId="{AF4485C8-B71C-438E-9818-2FBEA217D44D}" dt="2023-10-24T14:39:59.049" v="4401" actId="478"/>
          <ac:spMkLst>
            <pc:docMk/>
            <pc:sldMk cId="0" sldId="355"/>
            <ac:spMk id="3726" creationId="{00000000-0000-0000-0000-000000000000}"/>
          </ac:spMkLst>
        </pc:spChg>
        <pc:grpChg chg="del">
          <ac:chgData name="羅佳蓉" userId="f1373748-bd65-4319-9d40-2e5b6be82390" providerId="ADAL" clId="{AF4485C8-B71C-438E-9818-2FBEA217D44D}" dt="2023-10-24T14:39:59.049" v="4401" actId="478"/>
          <ac:grpSpMkLst>
            <pc:docMk/>
            <pc:sldMk cId="0" sldId="355"/>
            <ac:grpSpMk id="3716" creationId="{00000000-0000-0000-0000-000000000000}"/>
          </ac:grpSpMkLst>
        </pc:grpChg>
        <pc:grpChg chg="del">
          <ac:chgData name="羅佳蓉" userId="f1373748-bd65-4319-9d40-2e5b6be82390" providerId="ADAL" clId="{AF4485C8-B71C-438E-9818-2FBEA217D44D}" dt="2023-10-24T14:39:59.049" v="4401" actId="478"/>
          <ac:grpSpMkLst>
            <pc:docMk/>
            <pc:sldMk cId="0" sldId="355"/>
            <ac:grpSpMk id="3721" creationId="{00000000-0000-0000-0000-000000000000}"/>
          </ac:grpSpMkLst>
        </pc:grpChg>
        <pc:grpChg chg="del">
          <ac:chgData name="羅佳蓉" userId="f1373748-bd65-4319-9d40-2e5b6be82390" providerId="ADAL" clId="{AF4485C8-B71C-438E-9818-2FBEA217D44D}" dt="2023-10-24T14:39:49.625" v="4398" actId="478"/>
          <ac:grpSpMkLst>
            <pc:docMk/>
            <pc:sldMk cId="0" sldId="355"/>
            <ac:grpSpMk id="3727" creationId="{00000000-0000-0000-0000-000000000000}"/>
          </ac:grpSpMkLst>
        </pc:grpChg>
      </pc:sldChg>
      <pc:sldChg chg="del">
        <pc:chgData name="羅佳蓉" userId="f1373748-bd65-4319-9d40-2e5b6be82390" providerId="ADAL" clId="{AF4485C8-B71C-438E-9818-2FBEA217D44D}" dt="2023-10-22T05:00:22.218" v="151" actId="47"/>
        <pc:sldMkLst>
          <pc:docMk/>
          <pc:sldMk cId="0" sldId="356"/>
        </pc:sldMkLst>
      </pc:sldChg>
      <pc:sldChg chg="del">
        <pc:chgData name="羅佳蓉" userId="f1373748-bd65-4319-9d40-2e5b6be82390" providerId="ADAL" clId="{AF4485C8-B71C-438E-9818-2FBEA217D44D}" dt="2023-10-24T16:30:08.947" v="5532" actId="47"/>
        <pc:sldMkLst>
          <pc:docMk/>
          <pc:sldMk cId="0" sldId="357"/>
        </pc:sldMkLst>
      </pc:sldChg>
      <pc:sldChg chg="del">
        <pc:chgData name="羅佳蓉" userId="f1373748-bd65-4319-9d40-2e5b6be82390" providerId="ADAL" clId="{AF4485C8-B71C-438E-9818-2FBEA217D44D}" dt="2023-10-24T16:30:08.947" v="5532" actId="47"/>
        <pc:sldMkLst>
          <pc:docMk/>
          <pc:sldMk cId="0" sldId="358"/>
        </pc:sldMkLst>
      </pc:sldChg>
      <pc:sldChg chg="del">
        <pc:chgData name="羅佳蓉" userId="f1373748-bd65-4319-9d40-2e5b6be82390" providerId="ADAL" clId="{AF4485C8-B71C-438E-9818-2FBEA217D44D}" dt="2023-10-24T16:30:08.947" v="5532" actId="47"/>
        <pc:sldMkLst>
          <pc:docMk/>
          <pc:sldMk cId="0" sldId="359"/>
        </pc:sldMkLst>
      </pc:sldChg>
      <pc:sldChg chg="addSp delSp modSp add del mod ord modNotesTx">
        <pc:chgData name="羅佳蓉" userId="f1373748-bd65-4319-9d40-2e5b6be82390" providerId="ADAL" clId="{AF4485C8-B71C-438E-9818-2FBEA217D44D}" dt="2023-10-25T01:32:25.010" v="6339" actId="20577"/>
        <pc:sldMkLst>
          <pc:docMk/>
          <pc:sldMk cId="3735863164" sldId="360"/>
        </pc:sldMkLst>
        <pc:spChg chg="add mod">
          <ac:chgData name="羅佳蓉" userId="f1373748-bd65-4319-9d40-2e5b6be82390" providerId="ADAL" clId="{AF4485C8-B71C-438E-9818-2FBEA217D44D}" dt="2023-10-25T01:32:25.010" v="6339" actId="20577"/>
          <ac:spMkLst>
            <pc:docMk/>
            <pc:sldMk cId="3735863164" sldId="360"/>
            <ac:spMk id="7" creationId="{1C83CD9C-BB6F-4710-B920-FF819386AD4B}"/>
          </ac:spMkLst>
        </pc:spChg>
        <pc:spChg chg="mod">
          <ac:chgData name="羅佳蓉" userId="f1373748-bd65-4319-9d40-2e5b6be82390" providerId="ADAL" clId="{AF4485C8-B71C-438E-9818-2FBEA217D44D}" dt="2023-10-23T03:20:51.911" v="1202" actId="1038"/>
          <ac:spMkLst>
            <pc:docMk/>
            <pc:sldMk cId="3735863164" sldId="360"/>
            <ac:spMk id="2651" creationId="{00000000-0000-0000-0000-000000000000}"/>
          </ac:spMkLst>
        </pc:spChg>
        <pc:spChg chg="mod">
          <ac:chgData name="羅佳蓉" userId="f1373748-bd65-4319-9d40-2e5b6be82390" providerId="ADAL" clId="{AF4485C8-B71C-438E-9818-2FBEA217D44D}" dt="2023-10-24T15:35:25.148" v="5185" actId="20577"/>
          <ac:spMkLst>
            <pc:docMk/>
            <pc:sldMk cId="3735863164" sldId="360"/>
            <ac:spMk id="2652" creationId="{00000000-0000-0000-0000-000000000000}"/>
          </ac:spMkLst>
        </pc:spChg>
        <pc:picChg chg="del">
          <ac:chgData name="羅佳蓉" userId="f1373748-bd65-4319-9d40-2e5b6be82390" providerId="ADAL" clId="{AF4485C8-B71C-438E-9818-2FBEA217D44D}" dt="2023-10-23T02:58:14.813" v="421" actId="478"/>
          <ac:picMkLst>
            <pc:docMk/>
            <pc:sldMk cId="3735863164" sldId="360"/>
            <ac:picMk id="3" creationId="{96DBB92B-C920-495D-804F-A85A5C9FFA21}"/>
          </ac:picMkLst>
        </pc:picChg>
        <pc:picChg chg="add del mod">
          <ac:chgData name="羅佳蓉" userId="f1373748-bd65-4319-9d40-2e5b6be82390" providerId="ADAL" clId="{AF4485C8-B71C-438E-9818-2FBEA217D44D}" dt="2023-10-23T02:58:47.631" v="425" actId="478"/>
          <ac:picMkLst>
            <pc:docMk/>
            <pc:sldMk cId="3735863164" sldId="360"/>
            <ac:picMk id="4" creationId="{DA6B68EF-8F4A-4C4A-95AF-70CD3AD23C67}"/>
          </ac:picMkLst>
        </pc:picChg>
        <pc:picChg chg="add mod modCrop">
          <ac:chgData name="羅佳蓉" userId="f1373748-bd65-4319-9d40-2e5b6be82390" providerId="ADAL" clId="{AF4485C8-B71C-438E-9818-2FBEA217D44D}" dt="2023-10-23T03:22:04.723" v="1235" actId="1035"/>
          <ac:picMkLst>
            <pc:docMk/>
            <pc:sldMk cId="3735863164" sldId="360"/>
            <ac:picMk id="6" creationId="{6EF66F2F-CD93-4BE3-A9AF-B7AF640B0A42}"/>
          </ac:picMkLst>
        </pc:picChg>
        <pc:cxnChg chg="add mod">
          <ac:chgData name="羅佳蓉" userId="f1373748-bd65-4319-9d40-2e5b6be82390" providerId="ADAL" clId="{AF4485C8-B71C-438E-9818-2FBEA217D44D}" dt="2023-10-24T19:03:04.127" v="6041" actId="1582"/>
          <ac:cxnSpMkLst>
            <pc:docMk/>
            <pc:sldMk cId="3735863164" sldId="360"/>
            <ac:cxnSpMk id="3" creationId="{1745AB05-FF4B-49AF-9EAD-84F400F03203}"/>
          </ac:cxnSpMkLst>
        </pc:cxnChg>
      </pc:sldChg>
      <pc:sldChg chg="addSp delSp modSp add del mod modNotesTx">
        <pc:chgData name="羅佳蓉" userId="f1373748-bd65-4319-9d40-2e5b6be82390" providerId="ADAL" clId="{AF4485C8-B71C-438E-9818-2FBEA217D44D}" dt="2023-10-25T01:32:32.409" v="6342" actId="20577"/>
        <pc:sldMkLst>
          <pc:docMk/>
          <pc:sldMk cId="3738345189" sldId="361"/>
        </pc:sldMkLst>
        <pc:spChg chg="add mod">
          <ac:chgData name="羅佳蓉" userId="f1373748-bd65-4319-9d40-2e5b6be82390" providerId="ADAL" clId="{AF4485C8-B71C-438E-9818-2FBEA217D44D}" dt="2023-10-25T01:32:32.409" v="6342" actId="20577"/>
          <ac:spMkLst>
            <pc:docMk/>
            <pc:sldMk cId="3738345189" sldId="361"/>
            <ac:spMk id="5" creationId="{520F3B29-FA25-466D-8672-02546B3D789E}"/>
          </ac:spMkLst>
        </pc:spChg>
        <pc:spChg chg="mod">
          <ac:chgData name="羅佳蓉" userId="f1373748-bd65-4319-9d40-2e5b6be82390" providerId="ADAL" clId="{AF4485C8-B71C-438E-9818-2FBEA217D44D}" dt="2023-10-24T15:36:47.461" v="5188" actId="1076"/>
          <ac:spMkLst>
            <pc:docMk/>
            <pc:sldMk cId="3738345189" sldId="361"/>
            <ac:spMk id="2651" creationId="{00000000-0000-0000-0000-000000000000}"/>
          </ac:spMkLst>
        </pc:spChg>
        <pc:spChg chg="mod">
          <ac:chgData name="羅佳蓉" userId="f1373748-bd65-4319-9d40-2e5b6be82390" providerId="ADAL" clId="{AF4485C8-B71C-438E-9818-2FBEA217D44D}" dt="2023-10-24T15:40:27.256" v="5284" actId="14100"/>
          <ac:spMkLst>
            <pc:docMk/>
            <pc:sldMk cId="3738345189" sldId="361"/>
            <ac:spMk id="2652" creationId="{00000000-0000-0000-0000-000000000000}"/>
          </ac:spMkLst>
        </pc:spChg>
        <pc:picChg chg="add mod">
          <ac:chgData name="羅佳蓉" userId="f1373748-bd65-4319-9d40-2e5b6be82390" providerId="ADAL" clId="{AF4485C8-B71C-438E-9818-2FBEA217D44D}" dt="2023-10-24T15:40:37.706" v="5286" actId="1076"/>
          <ac:picMkLst>
            <pc:docMk/>
            <pc:sldMk cId="3738345189" sldId="361"/>
            <ac:picMk id="3" creationId="{73D3C315-C2C5-47C3-B701-FAFB5F8B5CB7}"/>
          </ac:picMkLst>
        </pc:picChg>
        <pc:picChg chg="del">
          <ac:chgData name="羅佳蓉" userId="f1373748-bd65-4319-9d40-2e5b6be82390" providerId="ADAL" clId="{AF4485C8-B71C-438E-9818-2FBEA217D44D}" dt="2023-10-23T02:59:24.391" v="432" actId="478"/>
          <ac:picMkLst>
            <pc:docMk/>
            <pc:sldMk cId="3738345189" sldId="361"/>
            <ac:picMk id="6" creationId="{6EF66F2F-CD93-4BE3-A9AF-B7AF640B0A42}"/>
          </ac:picMkLst>
        </pc:picChg>
      </pc:sldChg>
      <pc:sldChg chg="addSp delSp modSp add del mod">
        <pc:chgData name="羅佳蓉" userId="f1373748-bd65-4319-9d40-2e5b6be82390" providerId="ADAL" clId="{AF4485C8-B71C-438E-9818-2FBEA217D44D}" dt="2023-10-24T12:21:09.074" v="2789" actId="47"/>
        <pc:sldMkLst>
          <pc:docMk/>
          <pc:sldMk cId="3860696675" sldId="362"/>
        </pc:sldMkLst>
        <pc:spChg chg="mod">
          <ac:chgData name="羅佳蓉" userId="f1373748-bd65-4319-9d40-2e5b6be82390" providerId="ADAL" clId="{AF4485C8-B71C-438E-9818-2FBEA217D44D}" dt="2023-10-23T03:23:00.640" v="1263"/>
          <ac:spMkLst>
            <pc:docMk/>
            <pc:sldMk cId="3860696675" sldId="362"/>
            <ac:spMk id="2651" creationId="{00000000-0000-0000-0000-000000000000}"/>
          </ac:spMkLst>
        </pc:spChg>
        <pc:picChg chg="del">
          <ac:chgData name="羅佳蓉" userId="f1373748-bd65-4319-9d40-2e5b6be82390" providerId="ADAL" clId="{AF4485C8-B71C-438E-9818-2FBEA217D44D}" dt="2023-10-23T03:00:31.111" v="447" actId="478"/>
          <ac:picMkLst>
            <pc:docMk/>
            <pc:sldMk cId="3860696675" sldId="362"/>
            <ac:picMk id="3" creationId="{73D3C315-C2C5-47C3-B701-FAFB5F8B5CB7}"/>
          </ac:picMkLst>
        </pc:picChg>
        <pc:picChg chg="add del mod">
          <ac:chgData name="羅佳蓉" userId="f1373748-bd65-4319-9d40-2e5b6be82390" providerId="ADAL" clId="{AF4485C8-B71C-438E-9818-2FBEA217D44D}" dt="2023-10-23T03:23:43.870" v="1270" actId="21"/>
          <ac:picMkLst>
            <pc:docMk/>
            <pc:sldMk cId="3860696675" sldId="362"/>
            <ac:picMk id="5" creationId="{00AD053E-9DB9-449B-B897-6049BCA23468}"/>
          </ac:picMkLst>
        </pc:picChg>
      </pc:sldChg>
      <pc:sldChg chg="addSp delSp modSp add del mod ord delAnim modNotesTx">
        <pc:chgData name="羅佳蓉" userId="f1373748-bd65-4319-9d40-2e5b6be82390" providerId="ADAL" clId="{AF4485C8-B71C-438E-9818-2FBEA217D44D}" dt="2023-10-25T01:32:43.308" v="6345" actId="20577"/>
        <pc:sldMkLst>
          <pc:docMk/>
          <pc:sldMk cId="1418504432" sldId="363"/>
        </pc:sldMkLst>
        <pc:spChg chg="add mod">
          <ac:chgData name="羅佳蓉" userId="f1373748-bd65-4319-9d40-2e5b6be82390" providerId="ADAL" clId="{AF4485C8-B71C-438E-9818-2FBEA217D44D}" dt="2023-10-25T01:32:43.308" v="6345" actId="20577"/>
          <ac:spMkLst>
            <pc:docMk/>
            <pc:sldMk cId="1418504432" sldId="363"/>
            <ac:spMk id="5" creationId="{4C01B1AA-CCB3-4C97-8388-4A5CD0A629DA}"/>
          </ac:spMkLst>
        </pc:spChg>
        <pc:spChg chg="mod">
          <ac:chgData name="羅佳蓉" userId="f1373748-bd65-4319-9d40-2e5b6be82390" providerId="ADAL" clId="{AF4485C8-B71C-438E-9818-2FBEA217D44D}" dt="2023-10-23T03:24:41.064" v="1314" actId="1076"/>
          <ac:spMkLst>
            <pc:docMk/>
            <pc:sldMk cId="1418504432" sldId="363"/>
            <ac:spMk id="7" creationId="{70A439F1-98E4-4DF9-91A3-F9F5DE523E87}"/>
          </ac:spMkLst>
        </pc:spChg>
        <pc:spChg chg="del">
          <ac:chgData name="羅佳蓉" userId="f1373748-bd65-4319-9d40-2e5b6be82390" providerId="ADAL" clId="{AF4485C8-B71C-438E-9818-2FBEA217D44D}" dt="2023-10-23T03:23:41.271" v="1269" actId="478"/>
          <ac:spMkLst>
            <pc:docMk/>
            <pc:sldMk cId="1418504432" sldId="363"/>
            <ac:spMk id="8" creationId="{F246C02E-FC25-4E71-98A6-A7D6BC512C7D}"/>
          </ac:spMkLst>
        </pc:spChg>
        <pc:spChg chg="del">
          <ac:chgData name="羅佳蓉" userId="f1373748-bd65-4319-9d40-2e5b6be82390" providerId="ADAL" clId="{AF4485C8-B71C-438E-9818-2FBEA217D44D}" dt="2023-10-23T03:23:41.271" v="1269" actId="478"/>
          <ac:spMkLst>
            <pc:docMk/>
            <pc:sldMk cId="1418504432" sldId="363"/>
            <ac:spMk id="9" creationId="{95682CB9-E2C2-4FA2-AFB7-BF7BB127C9B1}"/>
          </ac:spMkLst>
        </pc:spChg>
        <pc:spChg chg="del">
          <ac:chgData name="羅佳蓉" userId="f1373748-bd65-4319-9d40-2e5b6be82390" providerId="ADAL" clId="{AF4485C8-B71C-438E-9818-2FBEA217D44D}" dt="2023-10-23T03:23:41.271" v="1269" actId="478"/>
          <ac:spMkLst>
            <pc:docMk/>
            <pc:sldMk cId="1418504432" sldId="363"/>
            <ac:spMk id="10" creationId="{170BD8E4-8D54-4DE5-97F3-D052FFED1158}"/>
          </ac:spMkLst>
        </pc:spChg>
        <pc:spChg chg="del">
          <ac:chgData name="羅佳蓉" userId="f1373748-bd65-4319-9d40-2e5b6be82390" providerId="ADAL" clId="{AF4485C8-B71C-438E-9818-2FBEA217D44D}" dt="2023-10-23T03:23:41.271" v="1269" actId="478"/>
          <ac:spMkLst>
            <pc:docMk/>
            <pc:sldMk cId="1418504432" sldId="363"/>
            <ac:spMk id="11" creationId="{24068083-81C4-4F1D-A933-67EE5F5EE222}"/>
          </ac:spMkLst>
        </pc:spChg>
        <pc:spChg chg="del">
          <ac:chgData name="羅佳蓉" userId="f1373748-bd65-4319-9d40-2e5b6be82390" providerId="ADAL" clId="{AF4485C8-B71C-438E-9818-2FBEA217D44D}" dt="2023-10-23T03:23:41.271" v="1269" actId="478"/>
          <ac:spMkLst>
            <pc:docMk/>
            <pc:sldMk cId="1418504432" sldId="363"/>
            <ac:spMk id="12" creationId="{241E5EC8-A9B4-4029-9439-7E74466A3EBD}"/>
          </ac:spMkLst>
        </pc:spChg>
        <pc:spChg chg="del">
          <ac:chgData name="羅佳蓉" userId="f1373748-bd65-4319-9d40-2e5b6be82390" providerId="ADAL" clId="{AF4485C8-B71C-438E-9818-2FBEA217D44D}" dt="2023-10-23T03:23:41.271" v="1269" actId="478"/>
          <ac:spMkLst>
            <pc:docMk/>
            <pc:sldMk cId="1418504432" sldId="363"/>
            <ac:spMk id="13" creationId="{04415131-FC69-44C6-A456-AE81F5144BE3}"/>
          </ac:spMkLst>
        </pc:spChg>
        <pc:spChg chg="mod">
          <ac:chgData name="羅佳蓉" userId="f1373748-bd65-4319-9d40-2e5b6be82390" providerId="ADAL" clId="{AF4485C8-B71C-438E-9818-2FBEA217D44D}" dt="2023-10-23T03:24:33.216" v="1311" actId="14100"/>
          <ac:spMkLst>
            <pc:docMk/>
            <pc:sldMk cId="1418504432" sldId="363"/>
            <ac:spMk id="3281" creationId="{00000000-0000-0000-0000-000000000000}"/>
          </ac:spMkLst>
        </pc:spChg>
        <pc:picChg chg="add mod">
          <ac:chgData name="羅佳蓉" userId="f1373748-bd65-4319-9d40-2e5b6be82390" providerId="ADAL" clId="{AF4485C8-B71C-438E-9818-2FBEA217D44D}" dt="2023-10-23T03:24:35.496" v="1312" actId="14100"/>
          <ac:picMkLst>
            <pc:docMk/>
            <pc:sldMk cId="1418504432" sldId="363"/>
            <ac:picMk id="2" creationId="{BDEEE1D9-A4AC-4FF7-B85A-76B4D4296313}"/>
          </ac:picMkLst>
        </pc:picChg>
        <pc:picChg chg="del">
          <ac:chgData name="羅佳蓉" userId="f1373748-bd65-4319-9d40-2e5b6be82390" providerId="ADAL" clId="{AF4485C8-B71C-438E-9818-2FBEA217D44D}" dt="2023-10-23T03:23:33.281" v="1268" actId="478"/>
          <ac:picMkLst>
            <pc:docMk/>
            <pc:sldMk cId="1418504432" sldId="363"/>
            <ac:picMk id="5" creationId="{CF8AB7E4-42DF-4387-AD34-C8B7A58A40AD}"/>
          </ac:picMkLst>
        </pc:picChg>
      </pc:sldChg>
      <pc:sldChg chg="addSp modSp add del mod modNotesTx">
        <pc:chgData name="羅佳蓉" userId="f1373748-bd65-4319-9d40-2e5b6be82390" providerId="ADAL" clId="{AF4485C8-B71C-438E-9818-2FBEA217D44D}" dt="2023-10-25T01:32:59.467" v="6353" actId="20577"/>
        <pc:sldMkLst>
          <pc:docMk/>
          <pc:sldMk cId="1095820503" sldId="364"/>
        </pc:sldMkLst>
        <pc:spChg chg="add mod">
          <ac:chgData name="羅佳蓉" userId="f1373748-bd65-4319-9d40-2e5b6be82390" providerId="ADAL" clId="{AF4485C8-B71C-438E-9818-2FBEA217D44D}" dt="2023-10-25T01:32:59.467" v="6353" actId="20577"/>
          <ac:spMkLst>
            <pc:docMk/>
            <pc:sldMk cId="1095820503" sldId="364"/>
            <ac:spMk id="15" creationId="{FFFB4B71-B4EA-48B5-BCD4-323E1C2A8EE3}"/>
          </ac:spMkLst>
        </pc:spChg>
      </pc:sldChg>
      <pc:sldChg chg="addSp modSp add del mod modNotesTx">
        <pc:chgData name="羅佳蓉" userId="f1373748-bd65-4319-9d40-2e5b6be82390" providerId="ADAL" clId="{AF4485C8-B71C-438E-9818-2FBEA217D44D}" dt="2023-10-25T01:30:37.923" v="6280" actId="20577"/>
        <pc:sldMkLst>
          <pc:docMk/>
          <pc:sldMk cId="854350514" sldId="365"/>
        </pc:sldMkLst>
        <pc:spChg chg="add mod">
          <ac:chgData name="羅佳蓉" userId="f1373748-bd65-4319-9d40-2e5b6be82390" providerId="ADAL" clId="{AF4485C8-B71C-438E-9818-2FBEA217D44D}" dt="2023-10-25T01:30:37.923" v="6280" actId="20577"/>
          <ac:spMkLst>
            <pc:docMk/>
            <pc:sldMk cId="854350514" sldId="365"/>
            <ac:spMk id="15" creationId="{590C07A1-DD08-4A6D-AB52-FD7D4EB43BC1}"/>
          </ac:spMkLst>
        </pc:spChg>
        <pc:spChg chg="mod">
          <ac:chgData name="羅佳蓉" userId="f1373748-bd65-4319-9d40-2e5b6be82390" providerId="ADAL" clId="{AF4485C8-B71C-438E-9818-2FBEA217D44D}" dt="2023-10-24T17:34:00.163" v="5746" actId="255"/>
          <ac:spMkLst>
            <pc:docMk/>
            <pc:sldMk cId="854350514" sldId="365"/>
            <ac:spMk id="3311" creationId="{00000000-0000-0000-0000-000000000000}"/>
          </ac:spMkLst>
        </pc:spChg>
        <pc:spChg chg="mod">
          <ac:chgData name="羅佳蓉" userId="f1373748-bd65-4319-9d40-2e5b6be82390" providerId="ADAL" clId="{AF4485C8-B71C-438E-9818-2FBEA217D44D}" dt="2023-10-24T17:34:12.586" v="5767" actId="1036"/>
          <ac:spMkLst>
            <pc:docMk/>
            <pc:sldMk cId="854350514" sldId="365"/>
            <ac:spMk id="3313" creationId="{00000000-0000-0000-0000-000000000000}"/>
          </ac:spMkLst>
        </pc:spChg>
        <pc:spChg chg="mod">
          <ac:chgData name="羅佳蓉" userId="f1373748-bd65-4319-9d40-2e5b6be82390" providerId="ADAL" clId="{AF4485C8-B71C-438E-9818-2FBEA217D44D}" dt="2023-10-24T17:34:07.355" v="5754" actId="1036"/>
          <ac:spMkLst>
            <pc:docMk/>
            <pc:sldMk cId="854350514" sldId="365"/>
            <ac:spMk id="3315" creationId="{00000000-0000-0000-0000-000000000000}"/>
          </ac:spMkLst>
        </pc:spChg>
      </pc:sldChg>
      <pc:sldChg chg="del">
        <pc:chgData name="羅佳蓉" userId="f1373748-bd65-4319-9d40-2e5b6be82390" providerId="ADAL" clId="{AF4485C8-B71C-438E-9818-2FBEA217D44D}" dt="2023-10-22T05:00:30.773" v="152" actId="47"/>
        <pc:sldMkLst>
          <pc:docMk/>
          <pc:sldMk cId="0" sldId="366"/>
        </pc:sldMkLst>
      </pc:sldChg>
      <pc:sldChg chg="del">
        <pc:chgData name="羅佳蓉" userId="f1373748-bd65-4319-9d40-2e5b6be82390" providerId="ADAL" clId="{AF4485C8-B71C-438E-9818-2FBEA217D44D}" dt="2023-10-22T04:56:11.336" v="133" actId="47"/>
        <pc:sldMkLst>
          <pc:docMk/>
          <pc:sldMk cId="0" sldId="367"/>
        </pc:sldMkLst>
      </pc:sldChg>
      <pc:sldChg chg="del">
        <pc:chgData name="羅佳蓉" userId="f1373748-bd65-4319-9d40-2e5b6be82390" providerId="ADAL" clId="{AF4485C8-B71C-438E-9818-2FBEA217D44D}" dt="2023-10-22T04:56:11.336" v="133" actId="47"/>
        <pc:sldMkLst>
          <pc:docMk/>
          <pc:sldMk cId="0" sldId="368"/>
        </pc:sldMkLst>
      </pc:sldChg>
      <pc:sldChg chg="del">
        <pc:chgData name="羅佳蓉" userId="f1373748-bd65-4319-9d40-2e5b6be82390" providerId="ADAL" clId="{AF4485C8-B71C-438E-9818-2FBEA217D44D}" dt="2023-10-22T04:56:11.336" v="133" actId="47"/>
        <pc:sldMkLst>
          <pc:docMk/>
          <pc:sldMk cId="0" sldId="369"/>
        </pc:sldMkLst>
      </pc:sldChg>
      <pc:sldChg chg="del">
        <pc:chgData name="羅佳蓉" userId="f1373748-bd65-4319-9d40-2e5b6be82390" providerId="ADAL" clId="{AF4485C8-B71C-438E-9818-2FBEA217D44D}" dt="2023-10-22T04:56:11.336" v="133" actId="47"/>
        <pc:sldMkLst>
          <pc:docMk/>
          <pc:sldMk cId="0" sldId="370"/>
        </pc:sldMkLst>
      </pc:sldChg>
      <pc:sldChg chg="del">
        <pc:chgData name="羅佳蓉" userId="f1373748-bd65-4319-9d40-2e5b6be82390" providerId="ADAL" clId="{AF4485C8-B71C-438E-9818-2FBEA217D44D}" dt="2023-10-22T04:56:11.336" v="133" actId="47"/>
        <pc:sldMkLst>
          <pc:docMk/>
          <pc:sldMk cId="0" sldId="371"/>
        </pc:sldMkLst>
      </pc:sldChg>
      <pc:sldChg chg="del">
        <pc:chgData name="羅佳蓉" userId="f1373748-bd65-4319-9d40-2e5b6be82390" providerId="ADAL" clId="{AF4485C8-B71C-438E-9818-2FBEA217D44D}" dt="2023-10-22T04:56:11.336" v="133" actId="47"/>
        <pc:sldMkLst>
          <pc:docMk/>
          <pc:sldMk cId="0" sldId="372"/>
        </pc:sldMkLst>
      </pc:sldChg>
      <pc:sldChg chg="del">
        <pc:chgData name="羅佳蓉" userId="f1373748-bd65-4319-9d40-2e5b6be82390" providerId="ADAL" clId="{AF4485C8-B71C-438E-9818-2FBEA217D44D}" dt="2023-10-22T04:56:11.336" v="133" actId="47"/>
        <pc:sldMkLst>
          <pc:docMk/>
          <pc:sldMk cId="0" sldId="373"/>
        </pc:sldMkLst>
      </pc:sldChg>
      <pc:sldChg chg="del">
        <pc:chgData name="羅佳蓉" userId="f1373748-bd65-4319-9d40-2e5b6be82390" providerId="ADAL" clId="{AF4485C8-B71C-438E-9818-2FBEA217D44D}" dt="2023-10-22T04:56:11.336" v="133" actId="47"/>
        <pc:sldMkLst>
          <pc:docMk/>
          <pc:sldMk cId="0" sldId="374"/>
        </pc:sldMkLst>
      </pc:sldChg>
      <pc:sldChg chg="del">
        <pc:chgData name="羅佳蓉" userId="f1373748-bd65-4319-9d40-2e5b6be82390" providerId="ADAL" clId="{AF4485C8-B71C-438E-9818-2FBEA217D44D}" dt="2023-10-22T04:56:11.336" v="133" actId="47"/>
        <pc:sldMkLst>
          <pc:docMk/>
          <pc:sldMk cId="0" sldId="375"/>
        </pc:sldMkLst>
      </pc:sldChg>
      <pc:sldChg chg="del">
        <pc:chgData name="羅佳蓉" userId="f1373748-bd65-4319-9d40-2e5b6be82390" providerId="ADAL" clId="{AF4485C8-B71C-438E-9818-2FBEA217D44D}" dt="2023-10-22T04:56:11.336" v="133" actId="47"/>
        <pc:sldMkLst>
          <pc:docMk/>
          <pc:sldMk cId="0" sldId="376"/>
        </pc:sldMkLst>
      </pc:sldChg>
      <pc:sldChg chg="del">
        <pc:chgData name="羅佳蓉" userId="f1373748-bd65-4319-9d40-2e5b6be82390" providerId="ADAL" clId="{AF4485C8-B71C-438E-9818-2FBEA217D44D}" dt="2023-10-22T04:56:11.336" v="133" actId="47"/>
        <pc:sldMkLst>
          <pc:docMk/>
          <pc:sldMk cId="0" sldId="377"/>
        </pc:sldMkLst>
      </pc:sldChg>
      <pc:sldChg chg="del">
        <pc:chgData name="羅佳蓉" userId="f1373748-bd65-4319-9d40-2e5b6be82390" providerId="ADAL" clId="{AF4485C8-B71C-438E-9818-2FBEA217D44D}" dt="2023-10-22T04:56:11.336" v="133" actId="47"/>
        <pc:sldMkLst>
          <pc:docMk/>
          <pc:sldMk cId="0" sldId="378"/>
        </pc:sldMkLst>
      </pc:sldChg>
      <pc:sldChg chg="del">
        <pc:chgData name="羅佳蓉" userId="f1373748-bd65-4319-9d40-2e5b6be82390" providerId="ADAL" clId="{AF4485C8-B71C-438E-9818-2FBEA217D44D}" dt="2023-10-22T04:56:11.336" v="133" actId="47"/>
        <pc:sldMkLst>
          <pc:docMk/>
          <pc:sldMk cId="0" sldId="379"/>
        </pc:sldMkLst>
      </pc:sldChg>
      <pc:sldChg chg="del">
        <pc:chgData name="羅佳蓉" userId="f1373748-bd65-4319-9d40-2e5b6be82390" providerId="ADAL" clId="{AF4485C8-B71C-438E-9818-2FBEA217D44D}" dt="2023-10-22T04:56:11.336" v="133" actId="47"/>
        <pc:sldMkLst>
          <pc:docMk/>
          <pc:sldMk cId="0" sldId="380"/>
        </pc:sldMkLst>
      </pc:sldChg>
      <pc:sldChg chg="del">
        <pc:chgData name="羅佳蓉" userId="f1373748-bd65-4319-9d40-2e5b6be82390" providerId="ADAL" clId="{AF4485C8-B71C-438E-9818-2FBEA217D44D}" dt="2023-10-22T04:56:11.336" v="133" actId="47"/>
        <pc:sldMkLst>
          <pc:docMk/>
          <pc:sldMk cId="0" sldId="381"/>
        </pc:sldMkLst>
      </pc:sldChg>
      <pc:sldChg chg="del">
        <pc:chgData name="羅佳蓉" userId="f1373748-bd65-4319-9d40-2e5b6be82390" providerId="ADAL" clId="{AF4485C8-B71C-438E-9818-2FBEA217D44D}" dt="2023-10-22T04:56:11.336" v="133" actId="47"/>
        <pc:sldMkLst>
          <pc:docMk/>
          <pc:sldMk cId="0" sldId="382"/>
        </pc:sldMkLst>
      </pc:sldChg>
      <pc:sldChg chg="del">
        <pc:chgData name="羅佳蓉" userId="f1373748-bd65-4319-9d40-2e5b6be82390" providerId="ADAL" clId="{AF4485C8-B71C-438E-9818-2FBEA217D44D}" dt="2023-10-22T04:56:11.336" v="133" actId="47"/>
        <pc:sldMkLst>
          <pc:docMk/>
          <pc:sldMk cId="0" sldId="383"/>
        </pc:sldMkLst>
      </pc:sldChg>
      <pc:sldChg chg="del">
        <pc:chgData name="羅佳蓉" userId="f1373748-bd65-4319-9d40-2e5b6be82390" providerId="ADAL" clId="{AF4485C8-B71C-438E-9818-2FBEA217D44D}" dt="2023-10-22T04:56:11.336" v="133" actId="47"/>
        <pc:sldMkLst>
          <pc:docMk/>
          <pc:sldMk cId="0" sldId="384"/>
        </pc:sldMkLst>
      </pc:sldChg>
      <pc:sldMasterChg chg="delSldLayout">
        <pc:chgData name="羅佳蓉" userId="f1373748-bd65-4319-9d40-2e5b6be82390" providerId="ADAL" clId="{AF4485C8-B71C-438E-9818-2FBEA217D44D}" dt="2023-10-24T16:30:08.947" v="5532" actId="47"/>
        <pc:sldMasterMkLst>
          <pc:docMk/>
          <pc:sldMasterMk cId="0" sldId="2147483726"/>
        </pc:sldMasterMkLst>
        <pc:sldLayoutChg chg="del">
          <pc:chgData name="羅佳蓉" userId="f1373748-bd65-4319-9d40-2e5b6be82390" providerId="ADAL" clId="{AF4485C8-B71C-438E-9818-2FBEA217D44D}" dt="2023-10-22T05:00:33.358" v="154" actId="47"/>
          <pc:sldLayoutMkLst>
            <pc:docMk/>
            <pc:sldMasterMk cId="0" sldId="2147483726"/>
            <pc:sldLayoutMk cId="0" sldId="2147483652"/>
          </pc:sldLayoutMkLst>
        </pc:sldLayoutChg>
        <pc:sldLayoutChg chg="del">
          <pc:chgData name="羅佳蓉" userId="f1373748-bd65-4319-9d40-2e5b6be82390" providerId="ADAL" clId="{AF4485C8-B71C-438E-9818-2FBEA217D44D}" dt="2023-10-23T03:25:04.463" v="1316" actId="47"/>
          <pc:sldLayoutMkLst>
            <pc:docMk/>
            <pc:sldMasterMk cId="0" sldId="2147483726"/>
            <pc:sldLayoutMk cId="0" sldId="2147483653"/>
          </pc:sldLayoutMkLst>
        </pc:sldLayoutChg>
        <pc:sldLayoutChg chg="del">
          <pc:chgData name="羅佳蓉" userId="f1373748-bd65-4319-9d40-2e5b6be82390" providerId="ADAL" clId="{AF4485C8-B71C-438E-9818-2FBEA217D44D}" dt="2023-10-22T05:00:00.395" v="149" actId="47"/>
          <pc:sldLayoutMkLst>
            <pc:docMk/>
            <pc:sldMasterMk cId="0" sldId="2147483726"/>
            <pc:sldLayoutMk cId="0" sldId="2147483654"/>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56"/>
          </pc:sldLayoutMkLst>
        </pc:sldLayoutChg>
        <pc:sldLayoutChg chg="del">
          <pc:chgData name="羅佳蓉" userId="f1373748-bd65-4319-9d40-2e5b6be82390" providerId="ADAL" clId="{AF4485C8-B71C-438E-9818-2FBEA217D44D}" dt="2023-10-23T03:24:57.473" v="1315" actId="47"/>
          <pc:sldLayoutMkLst>
            <pc:docMk/>
            <pc:sldMasterMk cId="0" sldId="2147483726"/>
            <pc:sldLayoutMk cId="0" sldId="2147483659"/>
          </pc:sldLayoutMkLst>
        </pc:sldLayoutChg>
        <pc:sldLayoutChg chg="del">
          <pc:chgData name="羅佳蓉" userId="f1373748-bd65-4319-9d40-2e5b6be82390" providerId="ADAL" clId="{AF4485C8-B71C-438E-9818-2FBEA217D44D}" dt="2023-10-22T05:00:10.319" v="150" actId="47"/>
          <pc:sldLayoutMkLst>
            <pc:docMk/>
            <pc:sldMasterMk cId="0" sldId="2147483726"/>
            <pc:sldLayoutMk cId="0" sldId="2147483661"/>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62"/>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63"/>
          </pc:sldLayoutMkLst>
        </pc:sldLayoutChg>
        <pc:sldLayoutChg chg="del">
          <pc:chgData name="羅佳蓉" userId="f1373748-bd65-4319-9d40-2e5b6be82390" providerId="ADAL" clId="{AF4485C8-B71C-438E-9818-2FBEA217D44D}" dt="2023-10-22T05:00:10.319" v="150" actId="47"/>
          <pc:sldLayoutMkLst>
            <pc:docMk/>
            <pc:sldMasterMk cId="0" sldId="2147483726"/>
            <pc:sldLayoutMk cId="0" sldId="2147483664"/>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65"/>
          </pc:sldLayoutMkLst>
        </pc:sldLayoutChg>
        <pc:sldLayoutChg chg="del">
          <pc:chgData name="羅佳蓉" userId="f1373748-bd65-4319-9d40-2e5b6be82390" providerId="ADAL" clId="{AF4485C8-B71C-438E-9818-2FBEA217D44D}" dt="2023-10-22T05:00:10.319" v="150" actId="47"/>
          <pc:sldLayoutMkLst>
            <pc:docMk/>
            <pc:sldMasterMk cId="0" sldId="2147483726"/>
            <pc:sldLayoutMk cId="0" sldId="2147483666"/>
          </pc:sldLayoutMkLst>
        </pc:sldLayoutChg>
        <pc:sldLayoutChg chg="del">
          <pc:chgData name="羅佳蓉" userId="f1373748-bd65-4319-9d40-2e5b6be82390" providerId="ADAL" clId="{AF4485C8-B71C-438E-9818-2FBEA217D44D}" dt="2023-10-23T03:02:15.551" v="450" actId="2696"/>
          <pc:sldLayoutMkLst>
            <pc:docMk/>
            <pc:sldMasterMk cId="0" sldId="2147483726"/>
            <pc:sldLayoutMk cId="0" sldId="2147483667"/>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68"/>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69"/>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70"/>
          </pc:sldLayoutMkLst>
        </pc:sldLayoutChg>
        <pc:sldLayoutChg chg="del">
          <pc:chgData name="羅佳蓉" userId="f1373748-bd65-4319-9d40-2e5b6be82390" providerId="ADAL" clId="{AF4485C8-B71C-438E-9818-2FBEA217D44D}" dt="2023-10-22T05:00:10.319" v="150" actId="47"/>
          <pc:sldLayoutMkLst>
            <pc:docMk/>
            <pc:sldMasterMk cId="0" sldId="2147483726"/>
            <pc:sldLayoutMk cId="0" sldId="2147483671"/>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72"/>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73"/>
          </pc:sldLayoutMkLst>
        </pc:sldLayoutChg>
        <pc:sldLayoutChg chg="del">
          <pc:chgData name="羅佳蓉" userId="f1373748-bd65-4319-9d40-2e5b6be82390" providerId="ADAL" clId="{AF4485C8-B71C-438E-9818-2FBEA217D44D}" dt="2023-10-22T05:00:30.773" v="152" actId="47"/>
          <pc:sldLayoutMkLst>
            <pc:docMk/>
            <pc:sldMasterMk cId="0" sldId="2147483726"/>
            <pc:sldLayoutMk cId="0" sldId="2147483674"/>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75"/>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76"/>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77"/>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78"/>
          </pc:sldLayoutMkLst>
        </pc:sldLayoutChg>
        <pc:sldLayoutChg chg="del">
          <pc:chgData name="羅佳蓉" userId="f1373748-bd65-4319-9d40-2e5b6be82390" providerId="ADAL" clId="{AF4485C8-B71C-438E-9818-2FBEA217D44D}" dt="2023-10-22T05:00:30.773" v="152" actId="47"/>
          <pc:sldLayoutMkLst>
            <pc:docMk/>
            <pc:sldMasterMk cId="0" sldId="2147483726"/>
            <pc:sldLayoutMk cId="0" sldId="2147483679"/>
          </pc:sldLayoutMkLst>
        </pc:sldLayoutChg>
        <pc:sldLayoutChg chg="del">
          <pc:chgData name="羅佳蓉" userId="f1373748-bd65-4319-9d40-2e5b6be82390" providerId="ADAL" clId="{AF4485C8-B71C-438E-9818-2FBEA217D44D}" dt="2023-10-22T05:00:30.773" v="152" actId="47"/>
          <pc:sldLayoutMkLst>
            <pc:docMk/>
            <pc:sldMasterMk cId="0" sldId="2147483726"/>
            <pc:sldLayoutMk cId="0" sldId="2147483680"/>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81"/>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82"/>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83"/>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85"/>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86"/>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87"/>
          </pc:sldLayoutMkLst>
        </pc:sldLayoutChg>
        <pc:sldLayoutChg chg="del">
          <pc:chgData name="羅佳蓉" userId="f1373748-bd65-4319-9d40-2e5b6be82390" providerId="ADAL" clId="{AF4485C8-B71C-438E-9818-2FBEA217D44D}" dt="2023-10-24T15:42:05.451" v="5291" actId="47"/>
          <pc:sldLayoutMkLst>
            <pc:docMk/>
            <pc:sldMasterMk cId="0" sldId="2147483726"/>
            <pc:sldLayoutMk cId="0" sldId="2147483690"/>
          </pc:sldLayoutMkLst>
        </pc:sldLayoutChg>
        <pc:sldLayoutChg chg="del">
          <pc:chgData name="羅佳蓉" userId="f1373748-bd65-4319-9d40-2e5b6be82390" providerId="ADAL" clId="{AF4485C8-B71C-438E-9818-2FBEA217D44D}" dt="2023-10-22T04:59:45.583" v="147" actId="47"/>
          <pc:sldLayoutMkLst>
            <pc:docMk/>
            <pc:sldMasterMk cId="0" sldId="2147483726"/>
            <pc:sldLayoutMk cId="0" sldId="2147483691"/>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94"/>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695"/>
          </pc:sldLayoutMkLst>
        </pc:sldLayoutChg>
        <pc:sldLayoutChg chg="del">
          <pc:chgData name="羅佳蓉" userId="f1373748-bd65-4319-9d40-2e5b6be82390" providerId="ADAL" clId="{AF4485C8-B71C-438E-9818-2FBEA217D44D}" dt="2023-10-22T04:59:51.605" v="148" actId="47"/>
          <pc:sldLayoutMkLst>
            <pc:docMk/>
            <pc:sldMasterMk cId="0" sldId="2147483726"/>
            <pc:sldLayoutMk cId="0" sldId="2147483696"/>
          </pc:sldLayoutMkLst>
        </pc:sldLayoutChg>
        <pc:sldLayoutChg chg="del">
          <pc:chgData name="羅佳蓉" userId="f1373748-bd65-4319-9d40-2e5b6be82390" providerId="ADAL" clId="{AF4485C8-B71C-438E-9818-2FBEA217D44D}" dt="2023-10-22T04:59:12.080" v="144" actId="47"/>
          <pc:sldLayoutMkLst>
            <pc:docMk/>
            <pc:sldMasterMk cId="0" sldId="2147483726"/>
            <pc:sldLayoutMk cId="0" sldId="2147483697"/>
          </pc:sldLayoutMkLst>
        </pc:sldLayoutChg>
        <pc:sldLayoutChg chg="del">
          <pc:chgData name="羅佳蓉" userId="f1373748-bd65-4319-9d40-2e5b6be82390" providerId="ADAL" clId="{AF4485C8-B71C-438E-9818-2FBEA217D44D}" dt="2023-10-22T04:59:12.080" v="144" actId="47"/>
          <pc:sldLayoutMkLst>
            <pc:docMk/>
            <pc:sldMasterMk cId="0" sldId="2147483726"/>
            <pc:sldLayoutMk cId="0" sldId="2147483698"/>
          </pc:sldLayoutMkLst>
        </pc:sldLayoutChg>
        <pc:sldLayoutChg chg="del">
          <pc:chgData name="羅佳蓉" userId="f1373748-bd65-4319-9d40-2e5b6be82390" providerId="ADAL" clId="{AF4485C8-B71C-438E-9818-2FBEA217D44D}" dt="2023-10-22T04:59:12.080" v="144" actId="47"/>
          <pc:sldLayoutMkLst>
            <pc:docMk/>
            <pc:sldMasterMk cId="0" sldId="2147483726"/>
            <pc:sldLayoutMk cId="0" sldId="2147483699"/>
          </pc:sldLayoutMkLst>
        </pc:sldLayoutChg>
        <pc:sldLayoutChg chg="del">
          <pc:chgData name="羅佳蓉" userId="f1373748-bd65-4319-9d40-2e5b6be82390" providerId="ADAL" clId="{AF4485C8-B71C-438E-9818-2FBEA217D44D}" dt="2023-10-22T04:59:12.080" v="144" actId="47"/>
          <pc:sldLayoutMkLst>
            <pc:docMk/>
            <pc:sldMasterMk cId="0" sldId="2147483726"/>
            <pc:sldLayoutMk cId="0" sldId="2147483700"/>
          </pc:sldLayoutMkLst>
        </pc:sldLayoutChg>
        <pc:sldLayoutChg chg="del">
          <pc:chgData name="羅佳蓉" userId="f1373748-bd65-4319-9d40-2e5b6be82390" providerId="ADAL" clId="{AF4485C8-B71C-438E-9818-2FBEA217D44D}" dt="2023-10-22T04:59:12.080" v="144" actId="47"/>
          <pc:sldLayoutMkLst>
            <pc:docMk/>
            <pc:sldMasterMk cId="0" sldId="2147483726"/>
            <pc:sldLayoutMk cId="0" sldId="2147483701"/>
          </pc:sldLayoutMkLst>
        </pc:sldLayoutChg>
        <pc:sldLayoutChg chg="del">
          <pc:chgData name="羅佳蓉" userId="f1373748-bd65-4319-9d40-2e5b6be82390" providerId="ADAL" clId="{AF4485C8-B71C-438E-9818-2FBEA217D44D}" dt="2023-10-22T04:59:12.080" v="144" actId="47"/>
          <pc:sldLayoutMkLst>
            <pc:docMk/>
            <pc:sldMasterMk cId="0" sldId="2147483726"/>
            <pc:sldLayoutMk cId="0" sldId="2147483702"/>
          </pc:sldLayoutMkLst>
        </pc:sldLayoutChg>
        <pc:sldLayoutChg chg="del">
          <pc:chgData name="羅佳蓉" userId="f1373748-bd65-4319-9d40-2e5b6be82390" providerId="ADAL" clId="{AF4485C8-B71C-438E-9818-2FBEA217D44D}" dt="2023-10-22T04:59:26.423" v="145" actId="47"/>
          <pc:sldLayoutMkLst>
            <pc:docMk/>
            <pc:sldMasterMk cId="0" sldId="2147483726"/>
            <pc:sldLayoutMk cId="0" sldId="2147483706"/>
          </pc:sldLayoutMkLst>
        </pc:sldLayoutChg>
        <pc:sldLayoutChg chg="del">
          <pc:chgData name="羅佳蓉" userId="f1373748-bd65-4319-9d40-2e5b6be82390" providerId="ADAL" clId="{AF4485C8-B71C-438E-9818-2FBEA217D44D}" dt="2023-10-22T04:59:51.605" v="148" actId="47"/>
          <pc:sldLayoutMkLst>
            <pc:docMk/>
            <pc:sldMasterMk cId="0" sldId="2147483726"/>
            <pc:sldLayoutMk cId="0" sldId="2147483707"/>
          </pc:sldLayoutMkLst>
        </pc:sldLayoutChg>
        <pc:sldLayoutChg chg="del">
          <pc:chgData name="羅佳蓉" userId="f1373748-bd65-4319-9d40-2e5b6be82390" providerId="ADAL" clId="{AF4485C8-B71C-438E-9818-2FBEA217D44D}" dt="2023-10-24T14:40:59.849" v="4419" actId="47"/>
          <pc:sldLayoutMkLst>
            <pc:docMk/>
            <pc:sldMasterMk cId="0" sldId="2147483726"/>
            <pc:sldLayoutMk cId="0" sldId="2147483708"/>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709"/>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710"/>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711"/>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712"/>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713"/>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714"/>
          </pc:sldLayoutMkLst>
        </pc:sldLayoutChg>
        <pc:sldLayoutChg chg="del">
          <pc:chgData name="羅佳蓉" userId="f1373748-bd65-4319-9d40-2e5b6be82390" providerId="ADAL" clId="{AF4485C8-B71C-438E-9818-2FBEA217D44D}" dt="2023-10-24T16:30:08.947" v="5532" actId="47"/>
          <pc:sldLayoutMkLst>
            <pc:docMk/>
            <pc:sldMasterMk cId="0" sldId="2147483726"/>
            <pc:sldLayoutMk cId="0" sldId="2147483715"/>
          </pc:sldLayoutMkLst>
        </pc:sldLayoutChg>
        <pc:sldLayoutChg chg="del">
          <pc:chgData name="羅佳蓉" userId="f1373748-bd65-4319-9d40-2e5b6be82390" providerId="ADAL" clId="{AF4485C8-B71C-438E-9818-2FBEA217D44D}" dt="2023-10-24T14:28:15.124" v="4283" actId="47"/>
          <pc:sldLayoutMkLst>
            <pc:docMk/>
            <pc:sldMasterMk cId="0" sldId="2147483726"/>
            <pc:sldLayoutMk cId="0" sldId="2147483717"/>
          </pc:sldLayoutMkLst>
        </pc:sldLayoutChg>
      </pc:sldMasterChg>
      <pc:sldMasterChg chg="del delSldLayout">
        <pc:chgData name="羅佳蓉" userId="f1373748-bd65-4319-9d40-2e5b6be82390" providerId="ADAL" clId="{AF4485C8-B71C-438E-9818-2FBEA217D44D}" dt="2023-10-22T04:56:11.336" v="133" actId="47"/>
        <pc:sldMasterMkLst>
          <pc:docMk/>
          <pc:sldMasterMk cId="0" sldId="2147483727"/>
        </pc:sldMasterMkLst>
        <pc:sldLayoutChg chg="del">
          <pc:chgData name="羅佳蓉" userId="f1373748-bd65-4319-9d40-2e5b6be82390" providerId="ADAL" clId="{AF4485C8-B71C-438E-9818-2FBEA217D44D}" dt="2023-10-22T04:56:11.336" v="133" actId="47"/>
          <pc:sldLayoutMkLst>
            <pc:docMk/>
            <pc:sldMasterMk cId="0" sldId="2147483727"/>
            <pc:sldLayoutMk cId="0" sldId="2147483722"/>
          </pc:sldLayoutMkLst>
        </pc:sldLayoutChg>
      </pc:sldMasterChg>
      <pc:sldMasterChg chg="del delSldLayout">
        <pc:chgData name="羅佳蓉" userId="f1373748-bd65-4319-9d40-2e5b6be82390" providerId="ADAL" clId="{AF4485C8-B71C-438E-9818-2FBEA217D44D}" dt="2023-10-22T04:56:11.336" v="133" actId="47"/>
        <pc:sldMasterMkLst>
          <pc:docMk/>
          <pc:sldMasterMk cId="0" sldId="2147483728"/>
        </pc:sldMasterMkLst>
        <pc:sldLayoutChg chg="del">
          <pc:chgData name="羅佳蓉" userId="f1373748-bd65-4319-9d40-2e5b6be82390" providerId="ADAL" clId="{AF4485C8-B71C-438E-9818-2FBEA217D44D}" dt="2023-10-22T04:56:11.336" v="133" actId="47"/>
          <pc:sldLayoutMkLst>
            <pc:docMk/>
            <pc:sldMasterMk cId="0" sldId="2147483728"/>
            <pc:sldLayoutMk cId="0" sldId="2147483723"/>
          </pc:sldLayoutMkLst>
        </pc:sldLayoutChg>
        <pc:sldLayoutChg chg="del">
          <pc:chgData name="羅佳蓉" userId="f1373748-bd65-4319-9d40-2e5b6be82390" providerId="ADAL" clId="{AF4485C8-B71C-438E-9818-2FBEA217D44D}" dt="2023-10-22T04:56:11.336" v="133" actId="47"/>
          <pc:sldLayoutMkLst>
            <pc:docMk/>
            <pc:sldMasterMk cId="0" sldId="2147483728"/>
            <pc:sldLayoutMk cId="0" sldId="2147483724"/>
          </pc:sldLayoutMkLst>
        </pc:sldLayoutChg>
      </pc:sldMasterChg>
      <pc:sldMasterChg chg="del delSldLayout">
        <pc:chgData name="羅佳蓉" userId="f1373748-bd65-4319-9d40-2e5b6be82390" providerId="ADAL" clId="{AF4485C8-B71C-438E-9818-2FBEA217D44D}" dt="2023-10-22T04:56:11.336" v="133" actId="47"/>
        <pc:sldMasterMkLst>
          <pc:docMk/>
          <pc:sldMasterMk cId="0" sldId="2147483729"/>
        </pc:sldMasterMkLst>
        <pc:sldLayoutChg chg="del">
          <pc:chgData name="羅佳蓉" userId="f1373748-bd65-4319-9d40-2e5b6be82390" providerId="ADAL" clId="{AF4485C8-B71C-438E-9818-2FBEA217D44D}" dt="2023-10-22T04:56:11.336" v="133" actId="47"/>
          <pc:sldLayoutMkLst>
            <pc:docMk/>
            <pc:sldMasterMk cId="0" sldId="2147483729"/>
            <pc:sldLayoutMk cId="0" sldId="214748372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1"/>
        <p:cNvGrpSpPr/>
        <p:nvPr/>
      </p:nvGrpSpPr>
      <p:grpSpPr>
        <a:xfrm>
          <a:off x="0" y="0"/>
          <a:ext cx="0" cy="0"/>
          <a:chOff x="0" y="0"/>
          <a:chExt cx="0" cy="0"/>
        </a:xfrm>
      </p:grpSpPr>
      <p:sp>
        <p:nvSpPr>
          <p:cNvPr id="2002" name="Google Shape;20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3" name="Google Shape;20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dirty="0"/>
              <a:t>可見光光譜臨床組織血氧</a:t>
            </a:r>
            <a:r>
              <a:rPr lang="zh-TW" altLang="en-US" dirty="0"/>
              <a:t>儀</a:t>
            </a:r>
            <a:r>
              <a:rPr lang="zh-TW" altLang="zh-TW" dirty="0"/>
              <a:t>的設計</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10363c24f6e_1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10363c24f6e_1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血紅蛋白標準。我們將已發表的光譜與我們在體內和體外測量的光譜進行比較。</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然而</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，這些光譜集之間的差異不顯著，</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如後文所述，在血紅蛋白溶液的分析中，使用一個光譜集相對於另一個光譜集，血氧飽和度的平均差異為</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0.6%</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校準集。我們為每個探針開發了已知光學特性的校準帽。我們評估了先前報導的五種標準化方法：</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501650" indent="-342900">
              <a:buAutoNum type="arabicPeriod"/>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已校準的介入脂肪溶液</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501650" indent="-342900">
              <a:buAutoNum type="arabicPeriod"/>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硬的</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Delrin</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或樹脂塊，帶有插入針探針的孔（帶或不帶耦合液體）</a:t>
            </a:r>
            <a:endPar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501650" indent="-342900">
              <a:buAutoNum type="arabicPeriod"/>
            </a:pPr>
            <a:r>
              <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rPr>
              <a:t>軟的矽烷或室溫硫化（</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RTV</a:t>
            </a:r>
            <a:r>
              <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rPr>
              <a:t>）矽橡膠混合物加入二氧化鈦散射劑和碳粉吸收劑</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501650" indent="-342900">
              <a:buAutoNum type="arabicPeriod"/>
            </a:pPr>
            <a:r>
              <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rPr>
              <a:t>紙纖維</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501650" indent="-342900">
              <a:buAutoNum type="arabicPeriod"/>
            </a:pPr>
            <a:r>
              <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rPr>
              <a:t>商業反射標準。</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158750" indent="0">
              <a:buNone/>
            </a:pPr>
            <a:r>
              <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rPr>
              <a:t>這些標準的反射率、穩定性、平坦度和重現性都經過測量和比較</a:t>
            </a:r>
            <a:endParaRPr lang="zh-TW"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4"/>
        <p:cNvGrpSpPr/>
        <p:nvPr/>
      </p:nvGrpSpPr>
      <p:grpSpPr>
        <a:xfrm>
          <a:off x="0" y="0"/>
          <a:ext cx="0" cy="0"/>
          <a:chOff x="0" y="0"/>
          <a:chExt cx="0" cy="0"/>
        </a:xfrm>
      </p:grpSpPr>
      <p:sp>
        <p:nvSpPr>
          <p:cNvPr id="3025" name="Google Shape;3025;gc6a01074ef_0_20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6" name="Google Shape;3026;gc6a01074ef_0_20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100" dirty="0">
                <a:effectLst/>
                <a:latin typeface="Calibri" panose="020F0502020204030204" pitchFamily="34" charset="0"/>
                <a:ea typeface="新細明體" panose="02020500000000000000" pitchFamily="18" charset="-120"/>
                <a:cs typeface="Times New Roman" panose="02020603050405020304" pitchFamily="18" charset="0"/>
              </a:rPr>
              <a:t>由於</a:t>
            </a:r>
            <a:r>
              <a:rPr lang="en-US" altLang="zh-TW" sz="1100" dirty="0">
                <a:effectLst/>
                <a:latin typeface="Calibri" panose="020F0502020204030204" pitchFamily="34" charset="0"/>
                <a:ea typeface="新細明體" panose="02020500000000000000" pitchFamily="18" charset="-120"/>
                <a:cs typeface="Times New Roman" panose="02020603050405020304" pitchFamily="18" charset="0"/>
              </a:rPr>
              <a:t>VLS</a:t>
            </a:r>
            <a:r>
              <a:rPr lang="zh-TW" altLang="zh-TW" sz="1100" dirty="0">
                <a:effectLst/>
                <a:latin typeface="Calibri" panose="020F0502020204030204" pitchFamily="34" charset="0"/>
                <a:ea typeface="新細明體" panose="02020500000000000000" pitchFamily="18" charset="-120"/>
                <a:cs typeface="Times New Roman" panose="02020603050405020304" pitchFamily="18" charset="0"/>
              </a:rPr>
              <a:t>探針設計用於在散射組織中工作，所以在染料溶液中</a:t>
            </a:r>
            <a:r>
              <a:rPr lang="zh-TW" altLang="en-US" sz="1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1100" dirty="0">
                <a:effectLst/>
                <a:latin typeface="Calibri" panose="020F0502020204030204" pitchFamily="34" charset="0"/>
                <a:ea typeface="新細明體" panose="02020500000000000000" pitchFamily="18" charset="-120"/>
                <a:cs typeface="Times New Roman" panose="02020603050405020304" pitchFamily="18" charset="0"/>
              </a:rPr>
              <a:t>添加了</a:t>
            </a:r>
            <a:r>
              <a:rPr lang="en-US" altLang="zh-TW" sz="1100" dirty="0">
                <a:effectLst/>
                <a:latin typeface="Calibri" panose="020F0502020204030204" pitchFamily="34" charset="0"/>
                <a:ea typeface="新細明體" panose="02020500000000000000" pitchFamily="18" charset="-120"/>
                <a:cs typeface="Times New Roman" panose="02020603050405020304" pitchFamily="18" charset="0"/>
              </a:rPr>
              <a:t>20%</a:t>
            </a:r>
            <a:r>
              <a:rPr lang="zh-TW" altLang="zh-TW" sz="1100" dirty="0">
                <a:effectLst/>
                <a:latin typeface="Calibri" panose="020F0502020204030204" pitchFamily="34" charset="0"/>
                <a:ea typeface="新細明體" panose="02020500000000000000" pitchFamily="18" charset="-120"/>
                <a:cs typeface="Times New Roman" panose="02020603050405020304" pitchFamily="18" charset="0"/>
              </a:rPr>
              <a:t>的</a:t>
            </a:r>
            <a:r>
              <a:rPr lang="en-US" altLang="zh-TW" sz="1100" dirty="0" err="1">
                <a:effectLst/>
                <a:latin typeface="Calibri" panose="020F0502020204030204" pitchFamily="34" charset="0"/>
                <a:ea typeface="新細明體" panose="02020500000000000000" pitchFamily="18" charset="-120"/>
                <a:cs typeface="Times New Roman" panose="02020603050405020304" pitchFamily="18" charset="0"/>
              </a:rPr>
              <a:t>LipoSyn</a:t>
            </a:r>
            <a:r>
              <a:rPr lang="zh-TW" altLang="zh-TW" sz="1100"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sz="1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1100" dirty="0">
                <a:effectLst/>
                <a:latin typeface="Calibri" panose="020F0502020204030204" pitchFamily="34" charset="0"/>
                <a:ea typeface="新細明體" panose="02020500000000000000" pitchFamily="18" charset="-120"/>
                <a:cs typeface="Times New Roman" panose="02020603050405020304" pitchFamily="18" charset="0"/>
              </a:rPr>
              <a:t>，使脂肪</a:t>
            </a:r>
            <a:r>
              <a:rPr lang="en-US" altLang="zh-TW" sz="1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1100" dirty="0">
                <a:effectLst/>
                <a:latin typeface="Calibri" panose="020F0502020204030204" pitchFamily="34" charset="0"/>
                <a:ea typeface="新細明體" panose="02020500000000000000" pitchFamily="18" charset="-120"/>
                <a:cs typeface="Times New Roman" panose="02020603050405020304" pitchFamily="18" charset="0"/>
              </a:rPr>
              <a:t>水的最終濃度為</a:t>
            </a:r>
            <a:r>
              <a:rPr lang="en-US" altLang="zh-TW" sz="1100" dirty="0">
                <a:effectLst/>
                <a:latin typeface="Calibri" panose="020F0502020204030204" pitchFamily="34" charset="0"/>
                <a:ea typeface="新細明體" panose="02020500000000000000" pitchFamily="18" charset="-120"/>
                <a:cs typeface="Times New Roman" panose="02020603050405020304" pitchFamily="18" charset="0"/>
              </a:rPr>
              <a:t>1%</a:t>
            </a:r>
            <a:r>
              <a:rPr lang="zh-TW" altLang="zh-TW" sz="1100" dirty="0">
                <a:effectLst/>
                <a:latin typeface="Calibri" panose="020F0502020204030204" pitchFamily="34" charset="0"/>
                <a:ea typeface="新細明體" panose="02020500000000000000" pitchFamily="18" charset="-120"/>
                <a:cs typeface="Times New Roman" panose="02020603050405020304" pitchFamily="18" charset="0"/>
              </a:rPr>
              <a:t>到</a:t>
            </a:r>
            <a:r>
              <a:rPr lang="en-US" altLang="zh-TW" sz="1100" dirty="0">
                <a:effectLst/>
                <a:latin typeface="Calibri" panose="020F0502020204030204" pitchFamily="34" charset="0"/>
                <a:ea typeface="新細明體" panose="02020500000000000000" pitchFamily="18" charset="-120"/>
                <a:cs typeface="Times New Roman" panose="02020603050405020304" pitchFamily="18" charset="0"/>
              </a:rPr>
              <a:t>4% v/v</a:t>
            </a:r>
            <a:r>
              <a:rPr lang="zh-TW" altLang="zh-TW" sz="1100" dirty="0">
                <a:effectLst/>
                <a:latin typeface="Calibri" panose="020F0502020204030204" pitchFamily="34" charset="0"/>
                <a:ea typeface="新細明體" panose="02020500000000000000" pitchFamily="18" charset="-120"/>
                <a:cs typeface="Times New Roman" panose="02020603050405020304" pitchFamily="18" charset="0"/>
              </a:rPr>
              <a:t>。數據被分析以瞭解散射對顯示染料吸光度的影響，以及實際和計算染料濃度之間的變化。</a:t>
            </a:r>
            <a:endParaRPr lang="en-US" altLang="zh-TW" sz="1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100" kern="100" dirty="0">
                <a:effectLst/>
                <a:latin typeface="Calibri" panose="020F0502020204030204" pitchFamily="34" charset="0"/>
                <a:ea typeface="新細明體" panose="02020500000000000000" pitchFamily="18" charset="-120"/>
                <a:cs typeface="Times New Roman" panose="02020603050405020304" pitchFamily="18" charset="0"/>
              </a:rPr>
              <a:t>血紅蛋白濃度是通過透射分光光度法估算的。然後，將該溶液稀釋至</a:t>
            </a:r>
            <a:r>
              <a:rPr lang="en-US" altLang="zh-TW" sz="1100" kern="100" dirty="0">
                <a:effectLst/>
                <a:latin typeface="Calibri" panose="020F0502020204030204" pitchFamily="34" charset="0"/>
                <a:ea typeface="新細明體" panose="02020500000000000000" pitchFamily="18" charset="-120"/>
                <a:cs typeface="Times New Roman" panose="02020603050405020304" pitchFamily="18" charset="0"/>
              </a:rPr>
              <a:t>pH7.4</a:t>
            </a:r>
            <a:r>
              <a:rPr lang="zh-TW" altLang="zh-TW" sz="1100" kern="100" dirty="0">
                <a:effectLst/>
                <a:latin typeface="Calibri" panose="020F0502020204030204" pitchFamily="34" charset="0"/>
                <a:ea typeface="新細明體" panose="02020500000000000000" pitchFamily="18" charset="-120"/>
                <a:cs typeface="Times New Roman" panose="02020603050405020304" pitchFamily="18" charset="0"/>
              </a:rPr>
              <a:t>緩衝鹽水中的</a:t>
            </a:r>
            <a:r>
              <a:rPr lang="en-US" altLang="zh-TW" sz="1100" kern="100" dirty="0">
                <a:effectLst/>
                <a:latin typeface="Calibri" panose="020F0502020204030204" pitchFamily="34" charset="0"/>
                <a:ea typeface="新細明體" panose="02020500000000000000" pitchFamily="18" charset="-120"/>
                <a:cs typeface="Times New Roman" panose="02020603050405020304" pitchFamily="18" charset="0"/>
              </a:rPr>
              <a:t>50 µM</a:t>
            </a:r>
            <a:r>
              <a:rPr lang="zh-TW" altLang="zh-TW" sz="1100" kern="100" dirty="0">
                <a:effectLst/>
                <a:latin typeface="Calibri" panose="020F0502020204030204" pitchFamily="34" charset="0"/>
                <a:ea typeface="新細明體" panose="02020500000000000000" pitchFamily="18" charset="-120"/>
                <a:cs typeface="Times New Roman" panose="02020603050405020304" pitchFamily="18" charset="0"/>
              </a:rPr>
              <a:t>，以匹配對組織中的血液含量的合理估計（使用氧飽和溶液在</a:t>
            </a:r>
            <a:r>
              <a:rPr lang="en-US" altLang="zh-TW" sz="1100" kern="100" dirty="0">
                <a:effectLst/>
                <a:latin typeface="Calibri" panose="020F0502020204030204" pitchFamily="34" charset="0"/>
                <a:ea typeface="新細明體" panose="02020500000000000000" pitchFamily="18" charset="-120"/>
                <a:cs typeface="Times New Roman" panose="02020603050405020304" pitchFamily="18" charset="0"/>
              </a:rPr>
              <a:t>576 nm</a:t>
            </a:r>
            <a:r>
              <a:rPr lang="zh-TW" altLang="zh-TW" sz="1100" kern="100" dirty="0">
                <a:effectLst/>
                <a:latin typeface="Calibri" panose="020F0502020204030204" pitchFamily="34" charset="0"/>
                <a:ea typeface="新細明體" panose="02020500000000000000" pitchFamily="18" charset="-120"/>
                <a:cs typeface="Times New Roman" panose="02020603050405020304" pitchFamily="18" charset="0"/>
              </a:rPr>
              <a:t>處的吸收峰，ε</a:t>
            </a:r>
            <a:r>
              <a:rPr lang="en-US" altLang="zh-TW" sz="1100" kern="100" dirty="0">
                <a:effectLst/>
                <a:latin typeface="Calibri" panose="020F0502020204030204" pitchFamily="34" charset="0"/>
                <a:ea typeface="新細明體" panose="02020500000000000000" pitchFamily="18" charset="-120"/>
                <a:cs typeface="Times New Roman" panose="02020603050405020304" pitchFamily="18" charset="0"/>
              </a:rPr>
              <a:t>=0.0139 cm/µM</a:t>
            </a:r>
            <a:r>
              <a:rPr lang="zh-TW" altLang="zh-TW" sz="1100" kern="100" dirty="0">
                <a:effectLst/>
                <a:latin typeface="Calibri" panose="020F0502020204030204" pitchFamily="34" charset="0"/>
                <a:ea typeface="新細明體" panose="02020500000000000000" pitchFamily="18" charset="-120"/>
                <a:cs typeface="Times New Roman" panose="02020603050405020304" pitchFamily="18" charset="0"/>
              </a:rPr>
              <a:t>）。可見光譜被記錄下來。</a:t>
            </a:r>
            <a:endParaRPr lang="en-US" altLang="zh-TW" sz="11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血紅蛋白脫氧</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在數據分析過程中，持續記錄</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pO2</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以進行交叉參考；脫氧過程需要</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小時。根據血紅蛋白氧結合曲線，計算並比較飽和度。</a:t>
            </a:r>
          </a:p>
          <a:p>
            <a:pPr marL="158750" indent="0">
              <a:buNone/>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c6a01074ef_0_18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c6a01074ef_0_18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800" dirty="0">
                <a:solidFill>
                  <a:srgbClr val="374151"/>
                </a:solidFill>
                <a:effectLst/>
                <a:latin typeface="Segoe UI" panose="020B0502040204020203" pitchFamily="34" charset="0"/>
                <a:ea typeface="新細明體" panose="02020500000000000000" pitchFamily="18" charset="-120"/>
                <a:cs typeface="新細明體" panose="02020500000000000000" pitchFamily="18" charset="-120"/>
              </a:rPr>
              <a:t>VLS</a:t>
            </a: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氧合測定是使用臨床探針在每個受試者的皮膚以及頰部、食道、胃、腸道和</a:t>
            </a:r>
            <a:r>
              <a:rPr lang="en-US" altLang="zh-TW" sz="1800" dirty="0">
                <a:solidFill>
                  <a:srgbClr val="374151"/>
                </a:solidFill>
                <a:effectLst/>
                <a:latin typeface="Segoe UI" panose="020B0502040204020203" pitchFamily="34" charset="0"/>
                <a:ea typeface="新細明體" panose="02020500000000000000" pitchFamily="18" charset="-120"/>
                <a:cs typeface="新細明體" panose="02020500000000000000" pitchFamily="18" charset="-120"/>
              </a:rPr>
              <a:t>/</a:t>
            </a: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或結腸等黏膜表面進行的記錄。</a:t>
            </a:r>
            <a:endParaRPr lang="en-US"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a:t>
            </a: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對皮膚進行了一系列的非侵入性氧合測定</a:t>
            </a:r>
            <a:endParaRPr lang="en-US"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對胃腸道內部表面進行了一系列的非穿透性、反射性氧合測定，這是在常規內視鏡檢查期間完成的</a:t>
            </a:r>
            <a:r>
              <a:rPr lang="en-US"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在計劃的心臟骤停期間，測量了頰部內部表面的氧合情況。在心臟手術期間，組織</a:t>
            </a:r>
            <a:r>
              <a:rPr lang="zh-TW" altLang="en-US"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血氧</a:t>
            </a: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測定儀和脈搏</a:t>
            </a:r>
            <a:r>
              <a:rPr lang="zh-TW" altLang="en-US"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血氧</a:t>
            </a: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測定儀收集數據的時間百分比進行了監控</a:t>
            </a:r>
            <a:endParaRPr lang="en-US"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這些體內測試的目標是證明預期的</a:t>
            </a:r>
            <a:r>
              <a:rPr lang="en-US" altLang="zh-TW" sz="1800" dirty="0">
                <a:solidFill>
                  <a:srgbClr val="374151"/>
                </a:solidFill>
                <a:effectLst/>
                <a:latin typeface="Segoe UI" panose="020B0502040204020203" pitchFamily="34" charset="0"/>
                <a:ea typeface="新細明體" panose="02020500000000000000" pitchFamily="18" charset="-120"/>
              </a:rPr>
              <a:t>VLS</a:t>
            </a: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光譜特徵在活體受試者中是可見的，從而確認</a:t>
            </a:r>
            <a:r>
              <a:rPr lang="en-US" altLang="zh-TW" sz="1800" dirty="0">
                <a:solidFill>
                  <a:srgbClr val="374151"/>
                </a:solidFill>
                <a:effectLst/>
                <a:latin typeface="Segoe UI" panose="020B0502040204020203" pitchFamily="34" charset="0"/>
                <a:ea typeface="新細明體" panose="02020500000000000000" pitchFamily="18" charset="-120"/>
              </a:rPr>
              <a:t>VLS</a:t>
            </a: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可以準確記錄來自人類受試者的光譜信息</a:t>
            </a:r>
            <a:endParaRPr lang="zh-TW" altLang="zh-TW" sz="1800" dirty="0">
              <a:effectLst/>
              <a:latin typeface="新細明體" panose="02020500000000000000" pitchFamily="18" charset="-120"/>
              <a:ea typeface="新細明體" panose="02020500000000000000" pitchFamily="18" charset="-120"/>
              <a:cs typeface="新細明體" panose="02020500000000000000" pitchFamily="18" charset="-120"/>
            </a:endParaRP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1"/>
        <p:cNvGrpSpPr/>
        <p:nvPr/>
      </p:nvGrpSpPr>
      <p:grpSpPr>
        <a:xfrm>
          <a:off x="0" y="0"/>
          <a:ext cx="0" cy="0"/>
          <a:chOff x="0" y="0"/>
          <a:chExt cx="0" cy="0"/>
        </a:xfrm>
      </p:grpSpPr>
      <p:sp>
        <p:nvSpPr>
          <p:cNvPr id="2592" name="Google Shape;2592;gc6a01074ef_0_18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3" name="Google Shape;2593;gc6a01074ef_0_18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9"/>
        <p:cNvGrpSpPr/>
        <p:nvPr/>
      </p:nvGrpSpPr>
      <p:grpSpPr>
        <a:xfrm>
          <a:off x="0" y="0"/>
          <a:ext cx="0" cy="0"/>
          <a:chOff x="0" y="0"/>
          <a:chExt cx="0" cy="0"/>
        </a:xfrm>
      </p:grpSpPr>
      <p:sp>
        <p:nvSpPr>
          <p:cNvPr id="2660" name="Google Shape;2660;gc6a01074ef_0_18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1" name="Google Shape;2661;gc6a01074ef_0_18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鹵素燈光源在燈泡內部且靠近燈絲的位置加入整合鏡頭，可以實現光收集的</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10</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到</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45</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倍提高</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冷光</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LED</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照明組織嵌入到頰部探針中時的光譜顯示在圖</a:t>
            </a:r>
            <a:r>
              <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rPr>
              <a:t>中</a:t>
            </a:r>
            <a:r>
              <a:rPr lang="zh-TW" altLang="en-US" dirty="0"/>
              <a:t>，該測試用於測試發光裝置的眼睛安全性，其中光通過一個</a:t>
            </a:r>
            <a:r>
              <a:rPr lang="en-US" altLang="zh-TW" dirty="0"/>
              <a:t>3.5</a:t>
            </a:r>
            <a:r>
              <a:rPr lang="zh-TW" altLang="en-US" dirty="0"/>
              <a:t>毫米的縫隙並在</a:t>
            </a:r>
            <a:r>
              <a:rPr lang="en-US" altLang="zh-TW" dirty="0"/>
              <a:t>100</a:t>
            </a:r>
            <a:r>
              <a:rPr lang="zh-TW" altLang="en-US" dirty="0"/>
              <a:t>毫米的距離處進行測量。藍色</a:t>
            </a:r>
            <a:r>
              <a:rPr lang="en-US" altLang="zh-TW" dirty="0"/>
              <a:t>LED</a:t>
            </a:r>
            <a:r>
              <a:rPr lang="zh-TW" altLang="en-US" dirty="0"/>
              <a:t>的峰值發射波長為</a:t>
            </a:r>
            <a:r>
              <a:rPr lang="en-US" altLang="zh-TW" dirty="0"/>
              <a:t>463</a:t>
            </a:r>
            <a:r>
              <a:rPr lang="zh-TW" altLang="en-US" dirty="0"/>
              <a:t>納米，而螢光體產生的疊加寬帶峰值將照明範圍擴展到</a:t>
            </a:r>
            <a:r>
              <a:rPr lang="en-US" altLang="zh-TW" dirty="0"/>
              <a:t>700</a:t>
            </a:r>
            <a:r>
              <a:rPr lang="zh-TW" altLang="en-US" dirty="0"/>
              <a:t>納米以上。</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儘管</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LED</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光源的光密度較低，但由於透過直接照明使其可見光傳遞量比鏡頭耦合的鹵素燈泡高出</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3</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倍。</a:t>
            </a: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5"/>
        <p:cNvGrpSpPr/>
        <p:nvPr/>
      </p:nvGrpSpPr>
      <p:grpSpPr>
        <a:xfrm>
          <a:off x="0" y="0"/>
          <a:ext cx="0" cy="0"/>
          <a:chOff x="0" y="0"/>
          <a:chExt cx="0" cy="0"/>
        </a:xfrm>
      </p:grpSpPr>
      <p:sp>
        <p:nvSpPr>
          <p:cNvPr id="2666" name="Google Shape;2666;gc33250489b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7" name="Google Shape;2667;gc33250489b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非接觸和表面接觸的探針最好使用表面光滑的漫反射材料進行校準，這樣可以減少鏡面反射，使測量角度對標準化的重要性降低，並且反射強度的再現性良好</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zh-TW" altLang="en-US" dirty="0"/>
              <a:t>測試的參考材料的光譜平坦度。絕對</a:t>
            </a:r>
          </a:p>
          <a:p>
            <a:pPr marL="0" lvl="0" indent="0" algn="l" rtl="0">
              <a:spcBef>
                <a:spcPts val="0"/>
              </a:spcBef>
              <a:spcAft>
                <a:spcPts val="0"/>
              </a:spcAft>
              <a:buNone/>
            </a:pPr>
            <a:r>
              <a:rPr lang="zh-TW" altLang="en-US" dirty="0"/>
              <a:t>參考是光學平坦的 </a:t>
            </a:r>
            <a:r>
              <a:rPr lang="en-US" altLang="zh-TW" dirty="0"/>
              <a:t>NIST </a:t>
            </a:r>
            <a:r>
              <a:rPr lang="zh-TW" altLang="en-US" dirty="0"/>
              <a:t>可追蹤漫反射光譜標準。</a:t>
            </a:r>
          </a:p>
          <a:p>
            <a:pPr marL="0" lvl="0" indent="0" algn="l" rtl="0">
              <a:spcBef>
                <a:spcPts val="0"/>
              </a:spcBef>
              <a:spcAft>
                <a:spcPts val="0"/>
              </a:spcAft>
              <a:buNone/>
            </a:pPr>
            <a:r>
              <a:rPr lang="zh-TW" altLang="en-US" dirty="0"/>
              <a:t>所有其他標準均表現出一定程度的光譜響應。小纖維紙標準，例如厚的定量濾紙或商業無塵擦拭紙，是最一致且易於製作的</a:t>
            </a:r>
          </a:p>
          <a:p>
            <a:pPr marL="0" lvl="0" indent="0" algn="l" rtl="0">
              <a:spcBef>
                <a:spcPts val="0"/>
              </a:spcBef>
              <a:spcAft>
                <a:spcPts val="0"/>
              </a:spcAft>
              <a:buNone/>
            </a:pPr>
            <a:r>
              <a:rPr lang="zh-TW" altLang="en-US" dirty="0"/>
              <a:t>標準。</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1"/>
        <p:cNvGrpSpPr/>
        <p:nvPr/>
      </p:nvGrpSpPr>
      <p:grpSpPr>
        <a:xfrm>
          <a:off x="0" y="0"/>
          <a:ext cx="0" cy="0"/>
          <a:chOff x="0" y="0"/>
          <a:chExt cx="0" cy="0"/>
        </a:xfrm>
      </p:grpSpPr>
      <p:sp>
        <p:nvSpPr>
          <p:cNvPr id="2672" name="Google Shape;2672;gc6a01074ef_0_17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3" name="Google Shape;2673;gc6a01074ef_0_17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侵襲性針狀探針，與表面接觸探針不同，對固體標準的耦合表現出明顯變化。液體標準產生較少變化（平均強度的</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0.2%</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）。然而，基於脂質的水溶性標準在留置後也產生了不可預測的波動變化，尤其是在脂質樣品留置後。這些波動，歸因於類似</a:t>
            </a:r>
            <a:r>
              <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rPr>
              <a:t>米氏散射</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效應，引入了參考光譜中的錯誤，然後傳入臨床測量中。</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1"/>
        <p:cNvGrpSpPr/>
        <p:nvPr/>
      </p:nvGrpSpPr>
      <p:grpSpPr>
        <a:xfrm>
          <a:off x="0" y="0"/>
          <a:ext cx="0" cy="0"/>
          <a:chOff x="0" y="0"/>
          <a:chExt cx="0" cy="0"/>
        </a:xfrm>
      </p:grpSpPr>
      <p:sp>
        <p:nvSpPr>
          <p:cNvPr id="2682" name="Google Shape;2682;g10363c24f6e_1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3" name="Google Shape;2683;g10363c24f6e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散射引入的光譜效應可通過使用</a:t>
            </a:r>
            <a:r>
              <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rPr>
              <a:t>微</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分光譜學來減小。</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zh-TW" altLang="zh-TW" dirty="0"/>
              <a:t>預測與實際吸光度和散射圖</a:t>
            </a:r>
            <a:r>
              <a:rPr lang="zh-TW" altLang="en-US" dirty="0"/>
              <a:t>。</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計算染料濃度是獨立於散射的</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zh-TW" altLang="zh-TW" dirty="0"/>
              <a:t>用於一系列脂質和染料濃度，旨在覆蓋預期值的生理範圍體內組織</a:t>
            </a:r>
            <a:endParaRPr lang="en-US" altLang="zh-TW" dirty="0"/>
          </a:p>
          <a:p>
            <a:pPr marL="0" lvl="0" indent="0" algn="l" rtl="0">
              <a:spcBef>
                <a:spcPts val="0"/>
              </a:spcBef>
              <a:spcAft>
                <a:spcPts val="0"/>
              </a:spcAft>
              <a:buNone/>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兩種染料的濃度之比，用於組織血氧測量中的飽和度的確定模型，在大多數組織中見到的散射系數範圍內是獨立於散射的（比例</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=0.550</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0.020</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，方差為</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3.6%</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）。這表明，比例測量，如血紅蛋白飽和度，應穩定並且不受體內監測組織的影響。</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gc33250489b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9" name="Google Shape;2649;gc33250489b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氧合和脫氧血紅蛋白的測得光譜與已發表的數據相當一致</a:t>
            </a:r>
            <a:endParaRPr lang="en-US"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endParaRPr>
          </a:p>
          <a:p>
            <a:pPr marL="0" lvl="0" indent="0" algn="l" rtl="0">
              <a:spcBef>
                <a:spcPts val="0"/>
              </a:spcBef>
              <a:spcAft>
                <a:spcPts val="0"/>
              </a:spcAft>
              <a:buNone/>
            </a:pP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計算的血紅蛋白飽和度與測得的電極</a:t>
            </a:r>
            <a:r>
              <a:rPr lang="en-US" altLang="zh-TW" sz="1800" dirty="0">
                <a:solidFill>
                  <a:srgbClr val="374151"/>
                </a:solidFill>
                <a:effectLst/>
                <a:latin typeface="Segoe UI" panose="020B0502040204020203" pitchFamily="34" charset="0"/>
                <a:ea typeface="新細明體" panose="02020500000000000000" pitchFamily="18" charset="-120"/>
              </a:rPr>
              <a:t>pO2</a:t>
            </a: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之間的圖表顯示出預期的</a:t>
            </a:r>
            <a:r>
              <a:rPr lang="en-US" altLang="zh-TW" sz="1800" dirty="0">
                <a:solidFill>
                  <a:srgbClr val="374151"/>
                </a:solidFill>
                <a:effectLst/>
                <a:latin typeface="Segoe UI" panose="020B0502040204020203" pitchFamily="34" charset="0"/>
                <a:ea typeface="新細明體" panose="02020500000000000000" pitchFamily="18" charset="-120"/>
              </a:rPr>
              <a:t>S</a:t>
            </a:r>
            <a:r>
              <a:rPr lang="zh-TW"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rPr>
              <a:t>形氧解離曲線形狀</a:t>
            </a:r>
            <a:endParaRPr lang="en-US" altLang="zh-TW" sz="1800" dirty="0">
              <a:solidFill>
                <a:srgbClr val="374151"/>
              </a:solidFill>
              <a:effectLst/>
              <a:latin typeface="Segoe UI" panose="020B0502040204020203" pitchFamily="34" charset="0"/>
              <a:ea typeface="新細明體" panose="02020500000000000000" pitchFamily="18" charset="-120"/>
              <a:cs typeface="Segoe UI" panose="020B0502040204020203" pitchFamily="34" charset="0"/>
            </a:endParaRPr>
          </a:p>
          <a:p>
            <a:pPr marL="0" lvl="0" indent="0" algn="l" rtl="0">
              <a:spcBef>
                <a:spcPts val="0"/>
              </a:spcBef>
              <a:spcAft>
                <a:spcPts val="0"/>
              </a:spcAft>
              <a:buNone/>
            </a:pPr>
            <a:r>
              <a:rPr lang="zh-TW" altLang="en-US" dirty="0"/>
              <a:t>使用 </a:t>
            </a:r>
            <a:r>
              <a:rPr lang="en-US" altLang="zh-TW" dirty="0"/>
              <a:t>VLS </a:t>
            </a:r>
            <a:r>
              <a:rPr lang="zh-TW" altLang="en-US" dirty="0"/>
              <a:t>測量的脫氧結合曲線。這</a:t>
            </a:r>
          </a:p>
          <a:p>
            <a:pPr marL="0" lvl="0" indent="0" algn="l" rtl="0">
              <a:spcBef>
                <a:spcPts val="0"/>
              </a:spcBef>
              <a:spcAft>
                <a:spcPts val="0"/>
              </a:spcAft>
              <a:buNone/>
            </a:pPr>
            <a:r>
              <a:rPr lang="zh-TW" altLang="en-US" dirty="0"/>
              <a:t>測量 </a:t>
            </a:r>
            <a:r>
              <a:rPr lang="en-US" altLang="zh-TW" dirty="0"/>
              <a:t>p50</a:t>
            </a:r>
            <a:r>
              <a:rPr lang="zh-TW" altLang="en-US" dirty="0"/>
              <a:t>，即 </a:t>
            </a:r>
            <a:r>
              <a:rPr lang="en-US" altLang="zh-TW" dirty="0"/>
              <a:t>50% </a:t>
            </a:r>
            <a:r>
              <a:rPr lang="zh-TW" altLang="en-US" dirty="0"/>
              <a:t>血紅素飽和的點</a:t>
            </a:r>
          </a:p>
          <a:p>
            <a:pPr marL="0" lvl="0" indent="0" algn="l" rtl="0">
              <a:spcBef>
                <a:spcPts val="0"/>
              </a:spcBef>
              <a:spcAft>
                <a:spcPts val="0"/>
              </a:spcAft>
              <a:buNone/>
            </a:pPr>
            <a:r>
              <a:rPr lang="zh-TW" altLang="en-US" dirty="0"/>
              <a:t>氧氣的壓力為 </a:t>
            </a:r>
            <a:r>
              <a:rPr lang="en-US" altLang="zh-TW" dirty="0"/>
              <a:t>35 </a:t>
            </a:r>
            <a:r>
              <a:rPr lang="zh-TW" altLang="en-US" dirty="0"/>
              <a:t>毫米汞柱。人類血紅素的預期 </a:t>
            </a:r>
            <a:r>
              <a:rPr lang="en-US" altLang="zh-TW" dirty="0"/>
              <a:t>p50</a:t>
            </a:r>
          </a:p>
          <a:p>
            <a:pPr marL="0" lvl="0" indent="0" algn="l" rtl="0">
              <a:spcBef>
                <a:spcPts val="0"/>
              </a:spcBef>
              <a:spcAft>
                <a:spcPts val="0"/>
              </a:spcAft>
              <a:buNone/>
            </a:pPr>
            <a:r>
              <a:rPr lang="en-US" altLang="zh-TW" dirty="0"/>
              <a:t>pH 6.6</a:t>
            </a:r>
            <a:r>
              <a:rPr lang="zh-TW" altLang="en-US" dirty="0"/>
              <a:t>、無 </a:t>
            </a:r>
            <a:r>
              <a:rPr lang="en-US" altLang="zh-TW" dirty="0"/>
              <a:t>2,3-DPG</a:t>
            </a:r>
            <a:r>
              <a:rPr lang="zh-TW" altLang="en-US" dirty="0"/>
              <a:t>、</a:t>
            </a:r>
            <a:r>
              <a:rPr lang="en-US" altLang="zh-TW" dirty="0"/>
              <a:t>pCO2 </a:t>
            </a:r>
            <a:r>
              <a:rPr lang="zh-TW" altLang="en-US" dirty="0"/>
              <a:t>條件下為 </a:t>
            </a:r>
            <a:r>
              <a:rPr lang="en-US" altLang="zh-TW" dirty="0"/>
              <a:t>33±2-mm Hg</a:t>
            </a:r>
          </a:p>
          <a:p>
            <a:pPr marL="0" lvl="0" indent="0" algn="l" rtl="0">
              <a:spcBef>
                <a:spcPts val="0"/>
              </a:spcBef>
              <a:spcAft>
                <a:spcPts val="0"/>
              </a:spcAft>
              <a:buNone/>
            </a:pPr>
            <a:r>
              <a:rPr lang="en-US" altLang="zh-TW" dirty="0"/>
              <a:t>=0.6</a:t>
            </a:r>
            <a:r>
              <a:rPr lang="zh-TW" altLang="en-US" dirty="0"/>
              <a:t>毫米汞柱，</a:t>
            </a:r>
            <a:r>
              <a:rPr lang="en-US" altLang="zh-TW" dirty="0"/>
              <a:t>20°C</a:t>
            </a:r>
            <a:r>
              <a:rPr lang="zh-TW" altLang="en-US" dirty="0"/>
              <a:t>。</a:t>
            </a:r>
            <a:endParaRPr dirty="0"/>
          </a:p>
        </p:txBody>
      </p:sp>
    </p:spTree>
    <p:extLst>
      <p:ext uri="{BB962C8B-B14F-4D97-AF65-F5344CB8AC3E}">
        <p14:creationId xmlns:p14="http://schemas.microsoft.com/office/powerpoint/2010/main" val="176902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gc33250489b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9" name="Google Shape;2649;gc33250489b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從高加索人手部、非裔美國人手背、高加索人耳垂、高加索人唇部和正在接受內視鏡檢查的人類呼吸道呼吸道上採集的非侵入性測量的光譜訊號</a:t>
            </a:r>
            <a:endParaRPr lang="en-US" altLang="zh-TW" dirty="0"/>
          </a:p>
          <a:p>
            <a:pPr marL="0" lvl="0" indent="0" algn="l" rtl="0">
              <a:spcBef>
                <a:spcPts val="0"/>
              </a:spcBef>
              <a:spcAft>
                <a:spcPts val="0"/>
              </a:spcAft>
              <a:buNone/>
            </a:pPr>
            <a:r>
              <a:rPr lang="en-US" altLang="zh-TW" dirty="0"/>
              <a:t>a </a:t>
            </a:r>
            <a:r>
              <a:rPr lang="zh-TW" altLang="en-US" dirty="0"/>
              <a:t>吸光度圖顯示體內測量的人體組織中不同的基線和斜率。 </a:t>
            </a:r>
            <a:endParaRPr lang="en-US" altLang="zh-TW" dirty="0"/>
          </a:p>
          <a:p>
            <a:pPr marL="0" lvl="0" indent="0" algn="l" rtl="0">
              <a:spcBef>
                <a:spcPts val="0"/>
              </a:spcBef>
              <a:spcAft>
                <a:spcPts val="0"/>
              </a:spcAft>
              <a:buNone/>
            </a:pPr>
            <a:r>
              <a:rPr lang="en-US" altLang="zh-TW" dirty="0"/>
              <a:t>b </a:t>
            </a:r>
            <a:r>
              <a:rPr lang="zh-TW" altLang="en-US" dirty="0"/>
              <a:t>二次微分圖消除了大部分基線變化，並增強了非線性光譜特徵，使得來自不同組織的血紅蛋白峰基本上重疊。</a:t>
            </a:r>
          </a:p>
          <a:p>
            <a:pPr marL="0" lvl="0" indent="0" algn="l" rtl="0">
              <a:spcBef>
                <a:spcPts val="0"/>
              </a:spcBef>
              <a:spcAft>
                <a:spcPts val="0"/>
              </a:spcAft>
              <a:buNone/>
            </a:pPr>
            <a:r>
              <a:rPr lang="zh-TW" altLang="en-US" dirty="0"/>
              <a:t>注意結腸黏膜光譜中的 </a:t>
            </a:r>
            <a:r>
              <a:rPr lang="en-US" altLang="zh-TW" dirty="0"/>
              <a:t>480 </a:t>
            </a:r>
            <a:r>
              <a:rPr lang="zh-TW" altLang="en-US" dirty="0"/>
              <a:t>至 </a:t>
            </a:r>
            <a:r>
              <a:rPr lang="en-US" altLang="zh-TW" dirty="0"/>
              <a:t>520 nm </a:t>
            </a:r>
            <a:r>
              <a:rPr lang="zh-TW" altLang="en-US" dirty="0"/>
              <a:t>特徵在微分圖中看得更清楚。</a:t>
            </a:r>
          </a:p>
          <a:p>
            <a:pPr marL="0" lvl="0" indent="0" algn="l" rtl="0">
              <a:spcBef>
                <a:spcPts val="0"/>
              </a:spcBef>
              <a:spcAft>
                <a:spcPts val="0"/>
              </a:spcAft>
              <a:buNone/>
            </a:pP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如圖</a:t>
            </a:r>
            <a:r>
              <a:rPr lang="en-US" altLang="zh-TW" dirty="0"/>
              <a:t>9a</a:t>
            </a:r>
            <a:r>
              <a:rPr lang="zh-TW" altLang="en-US" dirty="0"/>
              <a:t>所示。個光譜需要</a:t>
            </a:r>
            <a:r>
              <a:rPr lang="en-US" altLang="zh-TW" dirty="0"/>
              <a:t>25</a:t>
            </a:r>
            <a:r>
              <a:rPr lang="zh-TW" altLang="en-US" dirty="0"/>
              <a:t>到</a:t>
            </a:r>
            <a:r>
              <a:rPr lang="en-US" altLang="zh-TW" dirty="0"/>
              <a:t>45 </a:t>
            </a:r>
            <a:r>
              <a:rPr lang="zh-TW" altLang="en-US" dirty="0"/>
              <a:t>毫秒來收集。訊號顯示了絕對反射強度、背景化妝品和血紅蛋白訊號強度方面的相當大的變化。基於假設存在的血紅蛋白和化妝品的成分能解釋了大部分觀察到的光譜形狀（使用吸光度學降低了背景變化和吸氣度（如圖</a:t>
            </a:r>
            <a:r>
              <a:rPr lang="en-US" altLang="zh-TW" dirty="0"/>
              <a:t>9b</a:t>
            </a:r>
            <a:r>
              <a:rPr lang="zh-TW" altLang="en-US" dirty="0"/>
              <a:t>所示），在同一皮膚樣本上重複測量吸氣度，從吸光度的</a:t>
            </a:r>
            <a:r>
              <a:rPr lang="en-US" altLang="zh-TW" dirty="0"/>
              <a:t>2.7%</a:t>
            </a:r>
            <a:r>
              <a:rPr lang="zh-TW" altLang="en-US" dirty="0"/>
              <a:t>計算吸氣度一階積分的</a:t>
            </a:r>
            <a:r>
              <a:rPr lang="en-US" altLang="zh-TW" dirty="0"/>
              <a:t>1.5%</a:t>
            </a:r>
            <a:r>
              <a:rPr lang="zh-TW" altLang="en-US" dirty="0"/>
              <a:t>和二階積分的</a:t>
            </a:r>
            <a:r>
              <a:rPr lang="en-US" altLang="zh-TW" dirty="0"/>
              <a:t>1.3%</a:t>
            </a:r>
            <a:r>
              <a:rPr lang="zh-TW" altLang="en-US" dirty="0"/>
              <a:t>。</a:t>
            </a:r>
            <a:endParaRPr lang="en-US" altLang="zh-TW" dirty="0"/>
          </a:p>
          <a:p>
            <a:pPr marL="0" lvl="0" indent="0" algn="l" rtl="0">
              <a:spcBef>
                <a:spcPts val="0"/>
              </a:spcBef>
              <a:spcAft>
                <a:spcPts val="0"/>
              </a:spcAft>
              <a:buNone/>
            </a:pPr>
            <a:r>
              <a:rPr lang="en-US" altLang="zh-TW" dirty="0"/>
              <a:t>a </a:t>
            </a:r>
            <a:r>
              <a:rPr lang="zh-TW" altLang="en-US" dirty="0"/>
              <a:t>吸光度圖顯示體內測量的人體組織中不同的基線和斜率。 </a:t>
            </a:r>
            <a:r>
              <a:rPr lang="en-US" altLang="zh-TW" dirty="0"/>
              <a:t>b </a:t>
            </a:r>
            <a:r>
              <a:rPr lang="zh-TW" altLang="en-US" dirty="0"/>
              <a:t>第二微分圖消除了大部分基線變化，並增強了非線性光譜特徵，使得</a:t>
            </a:r>
          </a:p>
          <a:p>
            <a:pPr marL="0" lvl="0" indent="0" algn="l" rtl="0">
              <a:spcBef>
                <a:spcPts val="0"/>
              </a:spcBef>
              <a:spcAft>
                <a:spcPts val="0"/>
              </a:spcAft>
              <a:buNone/>
            </a:pPr>
            <a:r>
              <a:rPr lang="zh-TW" altLang="en-US" dirty="0"/>
              <a:t>來自不同組織的血紅蛋白峰基本上重疊。</a:t>
            </a:r>
          </a:p>
          <a:p>
            <a:pPr marL="0" lvl="0" indent="0" algn="l" rtl="0">
              <a:spcBef>
                <a:spcPts val="0"/>
              </a:spcBef>
              <a:spcAft>
                <a:spcPts val="0"/>
              </a:spcAft>
              <a:buNone/>
            </a:pPr>
            <a:r>
              <a:rPr lang="zh-TW" altLang="en-US" dirty="0"/>
              <a:t>注意結腸黏膜光譜中的 </a:t>
            </a:r>
            <a:r>
              <a:rPr lang="en-US" altLang="zh-TW" dirty="0"/>
              <a:t>480 </a:t>
            </a:r>
            <a:r>
              <a:rPr lang="zh-TW" altLang="en-US" dirty="0"/>
              <a:t>至 </a:t>
            </a:r>
            <a:r>
              <a:rPr lang="en-US" altLang="zh-TW" dirty="0"/>
              <a:t>520 nm </a:t>
            </a:r>
            <a:r>
              <a:rPr lang="zh-TW" altLang="en-US" dirty="0"/>
              <a:t>特徵在微分圖中看得更清楚。</a:t>
            </a:r>
            <a:endParaRPr dirty="0"/>
          </a:p>
        </p:txBody>
      </p:sp>
    </p:spTree>
    <p:extLst>
      <p:ext uri="{BB962C8B-B14F-4D97-AF65-F5344CB8AC3E}">
        <p14:creationId xmlns:p14="http://schemas.microsoft.com/office/powerpoint/2010/main" val="260418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6"/>
        <p:cNvGrpSpPr/>
        <p:nvPr/>
      </p:nvGrpSpPr>
      <p:grpSpPr>
        <a:xfrm>
          <a:off x="0" y="0"/>
          <a:ext cx="0" cy="0"/>
          <a:chOff x="0" y="0"/>
          <a:chExt cx="0" cy="0"/>
        </a:xfrm>
      </p:grpSpPr>
      <p:sp>
        <p:nvSpPr>
          <p:cNvPr id="2037" name="Google Shape;2037;gfbfe6ab361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8" name="Google Shape;2038;gfbfe6ab361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7"/>
        <p:cNvGrpSpPr/>
        <p:nvPr/>
      </p:nvGrpSpPr>
      <p:grpSpPr>
        <a:xfrm>
          <a:off x="0" y="0"/>
          <a:ext cx="0" cy="0"/>
          <a:chOff x="0" y="0"/>
          <a:chExt cx="0" cy="0"/>
        </a:xfrm>
      </p:grpSpPr>
      <p:sp>
        <p:nvSpPr>
          <p:cNvPr id="3278" name="Google Shape;3278;gc6a01074ef_0_20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9" name="Google Shape;3279;gc6a01074ef_0_20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0" i="0" dirty="0">
                <a:solidFill>
                  <a:srgbClr val="374151"/>
                </a:solidFill>
                <a:effectLst/>
                <a:latin typeface="Söhne"/>
              </a:rPr>
              <a:t>氧合測定儀與脈搏氧合測定儀在心臟手術期間的運行時間百分比。在每個</a:t>
            </a:r>
            <a:r>
              <a:rPr lang="en-US" altLang="zh-TW" b="0" i="0" dirty="0">
                <a:solidFill>
                  <a:srgbClr val="374151"/>
                </a:solidFill>
                <a:effectLst/>
                <a:latin typeface="Söhne"/>
              </a:rPr>
              <a:t>5</a:t>
            </a:r>
            <a:r>
              <a:rPr lang="zh-TW" altLang="en-US" b="0" i="0" dirty="0">
                <a:solidFill>
                  <a:srgbClr val="374151"/>
                </a:solidFill>
                <a:effectLst/>
                <a:latin typeface="Söhne"/>
              </a:rPr>
              <a:t>秒間隔內至少記錄了一個有效數據點的百分比。</a:t>
            </a:r>
            <a:endParaRPr lang="en-US" altLang="zh-TW"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在人类心脏手术研究中，系统在心脏手术的不同阶段的运行时间如表</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所示。在这些研究中，</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VLS</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脉搏血氧监测仪的停机时间很短。与脉搏血氧监测不同，手部或身体运动不会干扰</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VLS</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脉搏血氧监测仪收集光谱数据和报告血氧结果的能力。</a:t>
            </a:r>
          </a:p>
          <a:p>
            <a:pPr marL="0" lvl="0" indent="0" algn="l" rtl="0">
              <a:spcBef>
                <a:spcPts val="0"/>
              </a:spcBef>
              <a:spcAft>
                <a:spcPts val="0"/>
              </a:spcAft>
              <a:buNone/>
            </a:pPr>
            <a:endParaRPr lang="en-US" altLang="zh-TW" b="0" i="0" dirty="0">
              <a:solidFill>
                <a:srgbClr val="374151"/>
              </a:solidFill>
              <a:effectLst/>
              <a:latin typeface="Söhn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55570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7"/>
        <p:cNvGrpSpPr/>
        <p:nvPr/>
      </p:nvGrpSpPr>
      <p:grpSpPr>
        <a:xfrm>
          <a:off x="0" y="0"/>
          <a:ext cx="0" cy="0"/>
          <a:chOff x="0" y="0"/>
          <a:chExt cx="0" cy="0"/>
        </a:xfrm>
      </p:grpSpPr>
      <p:sp>
        <p:nvSpPr>
          <p:cNvPr id="2688" name="Google Shape;2688;gc6a01074ef_0_190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9" name="Google Shape;2689;gc6a01074ef_0_19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2"/>
        <p:cNvGrpSpPr/>
        <p:nvPr/>
      </p:nvGrpSpPr>
      <p:grpSpPr>
        <a:xfrm>
          <a:off x="0" y="0"/>
          <a:ext cx="0" cy="0"/>
          <a:chOff x="0" y="0"/>
          <a:chExt cx="0" cy="0"/>
        </a:xfrm>
      </p:grpSpPr>
      <p:sp>
        <p:nvSpPr>
          <p:cNvPr id="3303" name="Google Shape;3303;g10363c24d96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4" name="Google Shape;3304;g10363c24d96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VLS</a:t>
            </a:r>
            <a:r>
              <a:rPr lang="zh-TW" altLang="en-US" dirty="0"/>
              <a:t>相對於</a:t>
            </a:r>
            <a:r>
              <a:rPr lang="en-US" altLang="zh-TW" dirty="0"/>
              <a:t>NIRS</a:t>
            </a:r>
            <a:r>
              <a:rPr lang="zh-TW" altLang="en-US" dirty="0"/>
              <a:t>的一個主要優勢在於，它可以在組織中進行高度穩定、小體積的血氧測量，是發展光譜治療導管和焦點的關鍵步驟。</a:t>
            </a:r>
          </a:p>
          <a:p>
            <a:pPr marL="0" lvl="0" indent="0" algn="l" rtl="0">
              <a:spcBef>
                <a:spcPts val="0"/>
              </a:spcBef>
              <a:spcAft>
                <a:spcPts val="0"/>
              </a:spcAft>
              <a:buNone/>
            </a:pPr>
            <a:r>
              <a:rPr lang="zh-TW" altLang="en-US" dirty="0"/>
              <a:t>使用</a:t>
            </a:r>
            <a:r>
              <a:rPr lang="en-US" altLang="zh-TW" dirty="0"/>
              <a:t>VLS</a:t>
            </a:r>
            <a:r>
              <a:rPr lang="zh-TW" altLang="en-US" dirty="0"/>
              <a:t>可以製作臨床血氧儀探針，形成小探針、夾子、內部導管或針頭，並在內部安裝</a:t>
            </a:r>
          </a:p>
          <a:p>
            <a:pPr marL="0" lvl="0" indent="0" algn="l" rtl="0">
              <a:spcBef>
                <a:spcPts val="0"/>
              </a:spcBef>
              <a:spcAft>
                <a:spcPts val="0"/>
              </a:spcAft>
              <a:buNone/>
            </a:pPr>
            <a:r>
              <a:rPr lang="zh-TW" altLang="en-US" dirty="0"/>
              <a:t>由於</a:t>
            </a:r>
            <a:r>
              <a:rPr lang="en-US" altLang="zh-TW" dirty="0"/>
              <a:t>VLS</a:t>
            </a:r>
            <a:r>
              <a:rPr lang="zh-TW" altLang="en-US" dirty="0"/>
              <a:t>測量較小的表層組織體積，而</a:t>
            </a:r>
            <a:r>
              <a:rPr lang="en-US" altLang="zh-TW" dirty="0"/>
              <a:t>NIRS</a:t>
            </a:r>
            <a:r>
              <a:rPr lang="zh-TW" altLang="en-US" dirty="0"/>
              <a:t>測量更大、更大的組織體積，因此</a:t>
            </a:r>
            <a:r>
              <a:rPr lang="en-US" altLang="zh-TW" dirty="0"/>
              <a:t>VLS</a:t>
            </a:r>
            <a:r>
              <a:rPr lang="zh-TW" altLang="en-US" dirty="0"/>
              <a:t>可以回答</a:t>
            </a:r>
            <a:r>
              <a:rPr lang="en-US" altLang="zh-TW" dirty="0"/>
              <a:t>NIRS</a:t>
            </a:r>
            <a:r>
              <a:rPr lang="zh-TW" altLang="en-US" dirty="0"/>
              <a:t>的臨床問題，</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並且實際上可能是</a:t>
            </a:r>
            <a:r>
              <a:rPr lang="en-US" altLang="zh-TW" dirty="0"/>
              <a:t>NIRS</a:t>
            </a:r>
            <a:r>
              <a:rPr lang="zh-TW" altLang="en-US" dirty="0"/>
              <a:t>的補充。</a:t>
            </a:r>
            <a:r>
              <a:rPr lang="en-US" altLang="zh-TW" dirty="0"/>
              <a:t>VLS</a:t>
            </a:r>
            <a:r>
              <a:rPr lang="zh-TW" altLang="en-US" dirty="0"/>
              <a:t>在血管手術中的兩個檢測、 </a:t>
            </a:r>
            <a:r>
              <a:rPr lang="en-US" altLang="zh-TW" dirty="0"/>
              <a:t>RF</a:t>
            </a:r>
            <a:r>
              <a:rPr lang="zh-TW" altLang="en-US" dirty="0"/>
              <a:t>消融腫瘤治療、胃腸內視鏡檢查等領域已經取得了臨床成功。</a:t>
            </a:r>
            <a:endParaRPr dirty="0"/>
          </a:p>
        </p:txBody>
      </p:sp>
    </p:spTree>
    <p:extLst>
      <p:ext uri="{BB962C8B-B14F-4D97-AF65-F5344CB8AC3E}">
        <p14:creationId xmlns:p14="http://schemas.microsoft.com/office/powerpoint/2010/main" val="3688968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3"/>
        <p:cNvGrpSpPr/>
        <p:nvPr/>
      </p:nvGrpSpPr>
      <p:grpSpPr>
        <a:xfrm>
          <a:off x="0" y="0"/>
          <a:ext cx="0" cy="0"/>
          <a:chOff x="0" y="0"/>
          <a:chExt cx="0" cy="0"/>
        </a:xfrm>
      </p:grpSpPr>
      <p:sp>
        <p:nvSpPr>
          <p:cNvPr id="2054" name="Google Shape;2054;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5" name="Google Shape;2055;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6"/>
        <p:cNvGrpSpPr/>
        <p:nvPr/>
      </p:nvGrpSpPr>
      <p:grpSpPr>
        <a:xfrm>
          <a:off x="0" y="0"/>
          <a:ext cx="0" cy="0"/>
          <a:chOff x="0" y="0"/>
          <a:chExt cx="0" cy="0"/>
        </a:xfrm>
      </p:grpSpPr>
      <p:sp>
        <p:nvSpPr>
          <p:cNvPr id="2087" name="Google Shape;2087;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8" name="Google Shape;2088;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2"/>
        <p:cNvGrpSpPr/>
        <p:nvPr/>
      </p:nvGrpSpPr>
      <p:grpSpPr>
        <a:xfrm>
          <a:off x="0" y="0"/>
          <a:ext cx="0" cy="0"/>
          <a:chOff x="0" y="0"/>
          <a:chExt cx="0" cy="0"/>
        </a:xfrm>
      </p:grpSpPr>
      <p:sp>
        <p:nvSpPr>
          <p:cNvPr id="3303" name="Google Shape;3303;g10363c24d96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4" name="Google Shape;3304;g10363c24d96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rPr>
              <a:t>本論文</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開發了一款臨床用可見光光譜</a:t>
            </a:r>
            <a:r>
              <a:rPr lang="zh-TW" altLang="zh-TW" sz="1800" dirty="0"/>
              <a:t>組織血氧</a:t>
            </a:r>
            <a:r>
              <a:rPr lang="zh-TW" altLang="en-US" sz="1800" dirty="0"/>
              <a:t>儀</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VLS</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）。與目前已核准的近紅外光譜（</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NIRS</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）或脈搏氧飽和度（</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SpO2%</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）測量方法不同，</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VLS</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採用局部吸收、層穿透的可見光（</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475</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至</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625</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奈米），用於監測微血管血紅蛋白氧吸收度（</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StO2%</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），可整合到治療導管和探針中</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1</a:t>
            </a:r>
            <a:r>
              <a:rPr lang="zh-TW" altLang="zh-TW" sz="1800" dirty="0"/>
              <a:t>組織血氧</a:t>
            </a:r>
            <a:r>
              <a:rPr lang="zh-TW" altLang="en-US" sz="1800" dirty="0"/>
              <a:t>儀</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測定針對局部血流不足，非常敏感</a:t>
            </a:r>
            <a:r>
              <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這是導致中風、心臟衰竭、週邊血管疾病和許多器官功能障礙等臨床治療的基礎。本人們預計這一優勢將推動其在臨床中的廣泛應用；然而，組織氧合測定在臨床中的使用仍然很罕見。</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2</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假設限制組織氧合測定在臨床應用中的發展的一個因素是使用近紅外光譜（</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NIRS</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）本身。近期的醫療器材成功趨向於侵入性導管，透過在小範圍組織內部局部作用來實現治療功效，例如支架、心臟和神經外科導管以及熱消融電極。相較之下，</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NIRS</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，通過廣泛的感測器發射和檢測，以到達大腦和前置等內部組織</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en-US" sz="1800" dirty="0">
                <a:effectLst/>
                <a:latin typeface="Calibri" panose="020F0502020204030204" pitchFamily="34" charset="0"/>
                <a:ea typeface="新細明體" panose="02020500000000000000" pitchFamily="18" charset="-120"/>
                <a:cs typeface="Times New Roman" panose="02020603050405020304" pitchFamily="18" charset="0"/>
              </a:rPr>
              <a:t>3</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報告了基於可見光譜</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一種適用於小型、局部作用的導管和針頭的定量臨床組織</a:t>
            </a:r>
            <a:r>
              <a:rPr lang="zh-TW" altLang="zh-TW" sz="1100" dirty="0"/>
              <a:t>血氧</a:t>
            </a:r>
            <a:r>
              <a:rPr lang="zh-TW" altLang="en-US" sz="1100" dirty="0"/>
              <a:t>儀</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0"/>
        <p:cNvGrpSpPr/>
        <p:nvPr/>
      </p:nvGrpSpPr>
      <p:grpSpPr>
        <a:xfrm>
          <a:off x="0" y="0"/>
          <a:ext cx="0" cy="0"/>
          <a:chOff x="0" y="0"/>
          <a:chExt cx="0" cy="0"/>
        </a:xfrm>
      </p:grpSpPr>
      <p:sp>
        <p:nvSpPr>
          <p:cNvPr id="2121" name="Google Shape;212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2" name="Google Shape;212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p:cNvGrpSpPr/>
        <p:nvPr/>
      </p:nvGrpSpPr>
      <p:grpSpPr>
        <a:xfrm>
          <a:off x="0" y="0"/>
          <a:ext cx="0" cy="0"/>
          <a:chOff x="0" y="0"/>
          <a:chExt cx="0" cy="0"/>
        </a:xfrm>
      </p:grpSpPr>
      <p:sp>
        <p:nvSpPr>
          <p:cNvPr id="2991" name="Google Shape;2991;gc6a01074ef_0_20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c6a01074ef_0_20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VLS </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脈搏血氧監測儀設計</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主要的臨床設計目標包括：</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1.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定量微血管血紅蛋白氧飽和度測量，</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能夠嵌入治療導管中操作，</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3.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臨床易用性，</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4.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快速響應時間以促進干預性程序。</a:t>
            </a: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我們配置了一個</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CCD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分光光度計，使其對可見光敏感。檢測器由</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2048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個元素組成，寬度為</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12.5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微米（中心到中心</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14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微米），像素面積為</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200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微米。未使用的前導和尾隨箱用於估計每個積分時間（</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5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毫秒至</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1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秒）的暗計數和偏移電壓。靈敏度在</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600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納米時為</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0.03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飛珍</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計數（每個像素的</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86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個入射光子</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像素</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1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計數），但考慮到光纖耦合（</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35%</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）、光柵效率（</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70%</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）和光子捕獲（多次散射光線的</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12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度入射半角的</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0.6%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效率），這一數值降至每</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50000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個光子</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1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計數。這產生了</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2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pW</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到</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16 </a:t>
            </a:r>
            <a:r>
              <a:rPr lang="en-US" altLang="zh-TW" sz="1800" kern="100" dirty="0" err="1">
                <a:effectLst/>
                <a:latin typeface="Calibri" panose="020F0502020204030204" pitchFamily="34" charset="0"/>
                <a:ea typeface="新細明體" panose="02020500000000000000" pitchFamily="18" charset="-120"/>
                <a:cs typeface="Times New Roman" panose="02020603050405020304" pitchFamily="18" charset="0"/>
              </a:rPr>
              <a:t>nW</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的線性光子計數，入射到檢測器光纖上。</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2"/>
        <p:cNvGrpSpPr/>
        <p:nvPr/>
      </p:nvGrpSpPr>
      <p:grpSpPr>
        <a:xfrm>
          <a:off x="0" y="0"/>
          <a:ext cx="0" cy="0"/>
          <a:chOff x="0" y="0"/>
          <a:chExt cx="0" cy="0"/>
        </a:xfrm>
      </p:grpSpPr>
      <p:sp>
        <p:nvSpPr>
          <p:cNvPr id="3303" name="Google Shape;3303;g10363c24d96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4" name="Google Shape;3304;g10363c24d96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光譜標準以軟體可讀取的</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 Windows® INI </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文件提供。對於血氧檢測，提供了血紅蛋白標準（氧化、脫氧和氧化鐵種類）。</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收集光譜的整數波長對齊校正了系統之間的光柵差異。然後使用這些標準來解決組織中每個標準光譜的濃度，</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使</a:t>
            </a:r>
            <a:r>
              <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rPr>
              <a:t>用</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微分測量的光譜進行散射校正。迭代特徵</a:t>
            </a:r>
            <a:r>
              <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rPr>
              <a:t>擷取</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進行複雜的分析</a:t>
            </a:r>
            <a:endParaRPr dirty="0"/>
          </a:p>
        </p:txBody>
      </p:sp>
    </p:spTree>
    <p:extLst>
      <p:ext uri="{BB962C8B-B14F-4D97-AF65-F5344CB8AC3E}">
        <p14:creationId xmlns:p14="http://schemas.microsoft.com/office/powerpoint/2010/main" val="371863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gc33250489b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9" name="Google Shape;2649;gc33250489b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首先，我們開發了一個高強度的光纖耦合鹵素燈光源（見圖</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1a</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158750" indent="0">
              <a:buNone/>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在這個系統中，燈泡外殼中的集成鏡片，距離燈絲僅幾毫米，將光耦合成一束平行光，而一個反向的光束擴展器（數值孔徑</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0.55</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，焦距</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mm</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）通過一個空氣間隙與燈泡隔離以實現熱隔離，將光聚焦成一束平行光直接射向光纖端面。減少從燈絲到鏡片的距離允許使用較短的焦距和較高的數值孔徑鏡片，使光纖截取到更多的發射光。</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其次，我們開發了一種白光</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LED</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光源，可直接集成到探針中，以實現高效的光耦合並減少傳輸損耗（見圖</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1b</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158750" indent="0">
              <a:buNone/>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由於寬頻</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LED</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主要在所需波段內發射，它運行效率更高，允許冷卻操作並使組織和光源更接近。這種接近進一步提高了光傳輸的效率，因為不再需要窄孔耦合光纖。</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LED</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還允許將燈泡以低成本的電氣連接到監測器，而不需要光纖連接，甚至如果在探針中嵌入一次性電源，則根本不需要電氣連接。</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7"/>
        <p:cNvGrpSpPr/>
        <p:nvPr/>
      </p:nvGrpSpPr>
      <p:grpSpPr>
        <a:xfrm>
          <a:off x="0" y="0"/>
          <a:ext cx="0" cy="0"/>
          <a:chOff x="0" y="0"/>
          <a:chExt cx="0" cy="0"/>
        </a:xfrm>
      </p:grpSpPr>
      <p:sp>
        <p:nvSpPr>
          <p:cNvPr id="3278" name="Google Shape;3278;gc6a01074ef_0_20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9" name="Google Shape;3279;gc6a01074ef_0_20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探針設計的目標是實現可互換性，允許不同的治療導管和探針連接到血氧測定儀上</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A</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這些探針包括一個</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6 x 200</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毫米的手持式探針，用於神經外科、整形外科、心臟外科和血管外科應用，這裡用於皮膚研究</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B</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一個直徑</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2</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毫米的內窺鏡導管，設計用於侵入性研究，這裡用於人體胃腸黏膜研究</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C</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一個夾子探針，設計用於頰部放置</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D</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一個</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27</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號針探針，用於腫瘤血氧測定和化療水平估算</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zh-TW" altLang="en-US" sz="1800" dirty="0">
                <a:effectLst/>
                <a:latin typeface="Calibri" panose="020F0502020204030204" pitchFamily="34" charset="0"/>
                <a:ea typeface="新細明體" panose="02020500000000000000" pitchFamily="18" charset="-120"/>
                <a:cs typeface="Times New Roman" panose="02020603050405020304" pitchFamily="18" charset="0"/>
              </a:rPr>
              <a:t>末端發光的針狀探針在空氣中容易受到顯著的串擾影響，通常是由於光散射穿過針頭端部引起</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E</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一個直徑</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5</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毫米的食道監測導管，這裡用於人體胃腸研究</a:t>
            </a:r>
            <a:endPar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endParaRPr>
          </a:p>
          <a:p>
            <a:pPr marL="0" lvl="0" indent="0" algn="l" rtl="0">
              <a:spcBef>
                <a:spcPts val="0"/>
              </a:spcBef>
              <a:spcAft>
                <a:spcPts val="0"/>
              </a:spcAft>
              <a:buNone/>
            </a:pP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F</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一個直徑</a:t>
            </a:r>
            <a:r>
              <a:rPr lang="en-US" altLang="zh-TW" sz="1800" dirty="0">
                <a:effectLst/>
                <a:latin typeface="Calibri" panose="020F0502020204030204" pitchFamily="34" charset="0"/>
                <a:ea typeface="新細明體" panose="02020500000000000000" pitchFamily="18" charset="-120"/>
                <a:cs typeface="Times New Roman" panose="02020603050405020304" pitchFamily="18" charset="0"/>
              </a:rPr>
              <a:t>12</a:t>
            </a:r>
            <a:r>
              <a:rPr lang="zh-TW" altLang="zh-TW" sz="1800" dirty="0">
                <a:effectLst/>
                <a:latin typeface="Calibri" panose="020F0502020204030204" pitchFamily="34" charset="0"/>
                <a:ea typeface="新細明體" panose="02020500000000000000" pitchFamily="18" charset="-120"/>
                <a:cs typeface="Times New Roman" panose="02020603050405020304" pitchFamily="18" charset="0"/>
              </a:rPr>
              <a:t>毫米的柔性結腸探針，用於人體胃腸研究</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3.xml"/><Relationship Id="rId1" Type="http://schemas.openxmlformats.org/officeDocument/2006/relationships/slideMaster" Target="../slideMasters/slideMaster1.xml"/><Relationship Id="rId5" Type="http://schemas.openxmlformats.org/officeDocument/2006/relationships/slide" Target="../slides/slide21.xml"/><Relationship Id="rId4" Type="http://schemas.openxmlformats.org/officeDocument/2006/relationships/slide" Target="../slides/slide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147"/>
        <p:cNvGrpSpPr/>
        <p:nvPr/>
      </p:nvGrpSpPr>
      <p:grpSpPr>
        <a:xfrm>
          <a:off x="0" y="0"/>
          <a:ext cx="0" cy="0"/>
          <a:chOff x="0" y="0"/>
          <a:chExt cx="0" cy="0"/>
        </a:xfrm>
      </p:grpSpPr>
      <p:sp>
        <p:nvSpPr>
          <p:cNvPr id="1148" name="Google Shape;1148;p43"/>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1196"/>
        <p:cNvGrpSpPr/>
        <p:nvPr/>
      </p:nvGrpSpPr>
      <p:grpSpPr>
        <a:xfrm>
          <a:off x="0" y="0"/>
          <a:ext cx="0" cy="0"/>
          <a:chOff x="0" y="0"/>
          <a:chExt cx="0" cy="0"/>
        </a:xfrm>
      </p:grpSpPr>
      <p:sp>
        <p:nvSpPr>
          <p:cNvPr id="1197" name="Google Shape;1197;p46"/>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0" name="Google Shape;1200;p46"/>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1201"/>
        <p:cNvGrpSpPr/>
        <p:nvPr/>
      </p:nvGrpSpPr>
      <p:grpSpPr>
        <a:xfrm>
          <a:off x="0" y="0"/>
          <a:ext cx="0" cy="0"/>
          <a:chOff x="0" y="0"/>
          <a:chExt cx="0" cy="0"/>
        </a:xfrm>
      </p:grpSpPr>
      <p:sp>
        <p:nvSpPr>
          <p:cNvPr id="1202" name="Google Shape;1202;p47"/>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7"/>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7"/>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1276"/>
        <p:cNvGrpSpPr/>
        <p:nvPr/>
      </p:nvGrpSpPr>
      <p:grpSpPr>
        <a:xfrm>
          <a:off x="0" y="0"/>
          <a:ext cx="0" cy="0"/>
          <a:chOff x="0" y="0"/>
          <a:chExt cx="0" cy="0"/>
        </a:xfrm>
      </p:grpSpPr>
      <p:sp>
        <p:nvSpPr>
          <p:cNvPr id="1277" name="Google Shape;1277;p57"/>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7"/>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7"/>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57"/>
          <p:cNvGrpSpPr/>
          <p:nvPr/>
        </p:nvGrpSpPr>
        <p:grpSpPr>
          <a:xfrm rot="10800000" flipH="1">
            <a:off x="955516" y="2266845"/>
            <a:ext cx="1696762" cy="1688828"/>
            <a:chOff x="2414491" y="671177"/>
            <a:chExt cx="1830972" cy="1822411"/>
          </a:xfrm>
        </p:grpSpPr>
        <p:sp>
          <p:nvSpPr>
            <p:cNvPr id="1281" name="Google Shape;1281;p5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5" name="Google Shape;1315;p57"/>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7">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17" name="Google Shape;1317;p5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1318"/>
        <p:cNvGrpSpPr/>
        <p:nvPr/>
      </p:nvGrpSpPr>
      <p:grpSpPr>
        <a:xfrm>
          <a:off x="0" y="0"/>
          <a:ext cx="0" cy="0"/>
          <a:chOff x="0" y="0"/>
          <a:chExt cx="0" cy="0"/>
        </a:xfrm>
      </p:grpSpPr>
      <p:sp>
        <p:nvSpPr>
          <p:cNvPr id="1319" name="Google Shape;1319;p58"/>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8"/>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8"/>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8"/>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3" name="Google Shape;1323;p58"/>
          <p:cNvGrpSpPr/>
          <p:nvPr/>
        </p:nvGrpSpPr>
        <p:grpSpPr>
          <a:xfrm>
            <a:off x="6247704" y="2777002"/>
            <a:ext cx="1830972" cy="1822411"/>
            <a:chOff x="2414491" y="671177"/>
            <a:chExt cx="1830972" cy="1822411"/>
          </a:xfrm>
        </p:grpSpPr>
        <p:sp>
          <p:nvSpPr>
            <p:cNvPr id="1324" name="Google Shape;1324;p5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8" name="Google Shape;1358;p58">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59" name="Google Shape;1359;p5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1360"/>
        <p:cNvGrpSpPr/>
        <p:nvPr/>
      </p:nvGrpSpPr>
      <p:grpSpPr>
        <a:xfrm>
          <a:off x="0" y="0"/>
          <a:ext cx="0" cy="0"/>
          <a:chOff x="0" y="0"/>
          <a:chExt cx="0" cy="0"/>
        </a:xfrm>
      </p:grpSpPr>
      <p:sp>
        <p:nvSpPr>
          <p:cNvPr id="1361" name="Google Shape;1361;p59"/>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2" name="Google Shape;1362;p59"/>
          <p:cNvGrpSpPr/>
          <p:nvPr/>
        </p:nvGrpSpPr>
        <p:grpSpPr>
          <a:xfrm flipH="1">
            <a:off x="6918862" y="-84862"/>
            <a:ext cx="2277317" cy="5304377"/>
            <a:chOff x="224725" y="566950"/>
            <a:chExt cx="1850875" cy="4311100"/>
          </a:xfrm>
        </p:grpSpPr>
        <p:sp>
          <p:nvSpPr>
            <p:cNvPr id="1363" name="Google Shape;1363;p5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7" name="Google Shape;1387;p59">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8" name="Google Shape;1388;p59"/>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89" name="Google Shape;1389;p59"/>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9"/>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1" name="Google Shape;1391;p59"/>
          <p:cNvGrpSpPr/>
          <p:nvPr/>
        </p:nvGrpSpPr>
        <p:grpSpPr>
          <a:xfrm flipH="1">
            <a:off x="101505" y="2363121"/>
            <a:ext cx="1696762" cy="1688828"/>
            <a:chOff x="2414491" y="671177"/>
            <a:chExt cx="1830972" cy="1822411"/>
          </a:xfrm>
        </p:grpSpPr>
        <p:sp>
          <p:nvSpPr>
            <p:cNvPr id="1392" name="Google Shape;1392;p59"/>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9"/>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9"/>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9"/>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9"/>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9"/>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9"/>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9"/>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9"/>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9"/>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9"/>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9"/>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9"/>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9"/>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9"/>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9"/>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9"/>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9"/>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9"/>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9"/>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9"/>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9"/>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9"/>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9"/>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9"/>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9"/>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9"/>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9"/>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9"/>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9"/>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9"/>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9"/>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9"/>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9"/>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7">
  <p:cSld name="CUSTOM_56">
    <p:spTree>
      <p:nvGrpSpPr>
        <p:cNvPr id="1" name="Shape 1804"/>
        <p:cNvGrpSpPr/>
        <p:nvPr/>
      </p:nvGrpSpPr>
      <p:grpSpPr>
        <a:xfrm>
          <a:off x="0" y="0"/>
          <a:ext cx="0" cy="0"/>
          <a:chOff x="0" y="0"/>
          <a:chExt cx="0" cy="0"/>
        </a:xfrm>
      </p:grpSpPr>
      <p:sp>
        <p:nvSpPr>
          <p:cNvPr id="1805" name="Google Shape;1805;p70"/>
          <p:cNvSpPr/>
          <p:nvPr/>
        </p:nvSpPr>
        <p:spPr>
          <a:xfrm>
            <a:off x="4641450" y="534225"/>
            <a:ext cx="3513000" cy="403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06" name="Google Shape;1806;p70"/>
          <p:cNvSpPr/>
          <p:nvPr/>
        </p:nvSpPr>
        <p:spPr>
          <a:xfrm>
            <a:off x="7751050" y="3432419"/>
            <a:ext cx="764314" cy="67418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7" name="Google Shape;1807;p70"/>
          <p:cNvGrpSpPr/>
          <p:nvPr/>
        </p:nvGrpSpPr>
        <p:grpSpPr>
          <a:xfrm>
            <a:off x="-380995" y="-80449"/>
            <a:ext cx="2277317" cy="5304377"/>
            <a:chOff x="224725" y="566950"/>
            <a:chExt cx="1850875" cy="4311100"/>
          </a:xfrm>
        </p:grpSpPr>
        <p:sp>
          <p:nvSpPr>
            <p:cNvPr id="1808" name="Google Shape;1808;p7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2" name="Google Shape;1832;p70"/>
          <p:cNvSpPr/>
          <p:nvPr/>
        </p:nvSpPr>
        <p:spPr>
          <a:xfrm>
            <a:off x="2025295" y="640223"/>
            <a:ext cx="1915200" cy="1915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3" name="Google Shape;1833;p70"/>
          <p:cNvGrpSpPr/>
          <p:nvPr/>
        </p:nvGrpSpPr>
        <p:grpSpPr>
          <a:xfrm>
            <a:off x="2794804" y="1419152"/>
            <a:ext cx="1830972" cy="1822411"/>
            <a:chOff x="2414491" y="671177"/>
            <a:chExt cx="1830972" cy="1822411"/>
          </a:xfrm>
        </p:grpSpPr>
        <p:sp>
          <p:nvSpPr>
            <p:cNvPr id="1834" name="Google Shape;1834;p7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9">
  <p:cSld name="CUSTOM_57">
    <p:spTree>
      <p:nvGrpSpPr>
        <p:cNvPr id="1" name="Shape 1874"/>
        <p:cNvGrpSpPr/>
        <p:nvPr/>
      </p:nvGrpSpPr>
      <p:grpSpPr>
        <a:xfrm>
          <a:off x="0" y="0"/>
          <a:ext cx="0" cy="0"/>
          <a:chOff x="0" y="0"/>
          <a:chExt cx="0" cy="0"/>
        </a:xfrm>
      </p:grpSpPr>
      <p:sp>
        <p:nvSpPr>
          <p:cNvPr id="1875" name="Google Shape;1875;p72"/>
          <p:cNvSpPr/>
          <p:nvPr/>
        </p:nvSpPr>
        <p:spPr>
          <a:xfrm flipH="1">
            <a:off x="1008588" y="534225"/>
            <a:ext cx="3513000" cy="4031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76" name="Google Shape;1876;p72"/>
          <p:cNvSpPr/>
          <p:nvPr/>
        </p:nvSpPr>
        <p:spPr>
          <a:xfrm rot="-5400000" flipH="1">
            <a:off x="5336828" y="10917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2"/>
          <p:cNvSpPr/>
          <p:nvPr/>
        </p:nvSpPr>
        <p:spPr>
          <a:xfrm flipH="1">
            <a:off x="3423660" y="3435644"/>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8" name="Google Shape;1878;p72"/>
          <p:cNvGrpSpPr/>
          <p:nvPr/>
        </p:nvGrpSpPr>
        <p:grpSpPr>
          <a:xfrm flipH="1">
            <a:off x="4535411" y="548656"/>
            <a:ext cx="2270935" cy="2260334"/>
            <a:chOff x="6762468" y="1386456"/>
            <a:chExt cx="2270935" cy="2260334"/>
          </a:xfrm>
        </p:grpSpPr>
        <p:sp>
          <p:nvSpPr>
            <p:cNvPr id="1879" name="Google Shape;1879;p72"/>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72"/>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72"/>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2"/>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2"/>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2"/>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2"/>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2"/>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2"/>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2"/>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2"/>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2"/>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2"/>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2"/>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2"/>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2"/>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2"/>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2"/>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2"/>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2"/>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2"/>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2"/>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2"/>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2"/>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2"/>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2"/>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2"/>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2"/>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2"/>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2"/>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2"/>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2"/>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2"/>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0">
  <p:cSld name="CUSTOM_58">
    <p:spTree>
      <p:nvGrpSpPr>
        <p:cNvPr id="1" name="Shape 1912"/>
        <p:cNvGrpSpPr/>
        <p:nvPr/>
      </p:nvGrpSpPr>
      <p:grpSpPr>
        <a:xfrm>
          <a:off x="0" y="0"/>
          <a:ext cx="0" cy="0"/>
          <a:chOff x="0" y="0"/>
          <a:chExt cx="0" cy="0"/>
        </a:xfrm>
      </p:grpSpPr>
      <p:sp>
        <p:nvSpPr>
          <p:cNvPr id="1913" name="Google Shape;1913;p73"/>
          <p:cNvSpPr/>
          <p:nvPr/>
        </p:nvSpPr>
        <p:spPr>
          <a:xfrm flipH="1">
            <a:off x="1008588" y="534225"/>
            <a:ext cx="3513000" cy="4031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14" name="Google Shape;1914;p73"/>
          <p:cNvSpPr/>
          <p:nvPr/>
        </p:nvSpPr>
        <p:spPr>
          <a:xfrm rot="-2266405" flipH="1">
            <a:off x="6427723" y="2503263"/>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3"/>
          <p:cNvSpPr/>
          <p:nvPr/>
        </p:nvSpPr>
        <p:spPr>
          <a:xfrm>
            <a:off x="5666513" y="-1056875"/>
            <a:ext cx="3967449" cy="395099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3"/>
          <p:cNvSpPr/>
          <p:nvPr/>
        </p:nvSpPr>
        <p:spPr>
          <a:xfrm flipH="1">
            <a:off x="4993460" y="976475"/>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1">
  <p:cSld name="CUSTOM_59">
    <p:spTree>
      <p:nvGrpSpPr>
        <p:cNvPr id="1" name="Shape 1917"/>
        <p:cNvGrpSpPr/>
        <p:nvPr/>
      </p:nvGrpSpPr>
      <p:grpSpPr>
        <a:xfrm>
          <a:off x="0" y="0"/>
          <a:ext cx="0" cy="0"/>
          <a:chOff x="0" y="0"/>
          <a:chExt cx="0" cy="0"/>
        </a:xfrm>
      </p:grpSpPr>
      <p:sp>
        <p:nvSpPr>
          <p:cNvPr id="1918" name="Google Shape;1918;p74"/>
          <p:cNvSpPr/>
          <p:nvPr/>
        </p:nvSpPr>
        <p:spPr>
          <a:xfrm flipH="1">
            <a:off x="1017188" y="539150"/>
            <a:ext cx="3513000" cy="4031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1919" name="Google Shape;1919;p74"/>
          <p:cNvGrpSpPr/>
          <p:nvPr/>
        </p:nvGrpSpPr>
        <p:grpSpPr>
          <a:xfrm rot="5400000" flipH="1">
            <a:off x="5410792" y="1327438"/>
            <a:ext cx="2277317" cy="5304377"/>
            <a:chOff x="224725" y="566950"/>
            <a:chExt cx="1850875" cy="4311100"/>
          </a:xfrm>
        </p:grpSpPr>
        <p:sp>
          <p:nvSpPr>
            <p:cNvPr id="1920" name="Google Shape;1920;p7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7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7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7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7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7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7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7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7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4" name="Google Shape;1944;p74"/>
          <p:cNvSpPr/>
          <p:nvPr/>
        </p:nvSpPr>
        <p:spPr>
          <a:xfrm rot="-3415034" flipH="1">
            <a:off x="5358889" y="5240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74"/>
          <p:cNvSpPr/>
          <p:nvPr/>
        </p:nvSpPr>
        <p:spPr>
          <a:xfrm rot="-1379372" flipH="1">
            <a:off x="5148635" y="11836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74"/>
          <p:cNvSpPr/>
          <p:nvPr/>
        </p:nvSpPr>
        <p:spPr>
          <a:xfrm flipH="1">
            <a:off x="794051" y="3667402"/>
            <a:ext cx="1062209" cy="93695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2">
  <p:cSld name="CUSTOM_60">
    <p:spTree>
      <p:nvGrpSpPr>
        <p:cNvPr id="1" name="Shape 1947"/>
        <p:cNvGrpSpPr/>
        <p:nvPr/>
      </p:nvGrpSpPr>
      <p:grpSpPr>
        <a:xfrm>
          <a:off x="0" y="0"/>
          <a:ext cx="0" cy="0"/>
          <a:chOff x="0" y="0"/>
          <a:chExt cx="0" cy="0"/>
        </a:xfrm>
      </p:grpSpPr>
      <p:sp>
        <p:nvSpPr>
          <p:cNvPr id="1948" name="Google Shape;1948;p75"/>
          <p:cNvSpPr/>
          <p:nvPr/>
        </p:nvSpPr>
        <p:spPr>
          <a:xfrm flipH="1">
            <a:off x="1008588" y="534225"/>
            <a:ext cx="3513000" cy="40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949" name="Google Shape;1949;p75"/>
          <p:cNvSpPr/>
          <p:nvPr/>
        </p:nvSpPr>
        <p:spPr>
          <a:xfrm rot="-5096759" flipH="1">
            <a:off x="5974001" y="2294202"/>
            <a:ext cx="4913557" cy="302295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75"/>
          <p:cNvSpPr/>
          <p:nvPr/>
        </p:nvSpPr>
        <p:spPr>
          <a:xfrm>
            <a:off x="4236525" y="3712869"/>
            <a:ext cx="764314" cy="67418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1" name="Google Shape;1951;p75"/>
          <p:cNvGrpSpPr/>
          <p:nvPr/>
        </p:nvGrpSpPr>
        <p:grpSpPr>
          <a:xfrm>
            <a:off x="6148229" y="1251727"/>
            <a:ext cx="1830972" cy="1822411"/>
            <a:chOff x="2414491" y="671177"/>
            <a:chExt cx="1830972" cy="1822411"/>
          </a:xfrm>
        </p:grpSpPr>
        <p:sp>
          <p:nvSpPr>
            <p:cNvPr id="1952" name="Google Shape;1952;p7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7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7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7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7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7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7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7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7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7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7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7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7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7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7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7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7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7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7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7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7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7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7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7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6" name="Google Shape;1986;p75"/>
          <p:cNvSpPr/>
          <p:nvPr/>
        </p:nvSpPr>
        <p:spPr>
          <a:xfrm rot="-4619829">
            <a:off x="5338279" y="-1392653"/>
            <a:ext cx="3210852" cy="319753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
        <p:cNvGrpSpPr/>
        <p:nvPr/>
      </p:nvGrpSpPr>
      <p:grpSpPr>
        <a:xfrm>
          <a:off x="0" y="0"/>
          <a:ext cx="0" cy="0"/>
          <a:chOff x="0" y="0"/>
          <a:chExt cx="0" cy="0"/>
        </a:xfrm>
      </p:grpSpPr>
      <p:sp>
        <p:nvSpPr>
          <p:cNvPr id="158" name="Google Shape;158;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2" name="Google Shape;162;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9"/>
        <p:cNvGrpSpPr/>
        <p:nvPr/>
      </p:nvGrpSpPr>
      <p:grpSpPr>
        <a:xfrm>
          <a:off x="0" y="0"/>
          <a:ext cx="0" cy="0"/>
          <a:chOff x="0" y="0"/>
          <a:chExt cx="0" cy="0"/>
        </a:xfrm>
      </p:grpSpPr>
      <p:sp>
        <p:nvSpPr>
          <p:cNvPr id="170" name="Google Shape;170;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11"/>
          <p:cNvGrpSpPr/>
          <p:nvPr/>
        </p:nvGrpSpPr>
        <p:grpSpPr>
          <a:xfrm rot="10800000" flipH="1">
            <a:off x="-135159" y="-547193"/>
            <a:ext cx="1696762" cy="1688828"/>
            <a:chOff x="2414491" y="671177"/>
            <a:chExt cx="1830972" cy="1822411"/>
          </a:xfrm>
        </p:grpSpPr>
        <p:sp>
          <p:nvSpPr>
            <p:cNvPr id="173" name="Google Shape;173;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9" name="Google Shape;209;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38">
    <p:spTree>
      <p:nvGrpSpPr>
        <p:cNvPr id="1" name="Shape 233"/>
        <p:cNvGrpSpPr/>
        <p:nvPr/>
      </p:nvGrpSpPr>
      <p:grpSpPr>
        <a:xfrm>
          <a:off x="0" y="0"/>
          <a:ext cx="0" cy="0"/>
          <a:chOff x="0" y="0"/>
          <a:chExt cx="0" cy="0"/>
        </a:xfrm>
      </p:grpSpPr>
      <p:sp>
        <p:nvSpPr>
          <p:cNvPr id="234" name="Google Shape;234;p14"/>
          <p:cNvSpPr/>
          <p:nvPr/>
        </p:nvSpPr>
        <p:spPr>
          <a:xfrm rot="-3798042">
            <a:off x="6317727" y="1597507"/>
            <a:ext cx="6147380" cy="3782036"/>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4"/>
          <p:cNvGrpSpPr/>
          <p:nvPr/>
        </p:nvGrpSpPr>
        <p:grpSpPr>
          <a:xfrm rot="10800000" flipH="1">
            <a:off x="5207341" y="-686580"/>
            <a:ext cx="1696762" cy="1688828"/>
            <a:chOff x="2414491" y="671177"/>
            <a:chExt cx="1830972" cy="1822411"/>
          </a:xfrm>
        </p:grpSpPr>
        <p:sp>
          <p:nvSpPr>
            <p:cNvPr id="236" name="Google Shape;236;p1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14"/>
          <p:cNvSpPr/>
          <p:nvPr/>
        </p:nvSpPr>
        <p:spPr>
          <a:xfrm rot="5400000">
            <a:off x="-2258800" y="31797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rot="-2266405" flipH="1">
            <a:off x="7096023" y="2189513"/>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txBox="1">
            <a:spLocks noGrp="1"/>
          </p:cNvSpPr>
          <p:nvPr>
            <p:ph type="subTitle" idx="1"/>
          </p:nvPr>
        </p:nvSpPr>
        <p:spPr>
          <a:xfrm>
            <a:off x="4024200" y="3684975"/>
            <a:ext cx="26694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14"/>
          <p:cNvSpPr txBox="1">
            <a:spLocks noGrp="1"/>
          </p:cNvSpPr>
          <p:nvPr>
            <p:ph type="subTitle" idx="2"/>
          </p:nvPr>
        </p:nvSpPr>
        <p:spPr>
          <a:xfrm>
            <a:off x="941850" y="3684975"/>
            <a:ext cx="27015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4" name="Google Shape;274;p1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5" name="Google Shape;275;p14">
            <a:hlinkClick r:id="rId2" action="ppaction://hlinksldjump"/>
          </p:cNvPr>
          <p:cNvSpPr txBox="1">
            <a:spLocks noGrp="1"/>
          </p:cNvSpPr>
          <p:nvPr>
            <p:ph type="subTitle" idx="3"/>
          </p:nvPr>
        </p:nvSpPr>
        <p:spPr>
          <a:xfrm>
            <a:off x="941850" y="1739275"/>
            <a:ext cx="27015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6" name="Google Shape;276;p14">
            <a:hlinkClick r:id="rId3" action="ppaction://hlinksldjump"/>
          </p:cNvPr>
          <p:cNvSpPr txBox="1">
            <a:spLocks noGrp="1"/>
          </p:cNvSpPr>
          <p:nvPr>
            <p:ph type="subTitle" idx="4"/>
          </p:nvPr>
        </p:nvSpPr>
        <p:spPr>
          <a:xfrm>
            <a:off x="4024200" y="1739275"/>
            <a:ext cx="2669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7" name="Google Shape;277;p14">
            <a:hlinkClick r:id="rId4" action="ppaction://hlinksldjump"/>
          </p:cNvPr>
          <p:cNvSpPr txBox="1">
            <a:spLocks noGrp="1"/>
          </p:cNvSpPr>
          <p:nvPr>
            <p:ph type="subTitle" idx="5"/>
          </p:nvPr>
        </p:nvSpPr>
        <p:spPr>
          <a:xfrm>
            <a:off x="941850" y="3297074"/>
            <a:ext cx="27015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8" name="Google Shape;278;p14">
            <a:hlinkClick r:id="rId5" action="ppaction://hlinksldjump"/>
          </p:cNvPr>
          <p:cNvSpPr txBox="1">
            <a:spLocks noGrp="1"/>
          </p:cNvSpPr>
          <p:nvPr>
            <p:ph type="subTitle" idx="6"/>
          </p:nvPr>
        </p:nvSpPr>
        <p:spPr>
          <a:xfrm>
            <a:off x="4024200" y="3297087"/>
            <a:ext cx="26694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79" name="Google Shape;279;p14"/>
          <p:cNvSpPr txBox="1">
            <a:spLocks noGrp="1"/>
          </p:cNvSpPr>
          <p:nvPr>
            <p:ph type="subTitle" idx="7"/>
          </p:nvPr>
        </p:nvSpPr>
        <p:spPr>
          <a:xfrm>
            <a:off x="945650" y="2130000"/>
            <a:ext cx="27015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0" name="Google Shape;280;p14"/>
          <p:cNvSpPr txBox="1">
            <a:spLocks noGrp="1"/>
          </p:cNvSpPr>
          <p:nvPr>
            <p:ph type="subTitle" idx="8"/>
          </p:nvPr>
        </p:nvSpPr>
        <p:spPr>
          <a:xfrm>
            <a:off x="4027952" y="2130000"/>
            <a:ext cx="2669400" cy="5910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81" name="Google Shape;281;p14">
            <a:hlinkClick r:id="rId2" action="ppaction://hlinksldjump"/>
          </p:cNvPr>
          <p:cNvSpPr txBox="1">
            <a:spLocks noGrp="1"/>
          </p:cNvSpPr>
          <p:nvPr>
            <p:ph type="title" idx="9" hasCustomPrompt="1"/>
          </p:nvPr>
        </p:nvSpPr>
        <p:spPr>
          <a:xfrm>
            <a:off x="945650" y="1363850"/>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2" name="Google Shape;282;p14">
            <a:hlinkClick r:id="rId3" action="ppaction://hlinksldjump"/>
          </p:cNvPr>
          <p:cNvSpPr txBox="1">
            <a:spLocks noGrp="1"/>
          </p:cNvSpPr>
          <p:nvPr>
            <p:ph type="title" idx="13" hasCustomPrompt="1"/>
          </p:nvPr>
        </p:nvSpPr>
        <p:spPr>
          <a:xfrm>
            <a:off x="4024200" y="1363850"/>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3" name="Google Shape;283;p14">
            <a:hlinkClick r:id="rId4" action="ppaction://hlinksldjump"/>
          </p:cNvPr>
          <p:cNvSpPr txBox="1">
            <a:spLocks noGrp="1"/>
          </p:cNvSpPr>
          <p:nvPr>
            <p:ph type="title" idx="14" hasCustomPrompt="1"/>
          </p:nvPr>
        </p:nvSpPr>
        <p:spPr>
          <a:xfrm>
            <a:off x="945650" y="2918848"/>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84" name="Google Shape;284;p14">
            <a:hlinkClick r:id="rId5" action="ppaction://hlinksldjump"/>
          </p:cNvPr>
          <p:cNvSpPr txBox="1">
            <a:spLocks noGrp="1"/>
          </p:cNvSpPr>
          <p:nvPr>
            <p:ph type="title" idx="15" hasCustomPrompt="1"/>
          </p:nvPr>
        </p:nvSpPr>
        <p:spPr>
          <a:xfrm>
            <a:off x="4024200" y="2918848"/>
            <a:ext cx="846000" cy="411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33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47">
    <p:spTree>
      <p:nvGrpSpPr>
        <p:cNvPr id="1" name="Shape 949"/>
        <p:cNvGrpSpPr/>
        <p:nvPr/>
      </p:nvGrpSpPr>
      <p:grpSpPr>
        <a:xfrm>
          <a:off x="0" y="0"/>
          <a:ext cx="0" cy="0"/>
          <a:chOff x="0" y="0"/>
          <a:chExt cx="0" cy="0"/>
        </a:xfrm>
      </p:grpSpPr>
      <p:grpSp>
        <p:nvGrpSpPr>
          <p:cNvPr id="950" name="Google Shape;950;p38"/>
          <p:cNvGrpSpPr/>
          <p:nvPr/>
        </p:nvGrpSpPr>
        <p:grpSpPr>
          <a:xfrm flipH="1">
            <a:off x="6914055" y="-80449"/>
            <a:ext cx="2277317" cy="5304377"/>
            <a:chOff x="224725" y="566950"/>
            <a:chExt cx="1850875" cy="4311100"/>
          </a:xfrm>
        </p:grpSpPr>
        <p:sp>
          <p:nvSpPr>
            <p:cNvPr id="951" name="Google Shape;951;p38"/>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38"/>
          <p:cNvSpPr/>
          <p:nvPr/>
        </p:nvSpPr>
        <p:spPr>
          <a:xfrm rot="5400000" flipH="1">
            <a:off x="-2397294" y="-774472"/>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rot="-7977677">
            <a:off x="6626195" y="24079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rot="667591">
            <a:off x="5320685" y="2755692"/>
            <a:ext cx="1938907" cy="330573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9" name="Google Shape;979;p38"/>
          <p:cNvSpPr txBox="1">
            <a:spLocks noGrp="1"/>
          </p:cNvSpPr>
          <p:nvPr>
            <p:ph type="subTitle" idx="1"/>
          </p:nvPr>
        </p:nvSpPr>
        <p:spPr>
          <a:xfrm>
            <a:off x="1613400" y="132395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0" name="Google Shape;980;p38"/>
          <p:cNvSpPr txBox="1">
            <a:spLocks noGrp="1"/>
          </p:cNvSpPr>
          <p:nvPr>
            <p:ph type="subTitle" idx="2"/>
          </p:nvPr>
        </p:nvSpPr>
        <p:spPr>
          <a:xfrm>
            <a:off x="1613400" y="2377655"/>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1" name="Google Shape;981;p38"/>
          <p:cNvSpPr txBox="1">
            <a:spLocks noGrp="1"/>
          </p:cNvSpPr>
          <p:nvPr>
            <p:ph type="subTitle" idx="3"/>
          </p:nvPr>
        </p:nvSpPr>
        <p:spPr>
          <a:xfrm>
            <a:off x="1613400" y="179169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2" name="Google Shape;982;p38"/>
          <p:cNvSpPr txBox="1">
            <a:spLocks noGrp="1"/>
          </p:cNvSpPr>
          <p:nvPr>
            <p:ph type="subTitle" idx="4"/>
          </p:nvPr>
        </p:nvSpPr>
        <p:spPr>
          <a:xfrm>
            <a:off x="1613400" y="2845395"/>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3" name="Google Shape;983;p38"/>
          <p:cNvSpPr txBox="1">
            <a:spLocks noGrp="1"/>
          </p:cNvSpPr>
          <p:nvPr>
            <p:ph type="subTitle" idx="5"/>
          </p:nvPr>
        </p:nvSpPr>
        <p:spPr>
          <a:xfrm>
            <a:off x="1613400" y="3431360"/>
            <a:ext cx="3573300" cy="45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4" name="Google Shape;984;p38"/>
          <p:cNvSpPr txBox="1">
            <a:spLocks noGrp="1"/>
          </p:cNvSpPr>
          <p:nvPr>
            <p:ph type="subTitle" idx="6"/>
          </p:nvPr>
        </p:nvSpPr>
        <p:spPr>
          <a:xfrm>
            <a:off x="1613400" y="3899100"/>
            <a:ext cx="35733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1">
  <p:cSld name="CUSTOM_41">
    <p:spTree>
      <p:nvGrpSpPr>
        <p:cNvPr id="1" name="Shape 1097"/>
        <p:cNvGrpSpPr/>
        <p:nvPr/>
      </p:nvGrpSpPr>
      <p:grpSpPr>
        <a:xfrm>
          <a:off x="0" y="0"/>
          <a:ext cx="0" cy="0"/>
          <a:chOff x="0" y="0"/>
          <a:chExt cx="0" cy="0"/>
        </a:xfrm>
      </p:grpSpPr>
      <p:grpSp>
        <p:nvGrpSpPr>
          <p:cNvPr id="1098" name="Google Shape;1098;p42"/>
          <p:cNvGrpSpPr/>
          <p:nvPr/>
        </p:nvGrpSpPr>
        <p:grpSpPr>
          <a:xfrm>
            <a:off x="477170" y="-1413885"/>
            <a:ext cx="2304462" cy="2293869"/>
            <a:chOff x="2414491" y="671177"/>
            <a:chExt cx="1830972" cy="1822411"/>
          </a:xfrm>
        </p:grpSpPr>
        <p:sp>
          <p:nvSpPr>
            <p:cNvPr id="1099" name="Google Shape;1099;p42"/>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2"/>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2"/>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2"/>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2"/>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2"/>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2"/>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2"/>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2"/>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2"/>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2"/>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2"/>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2"/>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2"/>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2"/>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2"/>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2"/>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2"/>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2"/>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2"/>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2"/>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2"/>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2"/>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2"/>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2"/>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2"/>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2"/>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2"/>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2"/>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2"/>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2"/>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2"/>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2"/>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2"/>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42"/>
          <p:cNvSpPr/>
          <p:nvPr/>
        </p:nvSpPr>
        <p:spPr>
          <a:xfrm rot="5400000">
            <a:off x="6618731" y="3095207"/>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5" name="Google Shape;1135;p42"/>
          <p:cNvSpPr txBox="1">
            <a:spLocks noGrp="1"/>
          </p:cNvSpPr>
          <p:nvPr>
            <p:ph type="subTitle" idx="1"/>
          </p:nvPr>
        </p:nvSpPr>
        <p:spPr>
          <a:xfrm>
            <a:off x="1741200" y="1337775"/>
            <a:ext cx="2167800" cy="378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6" name="Google Shape;1136;p42"/>
          <p:cNvSpPr txBox="1">
            <a:spLocks noGrp="1"/>
          </p:cNvSpPr>
          <p:nvPr>
            <p:ph type="subTitle" idx="2"/>
          </p:nvPr>
        </p:nvSpPr>
        <p:spPr>
          <a:xfrm>
            <a:off x="1741200" y="1729188"/>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7" name="Google Shape;1137;p42"/>
          <p:cNvSpPr txBox="1">
            <a:spLocks noGrp="1"/>
          </p:cNvSpPr>
          <p:nvPr>
            <p:ph type="subTitle" idx="3"/>
          </p:nvPr>
        </p:nvSpPr>
        <p:spPr>
          <a:xfrm>
            <a:off x="1741200" y="2446100"/>
            <a:ext cx="2167800" cy="378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8" name="Google Shape;1138;p42"/>
          <p:cNvSpPr txBox="1">
            <a:spLocks noGrp="1"/>
          </p:cNvSpPr>
          <p:nvPr>
            <p:ph type="subTitle" idx="4"/>
          </p:nvPr>
        </p:nvSpPr>
        <p:spPr>
          <a:xfrm>
            <a:off x="1741200" y="2837638"/>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9" name="Google Shape;1139;p42"/>
          <p:cNvSpPr txBox="1">
            <a:spLocks noGrp="1"/>
          </p:cNvSpPr>
          <p:nvPr>
            <p:ph type="subTitle" idx="5"/>
          </p:nvPr>
        </p:nvSpPr>
        <p:spPr>
          <a:xfrm>
            <a:off x="1741200" y="3554425"/>
            <a:ext cx="2167800" cy="378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0" name="Google Shape;1140;p42"/>
          <p:cNvSpPr txBox="1">
            <a:spLocks noGrp="1"/>
          </p:cNvSpPr>
          <p:nvPr>
            <p:ph type="subTitle" idx="6"/>
          </p:nvPr>
        </p:nvSpPr>
        <p:spPr>
          <a:xfrm>
            <a:off x="1741200" y="3945963"/>
            <a:ext cx="216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1" name="Google Shape;1141;p42"/>
          <p:cNvSpPr txBox="1">
            <a:spLocks noGrp="1"/>
          </p:cNvSpPr>
          <p:nvPr>
            <p:ph type="subTitle" idx="7"/>
          </p:nvPr>
        </p:nvSpPr>
        <p:spPr>
          <a:xfrm>
            <a:off x="5237775" y="1337775"/>
            <a:ext cx="2167800" cy="3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2" name="Google Shape;1142;p42"/>
          <p:cNvSpPr txBox="1">
            <a:spLocks noGrp="1"/>
          </p:cNvSpPr>
          <p:nvPr>
            <p:ph type="subTitle" idx="8"/>
          </p:nvPr>
        </p:nvSpPr>
        <p:spPr>
          <a:xfrm>
            <a:off x="5237775" y="1729188"/>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3" name="Google Shape;1143;p42"/>
          <p:cNvSpPr txBox="1">
            <a:spLocks noGrp="1"/>
          </p:cNvSpPr>
          <p:nvPr>
            <p:ph type="subTitle" idx="9"/>
          </p:nvPr>
        </p:nvSpPr>
        <p:spPr>
          <a:xfrm>
            <a:off x="5237775" y="2446100"/>
            <a:ext cx="2167800" cy="3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4" name="Google Shape;1144;p42"/>
          <p:cNvSpPr txBox="1">
            <a:spLocks noGrp="1"/>
          </p:cNvSpPr>
          <p:nvPr>
            <p:ph type="subTitle" idx="13"/>
          </p:nvPr>
        </p:nvSpPr>
        <p:spPr>
          <a:xfrm>
            <a:off x="5237775" y="2837638"/>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5" name="Google Shape;1145;p42"/>
          <p:cNvSpPr txBox="1">
            <a:spLocks noGrp="1"/>
          </p:cNvSpPr>
          <p:nvPr>
            <p:ph type="subTitle" idx="14"/>
          </p:nvPr>
        </p:nvSpPr>
        <p:spPr>
          <a:xfrm>
            <a:off x="5237775" y="3554425"/>
            <a:ext cx="2167800" cy="3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146" name="Google Shape;1146;p42"/>
          <p:cNvSpPr txBox="1">
            <a:spLocks noGrp="1"/>
          </p:cNvSpPr>
          <p:nvPr>
            <p:ph type="subTitle" idx="15"/>
          </p:nvPr>
        </p:nvSpPr>
        <p:spPr>
          <a:xfrm>
            <a:off x="5237775" y="3945963"/>
            <a:ext cx="21678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4250" y="445025"/>
            <a:ext cx="8055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544250" y="1152475"/>
            <a:ext cx="8055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7" r:id="rId5"/>
    <p:sldLayoutId id="2147483658" r:id="rId6"/>
    <p:sldLayoutId id="2147483660" r:id="rId7"/>
    <p:sldLayoutId id="2147483684" r:id="rId8"/>
    <p:sldLayoutId id="2147483688" r:id="rId9"/>
    <p:sldLayoutId id="2147483689" r:id="rId10"/>
    <p:sldLayoutId id="2147483692" r:id="rId11"/>
    <p:sldLayoutId id="2147483693" r:id="rId12"/>
    <p:sldLayoutId id="2147483703" r:id="rId13"/>
    <p:sldLayoutId id="2147483704" r:id="rId14"/>
    <p:sldLayoutId id="2147483705" r:id="rId15"/>
    <p:sldLayoutId id="2147483716" r:id="rId16"/>
    <p:sldLayoutId id="2147483718" r:id="rId17"/>
    <p:sldLayoutId id="2147483719" r:id="rId18"/>
    <p:sldLayoutId id="2147483720" r:id="rId19"/>
    <p:sldLayoutId id="2147483721" r:id="rId20"/>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21.xml"/><Relationship Id="rId5" Type="http://schemas.openxmlformats.org/officeDocument/2006/relationships/slide" Target="slide13.xml"/><Relationship Id="rId4" Type="http://schemas.openxmlformats.org/officeDocument/2006/relationships/slide" Target="slide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4"/>
        <p:cNvGrpSpPr/>
        <p:nvPr/>
      </p:nvGrpSpPr>
      <p:grpSpPr>
        <a:xfrm>
          <a:off x="0" y="0"/>
          <a:ext cx="0" cy="0"/>
          <a:chOff x="0" y="0"/>
          <a:chExt cx="0" cy="0"/>
        </a:xfrm>
      </p:grpSpPr>
      <p:sp>
        <p:nvSpPr>
          <p:cNvPr id="2005" name="Google Shape;2005;p83"/>
          <p:cNvSpPr txBox="1">
            <a:spLocks noGrp="1"/>
          </p:cNvSpPr>
          <p:nvPr>
            <p:ph type="ctrTitle"/>
          </p:nvPr>
        </p:nvSpPr>
        <p:spPr>
          <a:xfrm>
            <a:off x="134007" y="895999"/>
            <a:ext cx="9009993"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solidFill>
                  <a:schemeClr val="accent2"/>
                </a:solidFill>
              </a:rPr>
              <a:t>Design of a visible-light spectroscopy clinical tissue</a:t>
            </a:r>
            <a:r>
              <a:rPr lang="zh-TW" altLang="en-US" sz="4800" dirty="0">
                <a:solidFill>
                  <a:schemeClr val="accent2"/>
                </a:solidFill>
              </a:rPr>
              <a:t> </a:t>
            </a:r>
            <a:r>
              <a:rPr lang="en-US" sz="4800" dirty="0">
                <a:solidFill>
                  <a:schemeClr val="accent2"/>
                </a:solidFill>
              </a:rPr>
              <a:t>oximeter</a:t>
            </a:r>
            <a:endParaRPr sz="4800" dirty="0">
              <a:solidFill>
                <a:schemeClr val="accent2"/>
              </a:solidFill>
            </a:endParaRPr>
          </a:p>
        </p:txBody>
      </p:sp>
      <p:sp>
        <p:nvSpPr>
          <p:cNvPr id="2006" name="Google Shape;2006;p83"/>
          <p:cNvSpPr txBox="1">
            <a:spLocks noGrp="1"/>
          </p:cNvSpPr>
          <p:nvPr>
            <p:ph type="subTitle" idx="1"/>
          </p:nvPr>
        </p:nvSpPr>
        <p:spPr>
          <a:xfrm>
            <a:off x="1091943" y="2767812"/>
            <a:ext cx="7624417"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David A </a:t>
            </a:r>
            <a:r>
              <a:rPr lang="en-US" dirty="0" err="1"/>
              <a:t>Benaron</a:t>
            </a:r>
            <a:r>
              <a:rPr lang="en-US" dirty="0"/>
              <a:t> 1, </a:t>
            </a:r>
            <a:r>
              <a:rPr lang="en-US" dirty="0" err="1"/>
              <a:t>Ilian</a:t>
            </a:r>
            <a:r>
              <a:rPr lang="en-US" dirty="0"/>
              <a:t> H </a:t>
            </a:r>
            <a:r>
              <a:rPr lang="en-US" dirty="0" err="1"/>
              <a:t>Parachikov</a:t>
            </a:r>
            <a:r>
              <a:rPr lang="en-US" dirty="0"/>
              <a:t>, Wai-Fung Cheong, Shai Friedland, Boris E </a:t>
            </a:r>
            <a:r>
              <a:rPr lang="en-US" dirty="0" err="1"/>
              <a:t>Rubinsky</a:t>
            </a:r>
            <a:r>
              <a:rPr lang="en-US" dirty="0"/>
              <a:t>, David M Otten, Frank W H Liu, Carl J Levinson, Aileen L Murphy, John W Price, Yair </a:t>
            </a:r>
            <a:r>
              <a:rPr lang="en-US" dirty="0" err="1"/>
              <a:t>Talmi</a:t>
            </a:r>
            <a:r>
              <a:rPr lang="en-US" dirty="0"/>
              <a:t>, James P </a:t>
            </a:r>
            <a:r>
              <a:rPr lang="en-US" dirty="0" err="1"/>
              <a:t>Weersing</a:t>
            </a:r>
            <a:r>
              <a:rPr lang="en-US" dirty="0"/>
              <a:t>, Joshua L Duckworth, Uwe B </a:t>
            </a:r>
            <a:r>
              <a:rPr lang="en-US" dirty="0" err="1"/>
              <a:t>Hörchner</a:t>
            </a:r>
            <a:r>
              <a:rPr lang="en-US" dirty="0"/>
              <a:t>, </a:t>
            </a:r>
            <a:r>
              <a:rPr lang="en-US" dirty="0" err="1"/>
              <a:t>Eben</a:t>
            </a:r>
            <a:r>
              <a:rPr lang="en-US" dirty="0"/>
              <a:t> L Kermit</a:t>
            </a:r>
            <a:endParaRPr dirty="0"/>
          </a:p>
        </p:txBody>
      </p:sp>
      <p:sp>
        <p:nvSpPr>
          <p:cNvPr id="5" name="Google Shape;2006;p83">
            <a:extLst>
              <a:ext uri="{FF2B5EF4-FFF2-40B4-BE49-F238E27FC236}">
                <a16:creationId xmlns:a16="http://schemas.microsoft.com/office/drawing/2014/main" id="{38EAC103-FCD0-45F9-BDF9-3B9A5CA52201}"/>
              </a:ext>
            </a:extLst>
          </p:cNvPr>
          <p:cNvSpPr txBox="1">
            <a:spLocks/>
          </p:cNvSpPr>
          <p:nvPr/>
        </p:nvSpPr>
        <p:spPr>
          <a:xfrm>
            <a:off x="3037703" y="3639965"/>
            <a:ext cx="3469424" cy="45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2800"/>
              <a:buFont typeface="Manjari"/>
              <a:buNone/>
              <a:defRPr sz="1500" b="0" i="0" u="none" strike="noStrike" cap="none">
                <a:solidFill>
                  <a:schemeClr val="accent2"/>
                </a:solidFill>
                <a:latin typeface="Manjari"/>
                <a:ea typeface="Manjari"/>
                <a:cs typeface="Manjari"/>
                <a:sym typeface="Manjari"/>
              </a:defRPr>
            </a:lvl1pPr>
            <a:lvl2pPr marL="914400" marR="0" lvl="1"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9pPr>
          </a:lstStyle>
          <a:p>
            <a:pPr marL="0" indent="0" algn="l">
              <a:buClr>
                <a:schemeClr val="dk1"/>
              </a:buClr>
              <a:buSzPts val="1100"/>
              <a:buFont typeface="Arial"/>
              <a:buNone/>
            </a:pPr>
            <a:r>
              <a:rPr lang="en-US" sz="1800" dirty="0"/>
              <a:t>Advisor: Prof. Kung-Bin Sung </a:t>
            </a:r>
          </a:p>
          <a:p>
            <a:pPr marL="0" indent="0" algn="l">
              <a:buClr>
                <a:schemeClr val="dk1"/>
              </a:buClr>
              <a:buSzPts val="1100"/>
              <a:buFont typeface="Arial"/>
              <a:buNone/>
            </a:pPr>
            <a:r>
              <a:rPr lang="en-US" sz="1800" dirty="0"/>
              <a:t>Speaker: Jia-Rong, Luo   </a:t>
            </a:r>
          </a:p>
          <a:p>
            <a:pPr marL="0" indent="0" algn="l">
              <a:buClr>
                <a:schemeClr val="dk1"/>
              </a:buClr>
              <a:buSzPts val="1100"/>
              <a:buFont typeface="Arial"/>
              <a:buNone/>
            </a:pPr>
            <a:r>
              <a:rPr lang="en-US" sz="1800" dirty="0"/>
              <a:t>Date:2023/10/25</a:t>
            </a:r>
          </a:p>
        </p:txBody>
      </p:sp>
      <p:sp>
        <p:nvSpPr>
          <p:cNvPr id="2" name="文字方塊 1">
            <a:extLst>
              <a:ext uri="{FF2B5EF4-FFF2-40B4-BE49-F238E27FC236}">
                <a16:creationId xmlns:a16="http://schemas.microsoft.com/office/drawing/2014/main" id="{D1BB9268-1C2C-4EB5-A880-4EE21C423075}"/>
              </a:ext>
            </a:extLst>
          </p:cNvPr>
          <p:cNvSpPr txBox="1"/>
          <p:nvPr/>
        </p:nvSpPr>
        <p:spPr>
          <a:xfrm>
            <a:off x="8507895" y="4659464"/>
            <a:ext cx="405516" cy="369332"/>
          </a:xfrm>
          <a:prstGeom prst="rect">
            <a:avLst/>
          </a:prstGeom>
          <a:noFill/>
        </p:spPr>
        <p:txBody>
          <a:bodyPr wrap="square" rtlCol="0">
            <a:spAutoFit/>
          </a:bodyPr>
          <a:lstStyle/>
          <a:p>
            <a:r>
              <a:rPr lang="en-US" altLang="zh-TW" sz="1800" dirty="0"/>
              <a:t>1</a:t>
            </a:r>
            <a:endParaRPr lang="zh-TW"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9"/>
        <p:cNvGrpSpPr/>
        <p:nvPr/>
      </p:nvGrpSpPr>
      <p:grpSpPr>
        <a:xfrm>
          <a:off x="0" y="0"/>
          <a:ext cx="0" cy="0"/>
          <a:chOff x="0" y="0"/>
          <a:chExt cx="0" cy="0"/>
        </a:xfrm>
      </p:grpSpPr>
      <p:sp>
        <p:nvSpPr>
          <p:cNvPr id="2610" name="Google Shape;2610;p114"/>
          <p:cNvSpPr txBox="1">
            <a:spLocks noGrp="1"/>
          </p:cNvSpPr>
          <p:nvPr>
            <p:ph type="title"/>
          </p:nvPr>
        </p:nvSpPr>
        <p:spPr>
          <a:xfrm>
            <a:off x="1106871" y="326032"/>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Calibration Standards</a:t>
            </a:r>
            <a:endParaRPr dirty="0"/>
          </a:p>
        </p:txBody>
      </p:sp>
      <p:sp>
        <p:nvSpPr>
          <p:cNvPr id="2611" name="Google Shape;2611;p114"/>
          <p:cNvSpPr/>
          <p:nvPr/>
        </p:nvSpPr>
        <p:spPr>
          <a:xfrm>
            <a:off x="4873999" y="1416225"/>
            <a:ext cx="3819644" cy="32733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14"/>
          <p:cNvSpPr/>
          <p:nvPr/>
        </p:nvSpPr>
        <p:spPr>
          <a:xfrm>
            <a:off x="719593" y="1416225"/>
            <a:ext cx="3819644" cy="32733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14"/>
          <p:cNvSpPr txBox="1"/>
          <p:nvPr/>
        </p:nvSpPr>
        <p:spPr>
          <a:xfrm>
            <a:off x="574155" y="2330170"/>
            <a:ext cx="3965082" cy="1857300"/>
          </a:xfrm>
          <a:prstGeom prst="rect">
            <a:avLst/>
          </a:prstGeom>
          <a:noFill/>
          <a:ln>
            <a:noFill/>
          </a:ln>
        </p:spPr>
        <p:txBody>
          <a:bodyPr spcFirstLastPara="1" wrap="square" lIns="91425" tIns="91425" rIns="91425" bIns="91425" anchor="t" anchorCtr="0">
            <a:noAutofit/>
          </a:bodyPr>
          <a:lstStyle/>
          <a:p>
            <a:pPr marL="419100" lvl="0" indent="-285750" algn="l" rtl="0">
              <a:spcBef>
                <a:spcPts val="0"/>
              </a:spcBef>
              <a:spcAft>
                <a:spcPts val="0"/>
              </a:spcAft>
              <a:buClr>
                <a:schemeClr val="accent2"/>
              </a:buClr>
              <a:buSzPts val="1500"/>
              <a:buFont typeface="Wingdings" panose="05000000000000000000" pitchFamily="2" charset="2"/>
              <a:buChar char="l"/>
            </a:pPr>
            <a:r>
              <a:rPr lang="en-US" sz="2000" dirty="0">
                <a:solidFill>
                  <a:schemeClr val="accent2"/>
                </a:solidFill>
                <a:latin typeface="Manjari"/>
                <a:ea typeface="Manjari"/>
                <a:cs typeface="Manjari"/>
                <a:sym typeface="Manjari"/>
              </a:rPr>
              <a:t>We compared published</a:t>
            </a:r>
            <a:r>
              <a:rPr lang="zh-TW" altLang="en-US" sz="2000" dirty="0">
                <a:solidFill>
                  <a:schemeClr val="accent2"/>
                </a:solidFill>
                <a:latin typeface="Manjari"/>
                <a:ea typeface="Manjari"/>
                <a:cs typeface="Manjari"/>
                <a:sym typeface="Manjari"/>
              </a:rPr>
              <a:t> </a:t>
            </a:r>
            <a:r>
              <a:rPr lang="en-US" sz="2000" dirty="0">
                <a:solidFill>
                  <a:schemeClr val="accent2"/>
                </a:solidFill>
                <a:latin typeface="Manjari"/>
                <a:ea typeface="Manjari"/>
                <a:cs typeface="Manjari"/>
                <a:sym typeface="Manjari"/>
              </a:rPr>
              <a:t>spectra to spectra we measured in vivo and in vitro</a:t>
            </a:r>
          </a:p>
          <a:p>
            <a:pPr marL="457200" lvl="0" indent="-323850" algn="l" rtl="0">
              <a:spcBef>
                <a:spcPts val="0"/>
              </a:spcBef>
              <a:spcAft>
                <a:spcPts val="0"/>
              </a:spcAft>
              <a:buClr>
                <a:schemeClr val="accent2"/>
              </a:buClr>
              <a:buSzPts val="1500"/>
              <a:buFont typeface="Manjari"/>
              <a:buChar char="●"/>
            </a:pPr>
            <a:r>
              <a:rPr lang="en-US" altLang="zh-TW" sz="2000" dirty="0">
                <a:solidFill>
                  <a:schemeClr val="accent2"/>
                </a:solidFill>
                <a:latin typeface="Manjari"/>
                <a:ea typeface="Manjari"/>
                <a:cs typeface="Manjari"/>
                <a:sym typeface="Manjari"/>
              </a:rPr>
              <a:t>Differences b</a:t>
            </a:r>
            <a:r>
              <a:rPr lang="en-US" sz="2000" dirty="0">
                <a:solidFill>
                  <a:schemeClr val="accent2"/>
                </a:solidFill>
                <a:latin typeface="Manjari"/>
                <a:ea typeface="Manjari"/>
                <a:cs typeface="Manjari"/>
                <a:sym typeface="Manjari"/>
              </a:rPr>
              <a:t>etween these spectral sets were not significant under differential analysis</a:t>
            </a:r>
            <a:endParaRPr sz="2000" dirty="0">
              <a:solidFill>
                <a:schemeClr val="accent2"/>
              </a:solidFill>
              <a:latin typeface="Manjari"/>
              <a:ea typeface="Manjari"/>
              <a:cs typeface="Manjari"/>
              <a:sym typeface="Manjari"/>
            </a:endParaRPr>
          </a:p>
        </p:txBody>
      </p:sp>
      <p:sp>
        <p:nvSpPr>
          <p:cNvPr id="2614" name="Google Shape;2614;p114"/>
          <p:cNvSpPr txBox="1"/>
          <p:nvPr/>
        </p:nvSpPr>
        <p:spPr>
          <a:xfrm>
            <a:off x="4750202" y="2160047"/>
            <a:ext cx="3965082" cy="18573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Font typeface="Manjari"/>
              <a:buChar char="●"/>
            </a:pPr>
            <a:r>
              <a:rPr lang="en-US" sz="2000" dirty="0">
                <a:solidFill>
                  <a:schemeClr val="dk1"/>
                </a:solidFill>
                <a:latin typeface="Manjari"/>
                <a:ea typeface="Manjari"/>
                <a:cs typeface="Manjari"/>
                <a:sym typeface="Manjari"/>
              </a:rPr>
              <a:t>We developed calibration caps of known optical characteristics for each probe</a:t>
            </a:r>
          </a:p>
          <a:p>
            <a:pPr marL="457200" lvl="0" indent="-323850" algn="l" rtl="0">
              <a:spcBef>
                <a:spcPts val="0"/>
              </a:spcBef>
              <a:spcAft>
                <a:spcPts val="0"/>
              </a:spcAft>
              <a:buClr>
                <a:schemeClr val="dk1"/>
              </a:buClr>
              <a:buSzPts val="1500"/>
              <a:buFont typeface="Manjari"/>
              <a:buChar char="●"/>
            </a:pPr>
            <a:r>
              <a:rPr lang="en-US" sz="2000" dirty="0">
                <a:solidFill>
                  <a:schemeClr val="dk1"/>
                </a:solidFill>
                <a:latin typeface="Manjari"/>
                <a:ea typeface="Manjari"/>
                <a:cs typeface="Manjari"/>
                <a:sym typeface="Manjari"/>
              </a:rPr>
              <a:t>The reflectance, stability, flatness, and reproducibility</a:t>
            </a:r>
          </a:p>
          <a:p>
            <a:pPr marL="133350" lvl="0" algn="l" rtl="0">
              <a:spcBef>
                <a:spcPts val="0"/>
              </a:spcBef>
              <a:spcAft>
                <a:spcPts val="0"/>
              </a:spcAft>
              <a:buClr>
                <a:schemeClr val="dk1"/>
              </a:buClr>
              <a:buSzPts val="1500"/>
            </a:pPr>
            <a:r>
              <a:rPr lang="en-US" sz="2000" dirty="0">
                <a:solidFill>
                  <a:schemeClr val="dk1"/>
                </a:solidFill>
                <a:latin typeface="Manjari"/>
                <a:ea typeface="Manjari"/>
                <a:cs typeface="Manjari"/>
                <a:sym typeface="Manjari"/>
              </a:rPr>
              <a:t>       of these standards were</a:t>
            </a:r>
          </a:p>
          <a:p>
            <a:pPr marL="133350" lvl="0" algn="l" rtl="0">
              <a:spcBef>
                <a:spcPts val="0"/>
              </a:spcBef>
              <a:spcAft>
                <a:spcPts val="0"/>
              </a:spcAft>
              <a:buClr>
                <a:schemeClr val="dk1"/>
              </a:buClr>
              <a:buSzPts val="1500"/>
            </a:pPr>
            <a:r>
              <a:rPr lang="en-US" sz="2000" dirty="0">
                <a:solidFill>
                  <a:schemeClr val="dk1"/>
                </a:solidFill>
                <a:latin typeface="Manjari"/>
                <a:ea typeface="Manjari"/>
                <a:cs typeface="Manjari"/>
                <a:sym typeface="Manjari"/>
              </a:rPr>
              <a:t>       measured and</a:t>
            </a:r>
            <a:r>
              <a:rPr lang="zh-TW" altLang="en-US" sz="2000" dirty="0">
                <a:solidFill>
                  <a:schemeClr val="dk1"/>
                </a:solidFill>
                <a:latin typeface="Manjari"/>
                <a:ea typeface="Manjari"/>
                <a:cs typeface="Manjari"/>
                <a:sym typeface="Manjari"/>
              </a:rPr>
              <a:t> </a:t>
            </a:r>
            <a:r>
              <a:rPr lang="en-US" sz="2000" dirty="0">
                <a:solidFill>
                  <a:schemeClr val="dk1"/>
                </a:solidFill>
                <a:latin typeface="Manjari"/>
                <a:ea typeface="Manjari"/>
                <a:cs typeface="Manjari"/>
                <a:sym typeface="Manjari"/>
              </a:rPr>
              <a:t>compared</a:t>
            </a:r>
            <a:endParaRPr sz="2000" dirty="0">
              <a:solidFill>
                <a:schemeClr val="dk1"/>
              </a:solidFill>
              <a:latin typeface="Manjari"/>
              <a:ea typeface="Manjari"/>
              <a:cs typeface="Manjari"/>
              <a:sym typeface="Manjari"/>
            </a:endParaRPr>
          </a:p>
        </p:txBody>
      </p:sp>
      <p:sp>
        <p:nvSpPr>
          <p:cNvPr id="2615" name="Google Shape;2615;p114"/>
          <p:cNvSpPr txBox="1"/>
          <p:nvPr/>
        </p:nvSpPr>
        <p:spPr>
          <a:xfrm>
            <a:off x="1321746" y="1585415"/>
            <a:ext cx="2469900" cy="485400"/>
          </a:xfrm>
          <a:prstGeom prst="rect">
            <a:avLst/>
          </a:prstGeom>
          <a:noFill/>
          <a:ln>
            <a:noFill/>
          </a:ln>
        </p:spPr>
        <p:txBody>
          <a:bodyPr spcFirstLastPara="1" wrap="square" lIns="91425" tIns="91425" rIns="91425" bIns="91425" anchor="t" anchorCtr="0">
            <a:noAutofit/>
          </a:bodyPr>
          <a:lstStyle/>
          <a:p>
            <a:pPr lvl="0" algn="ctr"/>
            <a:r>
              <a:rPr lang="en-US" sz="2200" b="1" dirty="0">
                <a:solidFill>
                  <a:schemeClr val="accent2"/>
                </a:solidFill>
                <a:latin typeface="Hammersmith One"/>
                <a:ea typeface="Hammersmith One"/>
                <a:cs typeface="Hammersmith One"/>
                <a:sym typeface="Hammersmith One"/>
              </a:rPr>
              <a:t> Hemoglobin standards.</a:t>
            </a:r>
            <a:endParaRPr sz="2200" b="1" dirty="0">
              <a:solidFill>
                <a:schemeClr val="accent2"/>
              </a:solidFill>
              <a:latin typeface="Hammersmith One"/>
              <a:ea typeface="Hammersmith One"/>
              <a:cs typeface="Hammersmith One"/>
              <a:sym typeface="Hammersmith One"/>
            </a:endParaRPr>
          </a:p>
        </p:txBody>
      </p:sp>
      <p:sp>
        <p:nvSpPr>
          <p:cNvPr id="2616" name="Google Shape;2616;p114"/>
          <p:cNvSpPr txBox="1"/>
          <p:nvPr/>
        </p:nvSpPr>
        <p:spPr>
          <a:xfrm>
            <a:off x="5497793" y="1674647"/>
            <a:ext cx="2469900" cy="485400"/>
          </a:xfrm>
          <a:prstGeom prst="rect">
            <a:avLst/>
          </a:prstGeom>
          <a:noFill/>
          <a:ln>
            <a:noFill/>
          </a:ln>
        </p:spPr>
        <p:txBody>
          <a:bodyPr spcFirstLastPara="1" wrap="square" lIns="91425" tIns="91425" rIns="91425" bIns="91425" anchor="t" anchorCtr="0">
            <a:noAutofit/>
          </a:bodyPr>
          <a:lstStyle/>
          <a:p>
            <a:pPr lvl="0" algn="ctr"/>
            <a:r>
              <a:rPr lang="en-US" sz="2200" b="1" dirty="0">
                <a:solidFill>
                  <a:schemeClr val="dk1"/>
                </a:solidFill>
                <a:latin typeface="Hammersmith One"/>
                <a:ea typeface="Hammersmith One"/>
                <a:cs typeface="Hammersmith One"/>
                <a:sym typeface="Hammersmith One"/>
              </a:rPr>
              <a:t> Calibration sets</a:t>
            </a:r>
            <a:endParaRPr sz="2200" b="1" dirty="0">
              <a:solidFill>
                <a:schemeClr val="dk1"/>
              </a:solidFill>
              <a:latin typeface="Hammersmith One"/>
              <a:ea typeface="Hammersmith One"/>
              <a:cs typeface="Hammersmith One"/>
              <a:sym typeface="Hammersmith One"/>
            </a:endParaRPr>
          </a:p>
        </p:txBody>
      </p:sp>
      <p:sp>
        <p:nvSpPr>
          <p:cNvPr id="9" name="文字方塊 8">
            <a:extLst>
              <a:ext uri="{FF2B5EF4-FFF2-40B4-BE49-F238E27FC236}">
                <a16:creationId xmlns:a16="http://schemas.microsoft.com/office/drawing/2014/main" id="{6B6E858D-AC65-4F0C-A17C-62CA123FD43A}"/>
              </a:ext>
            </a:extLst>
          </p:cNvPr>
          <p:cNvSpPr txBox="1"/>
          <p:nvPr/>
        </p:nvSpPr>
        <p:spPr>
          <a:xfrm>
            <a:off x="8054309" y="4652598"/>
            <a:ext cx="639333" cy="369332"/>
          </a:xfrm>
          <a:prstGeom prst="rect">
            <a:avLst/>
          </a:prstGeom>
          <a:noFill/>
        </p:spPr>
        <p:txBody>
          <a:bodyPr wrap="square" rtlCol="0">
            <a:spAutoFit/>
          </a:bodyPr>
          <a:lstStyle/>
          <a:p>
            <a:r>
              <a:rPr lang="en-US" altLang="zh-TW" sz="1800" dirty="0"/>
              <a:t>10</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15"/>
                                        </p:tgtEl>
                                        <p:attrNameLst>
                                          <p:attrName>style.visibility</p:attrName>
                                        </p:attrNameLst>
                                      </p:cBhvr>
                                      <p:to>
                                        <p:strVal val="visible"/>
                                      </p:to>
                                    </p:set>
                                    <p:animEffect transition="in" filter="fade">
                                      <p:cBhvr>
                                        <p:cTn id="7" dur="1000"/>
                                        <p:tgtEl>
                                          <p:spTgt spid="2615"/>
                                        </p:tgtEl>
                                      </p:cBhvr>
                                    </p:animEffect>
                                  </p:childTnLst>
                                </p:cTn>
                              </p:par>
                              <p:par>
                                <p:cTn id="8" presetID="10" presetClass="entr" presetSubtype="0" fill="hold" nodeType="withEffect">
                                  <p:stCondLst>
                                    <p:cond delay="0"/>
                                  </p:stCondLst>
                                  <p:childTnLst>
                                    <p:set>
                                      <p:cBhvr>
                                        <p:cTn id="9" dur="1" fill="hold">
                                          <p:stCondLst>
                                            <p:cond delay="0"/>
                                          </p:stCondLst>
                                        </p:cTn>
                                        <p:tgtEl>
                                          <p:spTgt spid="2616"/>
                                        </p:tgtEl>
                                        <p:attrNameLst>
                                          <p:attrName>style.visibility</p:attrName>
                                        </p:attrNameLst>
                                      </p:cBhvr>
                                      <p:to>
                                        <p:strVal val="visible"/>
                                      </p:to>
                                    </p:set>
                                    <p:animEffect transition="in" filter="fade">
                                      <p:cBhvr>
                                        <p:cTn id="10" dur="1000"/>
                                        <p:tgtEl>
                                          <p:spTgt spid="2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7"/>
        <p:cNvGrpSpPr/>
        <p:nvPr/>
      </p:nvGrpSpPr>
      <p:grpSpPr>
        <a:xfrm>
          <a:off x="0" y="0"/>
          <a:ext cx="0" cy="0"/>
          <a:chOff x="0" y="0"/>
          <a:chExt cx="0" cy="0"/>
        </a:xfrm>
      </p:grpSpPr>
      <p:sp>
        <p:nvSpPr>
          <p:cNvPr id="3028" name="Google Shape;3028;p14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Ex Vivo Methods</a:t>
            </a:r>
            <a:endParaRPr dirty="0"/>
          </a:p>
        </p:txBody>
      </p:sp>
      <p:sp>
        <p:nvSpPr>
          <p:cNvPr id="3029" name="Google Shape;3029;p146"/>
          <p:cNvSpPr/>
          <p:nvPr/>
        </p:nvSpPr>
        <p:spPr>
          <a:xfrm>
            <a:off x="382056" y="1658574"/>
            <a:ext cx="2491759" cy="3030295"/>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3030" name="Google Shape;3030;p146"/>
          <p:cNvSpPr/>
          <p:nvPr/>
        </p:nvSpPr>
        <p:spPr>
          <a:xfrm>
            <a:off x="3138229" y="1658574"/>
            <a:ext cx="2650954" cy="3030295"/>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1" name="Google Shape;3031;p146"/>
          <p:cNvSpPr/>
          <p:nvPr/>
        </p:nvSpPr>
        <p:spPr>
          <a:xfrm>
            <a:off x="6031148" y="1658574"/>
            <a:ext cx="2508632" cy="3021281"/>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032" name="Google Shape;3032;p146"/>
          <p:cNvSpPr txBox="1"/>
          <p:nvPr/>
        </p:nvSpPr>
        <p:spPr>
          <a:xfrm>
            <a:off x="604220" y="2024053"/>
            <a:ext cx="2005414" cy="35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 Dye concentration tests</a:t>
            </a:r>
            <a:endParaRPr sz="2200" b="1" dirty="0">
              <a:solidFill>
                <a:schemeClr val="accent2"/>
              </a:solidFill>
              <a:latin typeface="Hammersmith One"/>
              <a:ea typeface="Hammersmith One"/>
              <a:cs typeface="Hammersmith One"/>
              <a:sym typeface="Hammersmith One"/>
            </a:endParaRPr>
          </a:p>
        </p:txBody>
      </p:sp>
      <p:sp>
        <p:nvSpPr>
          <p:cNvPr id="3033" name="Google Shape;3033;p146"/>
          <p:cNvSpPr txBox="1"/>
          <p:nvPr/>
        </p:nvSpPr>
        <p:spPr>
          <a:xfrm>
            <a:off x="3431054" y="2001706"/>
            <a:ext cx="1884600" cy="35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 Hemoglobin solution</a:t>
            </a:r>
            <a:endParaRPr sz="2200" b="1" dirty="0">
              <a:solidFill>
                <a:schemeClr val="accent2"/>
              </a:solidFill>
              <a:latin typeface="Hammersmith One"/>
              <a:ea typeface="Hammersmith One"/>
              <a:cs typeface="Hammersmith One"/>
              <a:sym typeface="Hammersmith One"/>
            </a:endParaRPr>
          </a:p>
        </p:txBody>
      </p:sp>
      <p:sp>
        <p:nvSpPr>
          <p:cNvPr id="3034" name="Google Shape;3034;p146"/>
          <p:cNvSpPr txBox="1"/>
          <p:nvPr/>
        </p:nvSpPr>
        <p:spPr>
          <a:xfrm>
            <a:off x="6152194" y="2145888"/>
            <a:ext cx="2256607" cy="35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 Deoxygenation of free hemoglobin</a:t>
            </a:r>
            <a:endParaRPr sz="2200" b="1" dirty="0">
              <a:solidFill>
                <a:schemeClr val="accent2"/>
              </a:solidFill>
              <a:latin typeface="Hammersmith One"/>
              <a:ea typeface="Hammersmith One"/>
              <a:cs typeface="Hammersmith One"/>
              <a:sym typeface="Hammersmith One"/>
            </a:endParaRPr>
          </a:p>
        </p:txBody>
      </p:sp>
      <p:sp>
        <p:nvSpPr>
          <p:cNvPr id="3035" name="Google Shape;3035;p146"/>
          <p:cNvSpPr txBox="1"/>
          <p:nvPr/>
        </p:nvSpPr>
        <p:spPr>
          <a:xfrm>
            <a:off x="5937769" y="3158440"/>
            <a:ext cx="2631969" cy="80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2"/>
                </a:solidFill>
                <a:latin typeface="Manjari"/>
                <a:ea typeface="Manjari"/>
                <a:cs typeface="Manjari"/>
                <a:sym typeface="Manjari"/>
              </a:rPr>
              <a:t>Saturation was calculated and compared to published sigmoidal hemoglobin oxygen binding curves.</a:t>
            </a:r>
            <a:endParaRPr sz="1600" dirty="0">
              <a:solidFill>
                <a:schemeClr val="accent2"/>
              </a:solidFill>
              <a:latin typeface="Manjari"/>
              <a:ea typeface="Manjari"/>
              <a:cs typeface="Manjari"/>
              <a:sym typeface="Manjari"/>
            </a:endParaRPr>
          </a:p>
        </p:txBody>
      </p:sp>
      <p:sp>
        <p:nvSpPr>
          <p:cNvPr id="3036" name="Google Shape;3036;p146"/>
          <p:cNvSpPr txBox="1"/>
          <p:nvPr/>
        </p:nvSpPr>
        <p:spPr>
          <a:xfrm>
            <a:off x="3065065" y="3025116"/>
            <a:ext cx="2811897" cy="80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2"/>
                </a:solidFill>
                <a:latin typeface="Manjari"/>
                <a:ea typeface="Manjari"/>
                <a:cs typeface="Manjari"/>
                <a:sym typeface="Manjari"/>
              </a:rPr>
              <a:t>Hemoglobin concentration was estimated by transmission</a:t>
            </a:r>
          </a:p>
          <a:p>
            <a:pPr marL="0" lvl="0" indent="0" algn="ctr" rtl="0">
              <a:spcBef>
                <a:spcPts val="0"/>
              </a:spcBef>
              <a:spcAft>
                <a:spcPts val="0"/>
              </a:spcAft>
              <a:buNone/>
            </a:pPr>
            <a:r>
              <a:rPr lang="en-US" sz="1600" dirty="0">
                <a:solidFill>
                  <a:schemeClr val="accent2"/>
                </a:solidFill>
                <a:latin typeface="Manjari"/>
                <a:ea typeface="Manjari"/>
                <a:cs typeface="Manjari"/>
                <a:sym typeface="Manjari"/>
              </a:rPr>
              <a:t>spectrophotometry</a:t>
            </a:r>
            <a:endParaRPr sz="1600" dirty="0">
              <a:solidFill>
                <a:schemeClr val="accent2"/>
              </a:solidFill>
              <a:latin typeface="Manjari"/>
              <a:ea typeface="Manjari"/>
              <a:cs typeface="Manjari"/>
              <a:sym typeface="Manjari"/>
            </a:endParaRPr>
          </a:p>
        </p:txBody>
      </p:sp>
      <p:sp>
        <p:nvSpPr>
          <p:cNvPr id="3037" name="Google Shape;3037;p146"/>
          <p:cNvSpPr txBox="1"/>
          <p:nvPr/>
        </p:nvSpPr>
        <p:spPr>
          <a:xfrm>
            <a:off x="367426" y="3376277"/>
            <a:ext cx="2491760" cy="80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accent2"/>
                </a:solidFill>
                <a:latin typeface="Manjari"/>
                <a:ea typeface="Manjari"/>
                <a:cs typeface="Manjari"/>
                <a:sym typeface="Manjari"/>
              </a:rPr>
              <a:t>Data were analyzed for the effect of scattering on apparent dye absorbance, and for the variation between actual and calculated dye concentrations</a:t>
            </a:r>
            <a:endParaRPr sz="1600" dirty="0">
              <a:solidFill>
                <a:schemeClr val="accent2"/>
              </a:solidFill>
              <a:latin typeface="Manjari"/>
              <a:ea typeface="Manjari"/>
              <a:cs typeface="Manjari"/>
              <a:sym typeface="Manjari"/>
            </a:endParaRPr>
          </a:p>
        </p:txBody>
      </p:sp>
      <p:grpSp>
        <p:nvGrpSpPr>
          <p:cNvPr id="3043" name="Google Shape;3043;p146"/>
          <p:cNvGrpSpPr/>
          <p:nvPr/>
        </p:nvGrpSpPr>
        <p:grpSpPr>
          <a:xfrm>
            <a:off x="1623976" y="1416476"/>
            <a:ext cx="5126706" cy="251112"/>
            <a:chOff x="1609344" y="1416476"/>
            <a:chExt cx="5126706" cy="251112"/>
          </a:xfrm>
        </p:grpSpPr>
        <p:cxnSp>
          <p:nvCxnSpPr>
            <p:cNvPr id="3044" name="Google Shape;3044;p146"/>
            <p:cNvCxnSpPr>
              <a:cxnSpLocks/>
            </p:cNvCxnSpPr>
            <p:nvPr/>
          </p:nvCxnSpPr>
          <p:spPr>
            <a:xfrm flipV="1">
              <a:off x="1609344" y="1425401"/>
              <a:ext cx="5126706" cy="87"/>
            </a:xfrm>
            <a:prstGeom prst="straightConnector1">
              <a:avLst/>
            </a:prstGeom>
            <a:noFill/>
            <a:ln w="19050" cap="flat" cmpd="sng">
              <a:solidFill>
                <a:schemeClr val="accent2"/>
              </a:solidFill>
              <a:prstDash val="solid"/>
              <a:round/>
              <a:headEnd type="none" w="med" len="med"/>
              <a:tailEnd type="none" w="med" len="med"/>
            </a:ln>
          </p:spPr>
        </p:cxnSp>
        <p:cxnSp>
          <p:nvCxnSpPr>
            <p:cNvPr id="3045" name="Google Shape;3045;p146"/>
            <p:cNvCxnSpPr>
              <a:cxnSpLocks/>
              <a:stCxn id="3029" idx="0"/>
            </p:cNvCxnSpPr>
            <p:nvPr/>
          </p:nvCxnSpPr>
          <p:spPr>
            <a:xfrm flipH="1" flipV="1">
              <a:off x="1624810" y="1416476"/>
              <a:ext cx="3126" cy="242098"/>
            </a:xfrm>
            <a:prstGeom prst="straightConnector1">
              <a:avLst/>
            </a:prstGeom>
            <a:noFill/>
            <a:ln w="19050" cap="flat" cmpd="sng">
              <a:solidFill>
                <a:schemeClr val="accent2"/>
              </a:solidFill>
              <a:prstDash val="solid"/>
              <a:round/>
              <a:headEnd type="none" w="med" len="med"/>
              <a:tailEnd type="none" w="med" len="med"/>
            </a:ln>
          </p:spPr>
        </p:cxnSp>
        <p:cxnSp>
          <p:nvCxnSpPr>
            <p:cNvPr id="3046" name="Google Shape;3046;p146"/>
            <p:cNvCxnSpPr/>
            <p:nvPr/>
          </p:nvCxnSpPr>
          <p:spPr>
            <a:xfrm rot="10800000">
              <a:off x="6726450" y="1425488"/>
              <a:ext cx="0" cy="242100"/>
            </a:xfrm>
            <a:prstGeom prst="straightConnector1">
              <a:avLst/>
            </a:prstGeom>
            <a:noFill/>
            <a:ln w="19050" cap="flat" cmpd="sng">
              <a:solidFill>
                <a:schemeClr val="accent2"/>
              </a:solidFill>
              <a:prstDash val="solid"/>
              <a:round/>
              <a:headEnd type="none" w="med" len="med"/>
              <a:tailEnd type="none" w="med" len="med"/>
            </a:ln>
          </p:spPr>
        </p:cxnSp>
        <p:cxnSp>
          <p:nvCxnSpPr>
            <p:cNvPr id="3047" name="Google Shape;3047;p146"/>
            <p:cNvCxnSpPr/>
            <p:nvPr/>
          </p:nvCxnSpPr>
          <p:spPr>
            <a:xfrm rot="10800000">
              <a:off x="4309927" y="1416476"/>
              <a:ext cx="0" cy="242100"/>
            </a:xfrm>
            <a:prstGeom prst="straightConnector1">
              <a:avLst/>
            </a:prstGeom>
            <a:noFill/>
            <a:ln w="19050" cap="flat" cmpd="sng">
              <a:solidFill>
                <a:schemeClr val="accent2"/>
              </a:solidFill>
              <a:prstDash val="solid"/>
              <a:round/>
              <a:headEnd type="none" w="med" len="med"/>
              <a:tailEnd type="none" w="med" len="med"/>
            </a:ln>
          </p:spPr>
        </p:cxnSp>
      </p:grpSp>
      <p:sp>
        <p:nvSpPr>
          <p:cNvPr id="17" name="文字方塊 16">
            <a:extLst>
              <a:ext uri="{FF2B5EF4-FFF2-40B4-BE49-F238E27FC236}">
                <a16:creationId xmlns:a16="http://schemas.microsoft.com/office/drawing/2014/main" id="{0D483AD2-95A0-45CD-846E-8B096297E3F0}"/>
              </a:ext>
            </a:extLst>
          </p:cNvPr>
          <p:cNvSpPr txBox="1"/>
          <p:nvPr/>
        </p:nvSpPr>
        <p:spPr>
          <a:xfrm>
            <a:off x="8054309" y="4652598"/>
            <a:ext cx="639333" cy="369332"/>
          </a:xfrm>
          <a:prstGeom prst="rect">
            <a:avLst/>
          </a:prstGeom>
          <a:noFill/>
        </p:spPr>
        <p:txBody>
          <a:bodyPr wrap="square" rtlCol="0">
            <a:spAutoFit/>
          </a:bodyPr>
          <a:lstStyle/>
          <a:p>
            <a:r>
              <a:rPr lang="en-US" altLang="zh-TW" sz="1800" dirty="0"/>
              <a:t>11</a:t>
            </a:r>
            <a:endParaRPr lang="zh-TW" alt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115"/>
          <p:cNvSpPr txBox="1">
            <a:spLocks noGrp="1"/>
          </p:cNvSpPr>
          <p:nvPr>
            <p:ph type="title"/>
          </p:nvPr>
        </p:nvSpPr>
        <p:spPr>
          <a:xfrm>
            <a:off x="713250" y="288940"/>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 Vivo Methods</a:t>
            </a:r>
            <a:endParaRPr dirty="0"/>
          </a:p>
        </p:txBody>
      </p:sp>
      <p:sp>
        <p:nvSpPr>
          <p:cNvPr id="2622" name="Google Shape;2622;p115"/>
          <p:cNvSpPr/>
          <p:nvPr/>
        </p:nvSpPr>
        <p:spPr>
          <a:xfrm>
            <a:off x="277978" y="1082649"/>
            <a:ext cx="3994099" cy="353324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solidFill>
            </a:endParaRPr>
          </a:p>
        </p:txBody>
      </p:sp>
      <p:sp>
        <p:nvSpPr>
          <p:cNvPr id="2623" name="Google Shape;2623;p115"/>
          <p:cNvSpPr/>
          <p:nvPr/>
        </p:nvSpPr>
        <p:spPr>
          <a:xfrm>
            <a:off x="4572000" y="1082649"/>
            <a:ext cx="4288988" cy="353324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625" name="Google Shape;2625;p115"/>
          <p:cNvSpPr txBox="1">
            <a:spLocks noGrp="1"/>
          </p:cNvSpPr>
          <p:nvPr>
            <p:ph type="body" idx="2"/>
          </p:nvPr>
        </p:nvSpPr>
        <p:spPr>
          <a:xfrm>
            <a:off x="4572000" y="2428885"/>
            <a:ext cx="4288987" cy="1536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Manjari"/>
              <a:buChar char="●"/>
            </a:pPr>
            <a:r>
              <a:rPr lang="en-US" sz="1800" dirty="0">
                <a:solidFill>
                  <a:schemeClr val="dk1"/>
                </a:solidFill>
              </a:rPr>
              <a:t>Surface oximetry</a:t>
            </a:r>
          </a:p>
          <a:p>
            <a:pPr marL="869950" lvl="1" indent="-285750">
              <a:buClr>
                <a:schemeClr val="dk1"/>
              </a:buClr>
              <a:buSzPts val="1600"/>
              <a:buFont typeface="Wingdings" panose="05000000000000000000" pitchFamily="2" charset="2"/>
              <a:buChar char="Ø"/>
            </a:pPr>
            <a:r>
              <a:rPr lang="en-US" sz="1800" dirty="0">
                <a:solidFill>
                  <a:schemeClr val="dk1"/>
                </a:solidFill>
              </a:rPr>
              <a:t>skin        </a:t>
            </a:r>
          </a:p>
          <a:p>
            <a:pPr marL="457200" lvl="0" indent="-330200" algn="l" rtl="0">
              <a:spcBef>
                <a:spcPts val="0"/>
              </a:spcBef>
              <a:spcAft>
                <a:spcPts val="0"/>
              </a:spcAft>
              <a:buClr>
                <a:schemeClr val="dk1"/>
              </a:buClr>
              <a:buSzPts val="1600"/>
              <a:buFont typeface="Manjari"/>
              <a:buChar char="●"/>
            </a:pPr>
            <a:r>
              <a:rPr lang="en-US" sz="1800" dirty="0">
                <a:solidFill>
                  <a:schemeClr val="dk1"/>
                </a:solidFill>
              </a:rPr>
              <a:t>Mucosal oximetry</a:t>
            </a:r>
          </a:p>
          <a:p>
            <a:pPr lvl="1" indent="-330200">
              <a:buClr>
                <a:schemeClr val="dk1"/>
              </a:buClr>
              <a:buSzPts val="1600"/>
              <a:buFont typeface="Wingdings" panose="05000000000000000000" pitchFamily="2" charset="2"/>
              <a:buChar char="Ø"/>
            </a:pPr>
            <a:r>
              <a:rPr lang="en-US" sz="1800" dirty="0">
                <a:solidFill>
                  <a:schemeClr val="dk1"/>
                </a:solidFill>
              </a:rPr>
              <a:t> The inner surface of the gastrointestinal tract</a:t>
            </a:r>
          </a:p>
          <a:p>
            <a:pPr marL="457200" lvl="0" indent="-330200" algn="l" rtl="0">
              <a:spcBef>
                <a:spcPts val="0"/>
              </a:spcBef>
              <a:spcAft>
                <a:spcPts val="0"/>
              </a:spcAft>
              <a:buClr>
                <a:schemeClr val="dk1"/>
              </a:buClr>
              <a:buSzPts val="1600"/>
              <a:buFont typeface="Manjari"/>
              <a:buChar char="●"/>
            </a:pPr>
            <a:r>
              <a:rPr lang="en-US" sz="1800" dirty="0">
                <a:solidFill>
                  <a:schemeClr val="dk1"/>
                </a:solidFill>
              </a:rPr>
              <a:t>Buccal oximetry</a:t>
            </a:r>
          </a:p>
          <a:p>
            <a:pPr lvl="1" indent="-330200">
              <a:buClr>
                <a:schemeClr val="dk1"/>
              </a:buClr>
              <a:buSzPts val="1600"/>
              <a:buFont typeface="Wingdings" panose="05000000000000000000" pitchFamily="2" charset="2"/>
              <a:buChar char="Ø"/>
            </a:pPr>
            <a:r>
              <a:rPr lang="en-US" sz="1800" dirty="0">
                <a:solidFill>
                  <a:schemeClr val="dk1"/>
                </a:solidFill>
              </a:rPr>
              <a:t> The inner surface of the cheek </a:t>
            </a:r>
            <a:endParaRPr sz="1800" dirty="0">
              <a:solidFill>
                <a:schemeClr val="dk1"/>
              </a:solidFill>
            </a:endParaRPr>
          </a:p>
        </p:txBody>
      </p:sp>
      <p:sp>
        <p:nvSpPr>
          <p:cNvPr id="2627" name="Google Shape;2627;p115"/>
          <p:cNvSpPr txBox="1">
            <a:spLocks noGrp="1"/>
          </p:cNvSpPr>
          <p:nvPr>
            <p:ph type="subTitle" idx="4"/>
          </p:nvPr>
        </p:nvSpPr>
        <p:spPr>
          <a:xfrm>
            <a:off x="4689040" y="1120095"/>
            <a:ext cx="3964838" cy="467400"/>
          </a:xfrm>
          <a:prstGeom prst="rect">
            <a:avLst/>
          </a:prstGeom>
        </p:spPr>
        <p:txBody>
          <a:bodyPr spcFirstLastPara="1" wrap="square" lIns="91425" tIns="91425" rIns="91425" bIns="91425" anchor="t" anchorCtr="0">
            <a:noAutofit/>
          </a:bodyPr>
          <a:lstStyle/>
          <a:p>
            <a:pPr marL="0" lvl="0" indent="0">
              <a:spcAft>
                <a:spcPts val="1200"/>
              </a:spcAft>
            </a:pPr>
            <a:r>
              <a:rPr lang="en-US" sz="2000" dirty="0"/>
              <a:t>The goal of these in vivo tests was to demonstrate that the expected VLS spectral features were seen in living subjects</a:t>
            </a:r>
            <a:endParaRPr sz="2000" dirty="0"/>
          </a:p>
        </p:txBody>
      </p:sp>
      <p:pic>
        <p:nvPicPr>
          <p:cNvPr id="6" name="圖片 5">
            <a:extLst>
              <a:ext uri="{FF2B5EF4-FFF2-40B4-BE49-F238E27FC236}">
                <a16:creationId xmlns:a16="http://schemas.microsoft.com/office/drawing/2014/main" id="{D5FFDB85-F34F-4355-AD68-52590BEC8446}"/>
              </a:ext>
            </a:extLst>
          </p:cNvPr>
          <p:cNvPicPr>
            <a:picLocks noChangeAspect="1"/>
          </p:cNvPicPr>
          <p:nvPr/>
        </p:nvPicPr>
        <p:blipFill>
          <a:blip r:embed="rId3"/>
          <a:stretch>
            <a:fillRect/>
          </a:stretch>
        </p:blipFill>
        <p:spPr>
          <a:xfrm>
            <a:off x="689909" y="888961"/>
            <a:ext cx="3103133" cy="3962743"/>
          </a:xfrm>
          <a:prstGeom prst="rect">
            <a:avLst/>
          </a:prstGeom>
        </p:spPr>
      </p:pic>
      <p:sp>
        <p:nvSpPr>
          <p:cNvPr id="8" name="文字方塊 7">
            <a:extLst>
              <a:ext uri="{FF2B5EF4-FFF2-40B4-BE49-F238E27FC236}">
                <a16:creationId xmlns:a16="http://schemas.microsoft.com/office/drawing/2014/main" id="{8DAF3C50-3068-4B34-BA08-2B357D702E09}"/>
              </a:ext>
            </a:extLst>
          </p:cNvPr>
          <p:cNvSpPr txBox="1"/>
          <p:nvPr/>
        </p:nvSpPr>
        <p:spPr>
          <a:xfrm>
            <a:off x="8054309" y="4652598"/>
            <a:ext cx="639333" cy="369332"/>
          </a:xfrm>
          <a:prstGeom prst="rect">
            <a:avLst/>
          </a:prstGeom>
          <a:noFill/>
        </p:spPr>
        <p:txBody>
          <a:bodyPr wrap="square" rtlCol="0">
            <a:spAutoFit/>
          </a:bodyPr>
          <a:lstStyle/>
          <a:p>
            <a:r>
              <a:rPr lang="en-US" altLang="zh-TW" sz="1800" dirty="0"/>
              <a:t>12</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7"/>
                                        </p:tgtEl>
                                        <p:attrNameLst>
                                          <p:attrName>style.visibility</p:attrName>
                                        </p:attrNameLst>
                                      </p:cBhvr>
                                      <p:to>
                                        <p:strVal val="visible"/>
                                      </p:to>
                                    </p:set>
                                    <p:animEffect transition="in" filter="fade">
                                      <p:cBhvr>
                                        <p:cTn id="7" dur="1000"/>
                                        <p:tgtEl>
                                          <p:spTgt spid="2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4"/>
        <p:cNvGrpSpPr/>
        <p:nvPr/>
      </p:nvGrpSpPr>
      <p:grpSpPr>
        <a:xfrm>
          <a:off x="0" y="0"/>
          <a:ext cx="0" cy="0"/>
          <a:chOff x="0" y="0"/>
          <a:chExt cx="0" cy="0"/>
        </a:xfrm>
      </p:grpSpPr>
      <p:sp>
        <p:nvSpPr>
          <p:cNvPr id="2595" name="Google Shape;2595;p11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lvl="0">
              <a:spcAft>
                <a:spcPts val="1200"/>
              </a:spcAft>
            </a:pPr>
            <a:r>
              <a:rPr lang="en-US" altLang="zh-TW" dirty="0"/>
              <a:t>Results</a:t>
            </a:r>
          </a:p>
        </p:txBody>
      </p:sp>
      <p:sp>
        <p:nvSpPr>
          <p:cNvPr id="2596" name="Google Shape;2596;p11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2597" name="Google Shape;2597;p11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文字方塊 4">
            <a:extLst>
              <a:ext uri="{FF2B5EF4-FFF2-40B4-BE49-F238E27FC236}">
                <a16:creationId xmlns:a16="http://schemas.microsoft.com/office/drawing/2014/main" id="{A111F1B5-49DA-4D6B-BE01-136895F130EC}"/>
              </a:ext>
            </a:extLst>
          </p:cNvPr>
          <p:cNvSpPr txBox="1"/>
          <p:nvPr/>
        </p:nvSpPr>
        <p:spPr>
          <a:xfrm>
            <a:off x="8054309" y="4652598"/>
            <a:ext cx="639333" cy="369332"/>
          </a:xfrm>
          <a:prstGeom prst="rect">
            <a:avLst/>
          </a:prstGeom>
          <a:noFill/>
        </p:spPr>
        <p:txBody>
          <a:bodyPr wrap="square" rtlCol="0">
            <a:spAutoFit/>
          </a:bodyPr>
          <a:lstStyle/>
          <a:p>
            <a:r>
              <a:rPr lang="en-US" altLang="zh-TW" sz="1800" dirty="0"/>
              <a:t>13</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96"/>
                                        </p:tgtEl>
                                        <p:attrNameLst>
                                          <p:attrName>style.visibility</p:attrName>
                                        </p:attrNameLst>
                                      </p:cBhvr>
                                      <p:to>
                                        <p:strVal val="visible"/>
                                      </p:to>
                                    </p:set>
                                    <p:animEffect transition="in" filter="fade">
                                      <p:cBhvr>
                                        <p:cTn id="7" dur="1000"/>
                                        <p:tgtEl>
                                          <p:spTgt spid="259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95"/>
                                        </p:tgtEl>
                                        <p:attrNameLst>
                                          <p:attrName>style.visibility</p:attrName>
                                        </p:attrNameLst>
                                      </p:cBhvr>
                                      <p:to>
                                        <p:strVal val="visible"/>
                                      </p:to>
                                    </p:set>
                                    <p:animEffect transition="in" filter="fade">
                                      <p:cBhvr>
                                        <p:cTn id="11" dur="1000"/>
                                        <p:tgtEl>
                                          <p:spTgt spid="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2"/>
        <p:cNvGrpSpPr/>
        <p:nvPr/>
      </p:nvGrpSpPr>
      <p:grpSpPr>
        <a:xfrm>
          <a:off x="0" y="0"/>
          <a:ext cx="0" cy="0"/>
          <a:chOff x="0" y="0"/>
          <a:chExt cx="0" cy="0"/>
        </a:xfrm>
      </p:grpSpPr>
      <p:sp>
        <p:nvSpPr>
          <p:cNvPr id="2663" name="Google Shape;2663;p120"/>
          <p:cNvSpPr txBox="1"/>
          <p:nvPr/>
        </p:nvSpPr>
        <p:spPr>
          <a:xfrm flipH="1">
            <a:off x="1016812" y="729914"/>
            <a:ext cx="3569573" cy="523200"/>
          </a:xfrm>
          <a:prstGeom prst="rect">
            <a:avLst/>
          </a:prstGeom>
          <a:noFill/>
          <a:ln>
            <a:noFill/>
          </a:ln>
        </p:spPr>
        <p:txBody>
          <a:bodyPr spcFirstLastPara="1" wrap="square" lIns="91425" tIns="91425" rIns="91425" bIns="91425" anchor="ctr" anchorCtr="0">
            <a:noAutofit/>
          </a:bodyPr>
          <a:lstStyle/>
          <a:p>
            <a:pPr lvl="0" algn="ctr"/>
            <a:r>
              <a:rPr lang="en-US" sz="2200" b="1" dirty="0">
                <a:solidFill>
                  <a:schemeClr val="accent2"/>
                </a:solidFill>
                <a:latin typeface="Hammersmith One"/>
                <a:ea typeface="Hammersmith One"/>
                <a:cs typeface="Hammersmith One"/>
                <a:sym typeface="Hammersmith One"/>
              </a:rPr>
              <a:t>Light source performance</a:t>
            </a:r>
            <a:endParaRPr sz="2200" b="1" dirty="0">
              <a:solidFill>
                <a:schemeClr val="accent2"/>
              </a:solidFill>
              <a:latin typeface="Hammersmith One"/>
              <a:ea typeface="Hammersmith One"/>
              <a:cs typeface="Hammersmith One"/>
              <a:sym typeface="Hammersmith One"/>
            </a:endParaRPr>
          </a:p>
        </p:txBody>
      </p:sp>
      <p:sp>
        <p:nvSpPr>
          <p:cNvPr id="2664" name="Google Shape;2664;p120"/>
          <p:cNvSpPr txBox="1"/>
          <p:nvPr/>
        </p:nvSpPr>
        <p:spPr>
          <a:xfrm flipH="1">
            <a:off x="885138" y="1259083"/>
            <a:ext cx="3760014" cy="2853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accent2"/>
              </a:buClr>
              <a:buSzPts val="1600"/>
              <a:buFont typeface="Manjari"/>
              <a:buChar char="●"/>
            </a:pPr>
            <a:r>
              <a:rPr lang="fr-FR" sz="1800" b="1" dirty="0">
                <a:solidFill>
                  <a:schemeClr val="accent2"/>
                </a:solidFill>
                <a:latin typeface="Manjari"/>
                <a:ea typeface="Manjari"/>
                <a:cs typeface="Manjari"/>
                <a:sym typeface="Manjari"/>
              </a:rPr>
              <a:t>Halogen lamp source visible light</a:t>
            </a:r>
            <a:endParaRPr lang="en-US" sz="1800" b="1" dirty="0">
              <a:solidFill>
                <a:schemeClr val="accent2"/>
              </a:solidFill>
              <a:latin typeface="Manjari"/>
              <a:ea typeface="Manjari"/>
              <a:cs typeface="Manjari"/>
              <a:sym typeface="Manjari"/>
            </a:endParaRPr>
          </a:p>
          <a:p>
            <a:pPr marL="457200" lvl="8" indent="-330200">
              <a:buClr>
                <a:schemeClr val="accent2"/>
              </a:buClr>
              <a:buSzPts val="1600"/>
              <a:buFont typeface="Wingdings" panose="05000000000000000000" pitchFamily="2" charset="2"/>
              <a:buChar char="Ø"/>
            </a:pPr>
            <a:r>
              <a:rPr lang="en-US" sz="1600" dirty="0">
                <a:solidFill>
                  <a:schemeClr val="accent2"/>
                </a:solidFill>
                <a:latin typeface="Manjari"/>
                <a:ea typeface="Manjari"/>
                <a:cs typeface="Manjari"/>
                <a:sym typeface="Manjari"/>
              </a:rPr>
              <a:t>Inside the bulb and close to the filament, allowed for a 10 to 45 fold improvement in light collection</a:t>
            </a:r>
            <a:endParaRPr lang="fr-FR" sz="1600" dirty="0">
              <a:solidFill>
                <a:schemeClr val="accent2"/>
              </a:solidFill>
              <a:latin typeface="Manjari"/>
              <a:ea typeface="Manjari"/>
              <a:cs typeface="Manjari"/>
              <a:sym typeface="Manjari"/>
            </a:endParaRPr>
          </a:p>
          <a:p>
            <a:pPr marL="457200" lvl="0" indent="-330200" algn="l" rtl="0">
              <a:spcBef>
                <a:spcPts val="0"/>
              </a:spcBef>
              <a:spcAft>
                <a:spcPts val="0"/>
              </a:spcAft>
              <a:buClr>
                <a:schemeClr val="accent2"/>
              </a:buClr>
              <a:buSzPts val="1600"/>
              <a:buFont typeface="Manjari"/>
              <a:buChar char="●"/>
            </a:pPr>
            <a:r>
              <a:rPr lang="en-US" sz="1800" b="1" dirty="0">
                <a:solidFill>
                  <a:schemeClr val="accent2"/>
                </a:solidFill>
                <a:latin typeface="Manjari"/>
                <a:ea typeface="Manjari"/>
                <a:cs typeface="Manjari"/>
                <a:sym typeface="Manjari"/>
              </a:rPr>
              <a:t>The cool LED light</a:t>
            </a:r>
          </a:p>
          <a:p>
            <a:pPr marL="457200" lvl="0" indent="-330200" algn="l" rtl="0">
              <a:spcBef>
                <a:spcPts val="0"/>
              </a:spcBef>
              <a:spcAft>
                <a:spcPts val="0"/>
              </a:spcAft>
              <a:buClr>
                <a:schemeClr val="accent2"/>
              </a:buClr>
              <a:buSzPts val="1600"/>
              <a:buFont typeface="Wingdings" panose="05000000000000000000" pitchFamily="2" charset="2"/>
              <a:buChar char="Ø"/>
            </a:pPr>
            <a:r>
              <a:rPr lang="en-US" sz="1600" dirty="0">
                <a:solidFill>
                  <a:schemeClr val="accent2"/>
                </a:solidFill>
                <a:latin typeface="Manjari"/>
                <a:ea typeface="Manjari"/>
                <a:cs typeface="Manjari"/>
                <a:sym typeface="Manjari"/>
              </a:rPr>
              <a:t>Despite a much lower light density of the LED source, due to the larger effective aperture achieved through direct illumination</a:t>
            </a:r>
            <a:endParaRPr sz="1600" dirty="0">
              <a:solidFill>
                <a:schemeClr val="accent2"/>
              </a:solidFill>
              <a:latin typeface="Manjari"/>
              <a:ea typeface="Manjari"/>
              <a:cs typeface="Manjari"/>
              <a:sym typeface="Manjari"/>
            </a:endParaRPr>
          </a:p>
        </p:txBody>
      </p:sp>
      <p:pic>
        <p:nvPicPr>
          <p:cNvPr id="3" name="圖片 2">
            <a:extLst>
              <a:ext uri="{FF2B5EF4-FFF2-40B4-BE49-F238E27FC236}">
                <a16:creationId xmlns:a16="http://schemas.microsoft.com/office/drawing/2014/main" id="{0EF261FE-1D29-41CC-A357-D5F594B4C3D8}"/>
              </a:ext>
            </a:extLst>
          </p:cNvPr>
          <p:cNvPicPr>
            <a:picLocks noChangeAspect="1"/>
          </p:cNvPicPr>
          <p:nvPr/>
        </p:nvPicPr>
        <p:blipFill>
          <a:blip r:embed="rId3"/>
          <a:stretch>
            <a:fillRect/>
          </a:stretch>
        </p:blipFill>
        <p:spPr>
          <a:xfrm>
            <a:off x="4549808" y="693684"/>
            <a:ext cx="4132191" cy="3449241"/>
          </a:xfrm>
          <a:prstGeom prst="rect">
            <a:avLst/>
          </a:prstGeom>
        </p:spPr>
      </p:pic>
      <p:sp>
        <p:nvSpPr>
          <p:cNvPr id="5" name="Google Shape;2663;p120">
            <a:extLst>
              <a:ext uri="{FF2B5EF4-FFF2-40B4-BE49-F238E27FC236}">
                <a16:creationId xmlns:a16="http://schemas.microsoft.com/office/drawing/2014/main" id="{1F86516B-8214-43E2-9503-47F666A934C9}"/>
              </a:ext>
            </a:extLst>
          </p:cNvPr>
          <p:cNvSpPr txBox="1"/>
          <p:nvPr/>
        </p:nvSpPr>
        <p:spPr>
          <a:xfrm flipH="1">
            <a:off x="4819492" y="4240232"/>
            <a:ext cx="3569573" cy="523200"/>
          </a:xfrm>
          <a:prstGeom prst="rect">
            <a:avLst/>
          </a:prstGeom>
          <a:noFill/>
          <a:ln>
            <a:noFill/>
          </a:ln>
        </p:spPr>
        <p:txBody>
          <a:bodyPr spcFirstLastPara="1" wrap="square" lIns="91425" tIns="91425" rIns="91425" bIns="91425" anchor="ctr" anchorCtr="0">
            <a:noAutofit/>
          </a:bodyPr>
          <a:lstStyle/>
          <a:p>
            <a:pPr lvl="0" algn="ctr"/>
            <a:r>
              <a:rPr lang="en-US" sz="2200" b="1" dirty="0">
                <a:solidFill>
                  <a:schemeClr val="accent2"/>
                </a:solidFill>
                <a:latin typeface="Hammersmith One"/>
                <a:ea typeface="Hammersmith One"/>
                <a:cs typeface="Hammersmith One"/>
                <a:sym typeface="Hammersmith One"/>
              </a:rPr>
              <a:t> Output of the phosphor-coated blue LED</a:t>
            </a:r>
            <a:endParaRPr sz="2200" b="1" dirty="0">
              <a:solidFill>
                <a:schemeClr val="accent2"/>
              </a:solidFill>
              <a:latin typeface="Hammersmith One"/>
              <a:ea typeface="Hammersmith One"/>
              <a:cs typeface="Hammersmith One"/>
              <a:sym typeface="Hammersmith One"/>
            </a:endParaRPr>
          </a:p>
        </p:txBody>
      </p:sp>
      <p:sp>
        <p:nvSpPr>
          <p:cNvPr id="6" name="文字方塊 5">
            <a:extLst>
              <a:ext uri="{FF2B5EF4-FFF2-40B4-BE49-F238E27FC236}">
                <a16:creationId xmlns:a16="http://schemas.microsoft.com/office/drawing/2014/main" id="{0E9B6DED-6DBE-4429-822F-214FD3629C5C}"/>
              </a:ext>
            </a:extLst>
          </p:cNvPr>
          <p:cNvSpPr txBox="1"/>
          <p:nvPr/>
        </p:nvSpPr>
        <p:spPr>
          <a:xfrm>
            <a:off x="8054309" y="4652598"/>
            <a:ext cx="639333" cy="369332"/>
          </a:xfrm>
          <a:prstGeom prst="rect">
            <a:avLst/>
          </a:prstGeom>
          <a:noFill/>
        </p:spPr>
        <p:txBody>
          <a:bodyPr wrap="square" rtlCol="0">
            <a:spAutoFit/>
          </a:bodyPr>
          <a:lstStyle/>
          <a:p>
            <a:r>
              <a:rPr lang="en-US" altLang="zh-TW" sz="1800" dirty="0"/>
              <a:t>14</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63"/>
                                        </p:tgtEl>
                                        <p:attrNameLst>
                                          <p:attrName>style.visibility</p:attrName>
                                        </p:attrNameLst>
                                      </p:cBhvr>
                                      <p:to>
                                        <p:strVal val="visible"/>
                                      </p:to>
                                    </p:set>
                                    <p:animEffect transition="in" filter="fade">
                                      <p:cBhvr>
                                        <p:cTn id="7" dur="1000"/>
                                        <p:tgtEl>
                                          <p:spTgt spid="266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68"/>
        <p:cNvGrpSpPr/>
        <p:nvPr/>
      </p:nvGrpSpPr>
      <p:grpSpPr>
        <a:xfrm>
          <a:off x="0" y="0"/>
          <a:ext cx="0" cy="0"/>
          <a:chOff x="0" y="0"/>
          <a:chExt cx="0" cy="0"/>
        </a:xfrm>
      </p:grpSpPr>
      <p:sp>
        <p:nvSpPr>
          <p:cNvPr id="2669" name="Google Shape;2669;p121"/>
          <p:cNvSpPr txBox="1"/>
          <p:nvPr/>
        </p:nvSpPr>
        <p:spPr>
          <a:xfrm flipH="1">
            <a:off x="1028112" y="845059"/>
            <a:ext cx="3360600" cy="523200"/>
          </a:xfrm>
          <a:prstGeom prst="rect">
            <a:avLst/>
          </a:prstGeom>
          <a:noFill/>
          <a:ln>
            <a:noFill/>
          </a:ln>
        </p:spPr>
        <p:txBody>
          <a:bodyPr spcFirstLastPara="1" wrap="square" lIns="91425" tIns="91425" rIns="91425" bIns="91425" anchor="ctr" anchorCtr="0">
            <a:noAutofit/>
          </a:bodyPr>
          <a:lstStyle/>
          <a:p>
            <a:pPr lvl="0" algn="ctr"/>
            <a:r>
              <a:rPr lang="en-US" sz="2200" b="1" dirty="0">
                <a:solidFill>
                  <a:schemeClr val="accent2"/>
                </a:solidFill>
                <a:latin typeface="Hammersmith One"/>
                <a:ea typeface="Hammersmith One"/>
                <a:cs typeface="Hammersmith One"/>
                <a:sym typeface="Hammersmith One"/>
              </a:rPr>
              <a:t>Reflectance standards and probe calibration</a:t>
            </a:r>
            <a:endParaRPr sz="2200" b="1" dirty="0">
              <a:solidFill>
                <a:schemeClr val="accent2"/>
              </a:solidFill>
              <a:latin typeface="Hammersmith One"/>
              <a:ea typeface="Hammersmith One"/>
              <a:cs typeface="Hammersmith One"/>
              <a:sym typeface="Hammersmith One"/>
            </a:endParaRPr>
          </a:p>
        </p:txBody>
      </p:sp>
      <p:sp>
        <p:nvSpPr>
          <p:cNvPr id="2670" name="Google Shape;2670;p121"/>
          <p:cNvSpPr txBox="1"/>
          <p:nvPr/>
        </p:nvSpPr>
        <p:spPr>
          <a:xfrm flipH="1">
            <a:off x="783247" y="1548997"/>
            <a:ext cx="3839961" cy="25491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accent2"/>
              </a:buClr>
              <a:buSzPts val="1600"/>
              <a:buFont typeface="Manjari"/>
              <a:buChar char="●"/>
            </a:pPr>
            <a:r>
              <a:rPr lang="en-US" sz="1600" dirty="0">
                <a:solidFill>
                  <a:schemeClr val="accent2"/>
                </a:solidFill>
                <a:latin typeface="Manjari"/>
                <a:ea typeface="Manjari"/>
                <a:cs typeface="Manjari"/>
                <a:sym typeface="Manjari"/>
              </a:rPr>
              <a:t>The spectral flatness and total reflectance of the tested standards</a:t>
            </a:r>
          </a:p>
          <a:p>
            <a:pPr marL="457200" lvl="0" indent="-330200" algn="l" rtl="0">
              <a:spcBef>
                <a:spcPts val="0"/>
              </a:spcBef>
              <a:spcAft>
                <a:spcPts val="0"/>
              </a:spcAft>
              <a:buClr>
                <a:schemeClr val="accent2"/>
              </a:buClr>
              <a:buSzPts val="1600"/>
              <a:buFont typeface="Manjari"/>
              <a:buChar char="●"/>
            </a:pPr>
            <a:r>
              <a:rPr lang="en-US" sz="1600" dirty="0">
                <a:solidFill>
                  <a:schemeClr val="accent2"/>
                </a:solidFill>
                <a:latin typeface="Manjari"/>
                <a:ea typeface="Manjari"/>
                <a:cs typeface="Manjari"/>
                <a:sym typeface="Manjari"/>
              </a:rPr>
              <a:t>The noncontact and surface contact probes were best calibrated using dully surfaced diffuse reflectance materials,</a:t>
            </a:r>
          </a:p>
          <a:p>
            <a:pPr marL="127000" lvl="0" algn="l" rtl="0">
              <a:spcBef>
                <a:spcPts val="0"/>
              </a:spcBef>
              <a:spcAft>
                <a:spcPts val="0"/>
              </a:spcAft>
              <a:buClr>
                <a:schemeClr val="accent2"/>
              </a:buClr>
              <a:buSzPts val="1600"/>
            </a:pPr>
            <a:r>
              <a:rPr lang="en-US" sz="1600" dirty="0">
                <a:solidFill>
                  <a:schemeClr val="accent2"/>
                </a:solidFill>
                <a:latin typeface="Manjari"/>
                <a:ea typeface="Manjari"/>
                <a:cs typeface="Manjari"/>
                <a:sym typeface="Manjari"/>
              </a:rPr>
              <a:t>      which reduced specular reflections</a:t>
            </a:r>
          </a:p>
          <a:p>
            <a:pPr marL="457200" lvl="0" indent="-330200" algn="l" rtl="0">
              <a:spcBef>
                <a:spcPts val="0"/>
              </a:spcBef>
              <a:spcAft>
                <a:spcPts val="0"/>
              </a:spcAft>
              <a:buClr>
                <a:schemeClr val="accent2"/>
              </a:buClr>
              <a:buSzPts val="1600"/>
              <a:buFont typeface="Manjari"/>
              <a:buChar char="●"/>
            </a:pPr>
            <a:r>
              <a:rPr lang="en-US" sz="1600" dirty="0">
                <a:solidFill>
                  <a:schemeClr val="accent2"/>
                </a:solidFill>
                <a:latin typeface="Manjari"/>
                <a:ea typeface="Manjari"/>
                <a:cs typeface="Manjari"/>
                <a:sym typeface="Manjari"/>
              </a:rPr>
              <a:t>The invasive needle probes, demonstrated large variations in</a:t>
            </a:r>
          </a:p>
          <a:p>
            <a:pPr marL="127000" lvl="0" algn="l" rtl="0">
              <a:spcBef>
                <a:spcPts val="0"/>
              </a:spcBef>
              <a:spcAft>
                <a:spcPts val="0"/>
              </a:spcAft>
              <a:buClr>
                <a:schemeClr val="accent2"/>
              </a:buClr>
              <a:buSzPts val="1600"/>
            </a:pPr>
            <a:r>
              <a:rPr lang="en-US" sz="1600" dirty="0">
                <a:solidFill>
                  <a:schemeClr val="accent2"/>
                </a:solidFill>
                <a:latin typeface="Manjari"/>
                <a:ea typeface="Manjari"/>
                <a:cs typeface="Manjari"/>
                <a:sym typeface="Manjari"/>
              </a:rPr>
              <a:t>      coupling to solid standards</a:t>
            </a:r>
          </a:p>
        </p:txBody>
      </p:sp>
      <p:pic>
        <p:nvPicPr>
          <p:cNvPr id="3" name="圖片 2">
            <a:extLst>
              <a:ext uri="{FF2B5EF4-FFF2-40B4-BE49-F238E27FC236}">
                <a16:creationId xmlns:a16="http://schemas.microsoft.com/office/drawing/2014/main" id="{D65C1867-CC2B-4809-9D7C-1E69FA071414}"/>
              </a:ext>
            </a:extLst>
          </p:cNvPr>
          <p:cNvPicPr>
            <a:picLocks noChangeAspect="1"/>
          </p:cNvPicPr>
          <p:nvPr/>
        </p:nvPicPr>
        <p:blipFill rotWithShape="1">
          <a:blip r:embed="rId3"/>
          <a:srcRect l="2267" t="2606" r="1700" b="2376"/>
          <a:stretch/>
        </p:blipFill>
        <p:spPr>
          <a:xfrm>
            <a:off x="4820717" y="1224516"/>
            <a:ext cx="3649764" cy="3337543"/>
          </a:xfrm>
          <a:prstGeom prst="rect">
            <a:avLst/>
          </a:prstGeom>
        </p:spPr>
      </p:pic>
      <p:sp>
        <p:nvSpPr>
          <p:cNvPr id="5" name="Google Shape;2669;p121">
            <a:extLst>
              <a:ext uri="{FF2B5EF4-FFF2-40B4-BE49-F238E27FC236}">
                <a16:creationId xmlns:a16="http://schemas.microsoft.com/office/drawing/2014/main" id="{4FACE364-1598-44A6-8C72-A5664D8CAC32}"/>
              </a:ext>
            </a:extLst>
          </p:cNvPr>
          <p:cNvSpPr txBox="1"/>
          <p:nvPr/>
        </p:nvSpPr>
        <p:spPr>
          <a:xfrm flipH="1">
            <a:off x="4621275" y="648159"/>
            <a:ext cx="3947757" cy="523200"/>
          </a:xfrm>
          <a:prstGeom prst="rect">
            <a:avLst/>
          </a:prstGeom>
          <a:noFill/>
          <a:ln>
            <a:noFill/>
          </a:ln>
        </p:spPr>
        <p:txBody>
          <a:bodyPr spcFirstLastPara="1" wrap="square" lIns="91425" tIns="91425" rIns="91425" bIns="91425" anchor="ctr" anchorCtr="0">
            <a:noAutofit/>
          </a:bodyPr>
          <a:lstStyle/>
          <a:p>
            <a:pPr lvl="0" algn="ctr"/>
            <a:r>
              <a:rPr lang="en-US" sz="2200" b="1" dirty="0">
                <a:solidFill>
                  <a:schemeClr val="accent2"/>
                </a:solidFill>
                <a:latin typeface="Hammersmith One"/>
                <a:ea typeface="Hammersmith One"/>
                <a:cs typeface="Hammersmith One"/>
                <a:sym typeface="Hammersmith One"/>
              </a:rPr>
              <a:t>The spectral flatness of the reference materials tested</a:t>
            </a:r>
            <a:r>
              <a:rPr lang="en" sz="2200" b="1" dirty="0">
                <a:solidFill>
                  <a:schemeClr val="accent2"/>
                </a:solidFill>
                <a:latin typeface="Hammersmith One"/>
                <a:ea typeface="Hammersmith One"/>
                <a:cs typeface="Hammersmith One"/>
                <a:sym typeface="Hammersmith One"/>
              </a:rPr>
              <a:t> </a:t>
            </a:r>
            <a:endParaRPr sz="2200" b="1" dirty="0">
              <a:solidFill>
                <a:schemeClr val="accent2"/>
              </a:solidFill>
              <a:latin typeface="Hammersmith One"/>
              <a:ea typeface="Hammersmith One"/>
              <a:cs typeface="Hammersmith One"/>
              <a:sym typeface="Hammersmith One"/>
            </a:endParaRPr>
          </a:p>
        </p:txBody>
      </p:sp>
      <p:sp>
        <p:nvSpPr>
          <p:cNvPr id="6" name="文字方塊 5">
            <a:extLst>
              <a:ext uri="{FF2B5EF4-FFF2-40B4-BE49-F238E27FC236}">
                <a16:creationId xmlns:a16="http://schemas.microsoft.com/office/drawing/2014/main" id="{FC9F4B11-45A1-4CB3-968E-3F6290E4A0E1}"/>
              </a:ext>
            </a:extLst>
          </p:cNvPr>
          <p:cNvSpPr txBox="1"/>
          <p:nvPr/>
        </p:nvSpPr>
        <p:spPr>
          <a:xfrm>
            <a:off x="8054309" y="4652598"/>
            <a:ext cx="639333" cy="369332"/>
          </a:xfrm>
          <a:prstGeom prst="rect">
            <a:avLst/>
          </a:prstGeom>
          <a:noFill/>
        </p:spPr>
        <p:txBody>
          <a:bodyPr wrap="square" rtlCol="0">
            <a:spAutoFit/>
          </a:bodyPr>
          <a:lstStyle/>
          <a:p>
            <a:r>
              <a:rPr lang="en-US" altLang="zh-TW" sz="1800" dirty="0"/>
              <a:t>15</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69"/>
                                        </p:tgtEl>
                                        <p:attrNameLst>
                                          <p:attrName>style.visibility</p:attrName>
                                        </p:attrNameLst>
                                      </p:cBhvr>
                                      <p:to>
                                        <p:strVal val="visible"/>
                                      </p:to>
                                    </p:set>
                                    <p:animEffect transition="in" filter="fade">
                                      <p:cBhvr>
                                        <p:cTn id="7" dur="1000"/>
                                        <p:tgtEl>
                                          <p:spTgt spid="266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4"/>
        <p:cNvGrpSpPr/>
        <p:nvPr/>
      </p:nvGrpSpPr>
      <p:grpSpPr>
        <a:xfrm>
          <a:off x="0" y="0"/>
          <a:ext cx="0" cy="0"/>
          <a:chOff x="0" y="0"/>
          <a:chExt cx="0" cy="0"/>
        </a:xfrm>
      </p:grpSpPr>
      <p:sp>
        <p:nvSpPr>
          <p:cNvPr id="2676" name="Google Shape;2676;p122"/>
          <p:cNvSpPr txBox="1"/>
          <p:nvPr/>
        </p:nvSpPr>
        <p:spPr>
          <a:xfrm flipH="1">
            <a:off x="635210" y="1719983"/>
            <a:ext cx="3936789" cy="27201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US" sz="1800" dirty="0">
                <a:solidFill>
                  <a:schemeClr val="dk1"/>
                </a:solidFill>
                <a:latin typeface="Manjari"/>
                <a:ea typeface="Manjari"/>
                <a:cs typeface="Manjari"/>
                <a:sym typeface="Manjari"/>
              </a:rPr>
              <a:t>Lipid-based aqueous standards also produced unpredictable wavelike variations in the reference curves, especially after the lipid samples were left standing</a:t>
            </a:r>
            <a:endParaRPr sz="1800" dirty="0">
              <a:solidFill>
                <a:schemeClr val="dk1"/>
              </a:solidFill>
              <a:latin typeface="Manjari"/>
              <a:ea typeface="Manjari"/>
              <a:cs typeface="Manjari"/>
              <a:sym typeface="Manjari"/>
            </a:endParaRPr>
          </a:p>
        </p:txBody>
      </p:sp>
      <p:pic>
        <p:nvPicPr>
          <p:cNvPr id="3" name="圖片 2">
            <a:extLst>
              <a:ext uri="{FF2B5EF4-FFF2-40B4-BE49-F238E27FC236}">
                <a16:creationId xmlns:a16="http://schemas.microsoft.com/office/drawing/2014/main" id="{7A92E8C6-5E88-4264-88B9-6877A5B61188}"/>
              </a:ext>
            </a:extLst>
          </p:cNvPr>
          <p:cNvPicPr>
            <a:picLocks noChangeAspect="1"/>
          </p:cNvPicPr>
          <p:nvPr/>
        </p:nvPicPr>
        <p:blipFill rotWithShape="1">
          <a:blip r:embed="rId3"/>
          <a:srcRect l="2958" t="1992" r="2003"/>
          <a:stretch/>
        </p:blipFill>
        <p:spPr>
          <a:xfrm>
            <a:off x="4751462" y="1233029"/>
            <a:ext cx="3844133" cy="3284354"/>
          </a:xfrm>
          <a:prstGeom prst="rect">
            <a:avLst/>
          </a:prstGeom>
        </p:spPr>
      </p:pic>
      <p:sp>
        <p:nvSpPr>
          <p:cNvPr id="9" name="Google Shape;2675;p122">
            <a:extLst>
              <a:ext uri="{FF2B5EF4-FFF2-40B4-BE49-F238E27FC236}">
                <a16:creationId xmlns:a16="http://schemas.microsoft.com/office/drawing/2014/main" id="{C0D57D27-37F3-463F-84E5-22A56D758DB9}"/>
              </a:ext>
            </a:extLst>
          </p:cNvPr>
          <p:cNvSpPr txBox="1"/>
          <p:nvPr/>
        </p:nvSpPr>
        <p:spPr>
          <a:xfrm flipH="1">
            <a:off x="847350" y="928943"/>
            <a:ext cx="3840478" cy="523200"/>
          </a:xfrm>
          <a:prstGeom prst="rect">
            <a:avLst/>
          </a:prstGeom>
          <a:noFill/>
          <a:ln>
            <a:noFill/>
          </a:ln>
        </p:spPr>
        <p:txBody>
          <a:bodyPr spcFirstLastPara="1" wrap="square" lIns="91425" tIns="91425" rIns="91425" bIns="91425" anchor="ctr" anchorCtr="0">
            <a:noAutofit/>
          </a:bodyPr>
          <a:lstStyle/>
          <a:p>
            <a:pPr lvl="0" algn="ctr"/>
            <a:r>
              <a:rPr lang="en-US" sz="2200" b="1" dirty="0">
                <a:solidFill>
                  <a:schemeClr val="accent2"/>
                </a:solidFill>
                <a:latin typeface="Hammersmith One"/>
                <a:ea typeface="Hammersmith One"/>
                <a:cs typeface="Hammersmith One"/>
                <a:sym typeface="Hammersmith One"/>
              </a:rPr>
              <a:t>Oscillations from liquid Intralipid-based standards</a:t>
            </a:r>
            <a:r>
              <a:rPr lang="en" sz="2200" b="1" dirty="0">
                <a:solidFill>
                  <a:schemeClr val="accent2"/>
                </a:solidFill>
                <a:latin typeface="Hammersmith One"/>
                <a:ea typeface="Hammersmith One"/>
                <a:cs typeface="Hammersmith One"/>
                <a:sym typeface="Hammersmith One"/>
              </a:rPr>
              <a:t> </a:t>
            </a:r>
            <a:endParaRPr sz="2200" b="1" dirty="0">
              <a:solidFill>
                <a:schemeClr val="accent2"/>
              </a:solidFill>
              <a:latin typeface="Hammersmith One"/>
              <a:ea typeface="Hammersmith One"/>
              <a:cs typeface="Hammersmith One"/>
              <a:sym typeface="Hammersmith One"/>
            </a:endParaRPr>
          </a:p>
        </p:txBody>
      </p:sp>
      <p:sp>
        <p:nvSpPr>
          <p:cNvPr id="5" name="文字方塊 4">
            <a:extLst>
              <a:ext uri="{FF2B5EF4-FFF2-40B4-BE49-F238E27FC236}">
                <a16:creationId xmlns:a16="http://schemas.microsoft.com/office/drawing/2014/main" id="{A8981342-0983-43E2-99A1-F48D93DF646C}"/>
              </a:ext>
            </a:extLst>
          </p:cNvPr>
          <p:cNvSpPr txBox="1"/>
          <p:nvPr/>
        </p:nvSpPr>
        <p:spPr>
          <a:xfrm>
            <a:off x="8054309" y="4652598"/>
            <a:ext cx="639333" cy="369332"/>
          </a:xfrm>
          <a:prstGeom prst="rect">
            <a:avLst/>
          </a:prstGeom>
          <a:noFill/>
        </p:spPr>
        <p:txBody>
          <a:bodyPr wrap="square" rtlCol="0">
            <a:spAutoFit/>
          </a:bodyPr>
          <a:lstStyle/>
          <a:p>
            <a:r>
              <a:rPr lang="en-US" altLang="zh-TW" sz="1800" dirty="0"/>
              <a:t>16</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4"/>
        <p:cNvGrpSpPr/>
        <p:nvPr/>
      </p:nvGrpSpPr>
      <p:grpSpPr>
        <a:xfrm>
          <a:off x="0" y="0"/>
          <a:ext cx="0" cy="0"/>
          <a:chOff x="0" y="0"/>
          <a:chExt cx="0" cy="0"/>
        </a:xfrm>
      </p:grpSpPr>
      <p:sp>
        <p:nvSpPr>
          <p:cNvPr id="2685" name="Google Shape;2685;p123"/>
          <p:cNvSpPr txBox="1"/>
          <p:nvPr/>
        </p:nvSpPr>
        <p:spPr>
          <a:xfrm flipH="1">
            <a:off x="870509" y="1000575"/>
            <a:ext cx="3620779" cy="523200"/>
          </a:xfrm>
          <a:prstGeom prst="rect">
            <a:avLst/>
          </a:prstGeom>
          <a:noFill/>
          <a:ln>
            <a:noFill/>
          </a:ln>
        </p:spPr>
        <p:txBody>
          <a:bodyPr spcFirstLastPara="1" wrap="square" lIns="91425" tIns="91425" rIns="91425" bIns="91425" anchor="ctr" anchorCtr="0">
            <a:noAutofit/>
          </a:bodyPr>
          <a:lstStyle/>
          <a:p>
            <a:pPr lvl="0" algn="ctr"/>
            <a:r>
              <a:rPr lang="en-US" sz="2200" b="1" dirty="0">
                <a:solidFill>
                  <a:schemeClr val="lt2"/>
                </a:solidFill>
                <a:latin typeface="Hammersmith One"/>
                <a:ea typeface="Hammersmith One"/>
                <a:cs typeface="Hammersmith One"/>
                <a:sym typeface="Hammersmith One"/>
              </a:rPr>
              <a:t>Predicted versus actual absorbance and scattering plots.</a:t>
            </a:r>
            <a:endParaRPr sz="2200" b="1" dirty="0">
              <a:solidFill>
                <a:schemeClr val="lt2"/>
              </a:solidFill>
              <a:latin typeface="Hammersmith One"/>
              <a:ea typeface="Hammersmith One"/>
              <a:cs typeface="Hammersmith One"/>
              <a:sym typeface="Hammersmith One"/>
            </a:endParaRPr>
          </a:p>
        </p:txBody>
      </p:sp>
      <p:sp>
        <p:nvSpPr>
          <p:cNvPr id="2686" name="Google Shape;2686;p123"/>
          <p:cNvSpPr txBox="1"/>
          <p:nvPr/>
        </p:nvSpPr>
        <p:spPr>
          <a:xfrm flipH="1">
            <a:off x="870506" y="1800405"/>
            <a:ext cx="3701493" cy="24258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2"/>
              </a:buClr>
              <a:buSzPts val="1600"/>
              <a:buFont typeface="Manjari"/>
              <a:buChar char="●"/>
            </a:pPr>
            <a:r>
              <a:rPr lang="en-US" sz="1800" dirty="0">
                <a:solidFill>
                  <a:schemeClr val="dk1"/>
                </a:solidFill>
                <a:latin typeface="Manjari"/>
                <a:ea typeface="Manjari"/>
                <a:cs typeface="Manjari"/>
                <a:sym typeface="Manjari"/>
              </a:rPr>
              <a:t>The spectral effects introduced by scattering were reduced by use of differential spectroscopy.</a:t>
            </a:r>
          </a:p>
          <a:p>
            <a:pPr marL="457200" lvl="0" indent="-330200" algn="l" rtl="0">
              <a:spcBef>
                <a:spcPts val="0"/>
              </a:spcBef>
              <a:spcAft>
                <a:spcPts val="0"/>
              </a:spcAft>
              <a:buClr>
                <a:schemeClr val="lt2"/>
              </a:buClr>
              <a:buSzPts val="1600"/>
              <a:buFont typeface="Manjari"/>
              <a:buChar char="●"/>
            </a:pPr>
            <a:r>
              <a:rPr lang="en-US" sz="1800" dirty="0">
                <a:solidFill>
                  <a:schemeClr val="dk1"/>
                </a:solidFill>
                <a:latin typeface="Manjari"/>
                <a:ea typeface="Manjari"/>
                <a:cs typeface="Manjari"/>
                <a:sym typeface="Manjari"/>
              </a:rPr>
              <a:t>Emphasizes nonlinear effects over the baseline offset and exponential effects induced by scattering and variations in the coupling.</a:t>
            </a:r>
          </a:p>
          <a:p>
            <a:pPr marL="457200" lvl="0" indent="-330200" algn="l" rtl="0">
              <a:spcBef>
                <a:spcPts val="0"/>
              </a:spcBef>
              <a:spcAft>
                <a:spcPts val="0"/>
              </a:spcAft>
              <a:buClr>
                <a:schemeClr val="lt2"/>
              </a:buClr>
              <a:buSzPts val="1600"/>
              <a:buFont typeface="Manjari"/>
              <a:buChar char="●"/>
            </a:pPr>
            <a:endParaRPr sz="1600" dirty="0">
              <a:solidFill>
                <a:schemeClr val="dk1"/>
              </a:solidFill>
              <a:latin typeface="Manjari"/>
              <a:ea typeface="Manjari"/>
              <a:cs typeface="Manjari"/>
              <a:sym typeface="Manjari"/>
            </a:endParaRPr>
          </a:p>
        </p:txBody>
      </p:sp>
      <p:pic>
        <p:nvPicPr>
          <p:cNvPr id="3" name="圖片 2">
            <a:extLst>
              <a:ext uri="{FF2B5EF4-FFF2-40B4-BE49-F238E27FC236}">
                <a16:creationId xmlns:a16="http://schemas.microsoft.com/office/drawing/2014/main" id="{0AB03806-64EC-4F11-8AA7-640EA55827E1}"/>
              </a:ext>
            </a:extLst>
          </p:cNvPr>
          <p:cNvPicPr>
            <a:picLocks noChangeAspect="1"/>
          </p:cNvPicPr>
          <p:nvPr/>
        </p:nvPicPr>
        <p:blipFill rotWithShape="1">
          <a:blip r:embed="rId3"/>
          <a:srcRect t="1849"/>
          <a:stretch/>
        </p:blipFill>
        <p:spPr>
          <a:xfrm>
            <a:off x="4727172" y="1"/>
            <a:ext cx="3019011" cy="5048404"/>
          </a:xfrm>
          <a:prstGeom prst="rect">
            <a:avLst/>
          </a:prstGeom>
        </p:spPr>
      </p:pic>
      <p:sp>
        <p:nvSpPr>
          <p:cNvPr id="5" name="文字方塊 4">
            <a:extLst>
              <a:ext uri="{FF2B5EF4-FFF2-40B4-BE49-F238E27FC236}">
                <a16:creationId xmlns:a16="http://schemas.microsoft.com/office/drawing/2014/main" id="{BADFA524-6CBA-435B-9C9C-45171DC56F5D}"/>
              </a:ext>
            </a:extLst>
          </p:cNvPr>
          <p:cNvSpPr txBox="1"/>
          <p:nvPr/>
        </p:nvSpPr>
        <p:spPr>
          <a:xfrm>
            <a:off x="8054309" y="4652598"/>
            <a:ext cx="639333" cy="369332"/>
          </a:xfrm>
          <a:prstGeom prst="rect">
            <a:avLst/>
          </a:prstGeom>
          <a:noFill/>
        </p:spPr>
        <p:txBody>
          <a:bodyPr wrap="square" rtlCol="0">
            <a:spAutoFit/>
          </a:bodyPr>
          <a:lstStyle/>
          <a:p>
            <a:r>
              <a:rPr lang="en-US" altLang="zh-TW" sz="1800" dirty="0"/>
              <a:t>17</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85"/>
                                        </p:tgtEl>
                                        <p:attrNameLst>
                                          <p:attrName>style.visibility</p:attrName>
                                        </p:attrNameLst>
                                      </p:cBhvr>
                                      <p:to>
                                        <p:strVal val="visible"/>
                                      </p:to>
                                    </p:set>
                                    <p:animEffect transition="in" filter="fade">
                                      <p:cBhvr>
                                        <p:cTn id="7" dur="1000"/>
                                        <p:tgtEl>
                                          <p:spTgt spid="2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0"/>
        <p:cNvGrpSpPr/>
        <p:nvPr/>
      </p:nvGrpSpPr>
      <p:grpSpPr>
        <a:xfrm>
          <a:off x="0" y="0"/>
          <a:ext cx="0" cy="0"/>
          <a:chOff x="0" y="0"/>
          <a:chExt cx="0" cy="0"/>
        </a:xfrm>
      </p:grpSpPr>
      <p:sp>
        <p:nvSpPr>
          <p:cNvPr id="2651" name="Google Shape;2651;p118"/>
          <p:cNvSpPr txBox="1"/>
          <p:nvPr/>
        </p:nvSpPr>
        <p:spPr>
          <a:xfrm>
            <a:off x="4865880" y="1020559"/>
            <a:ext cx="3441900" cy="523200"/>
          </a:xfrm>
          <a:prstGeom prst="rect">
            <a:avLst/>
          </a:prstGeom>
          <a:noFill/>
          <a:ln>
            <a:noFill/>
          </a:ln>
        </p:spPr>
        <p:txBody>
          <a:bodyPr spcFirstLastPara="1" wrap="square" lIns="91425" tIns="91425" rIns="91425" bIns="91425" anchor="ctr" anchorCtr="0">
            <a:noAutofit/>
          </a:bodyPr>
          <a:lstStyle/>
          <a:p>
            <a:pPr lvl="0" algn="ctr"/>
            <a:r>
              <a:rPr lang="en-US" sz="2200" b="1" dirty="0">
                <a:solidFill>
                  <a:schemeClr val="tx1"/>
                </a:solidFill>
                <a:latin typeface="Hammersmith One"/>
                <a:ea typeface="Hammersmith One"/>
                <a:cs typeface="Hammersmith One"/>
                <a:sym typeface="Hammersmith One"/>
              </a:rPr>
              <a:t>Deoxygenation binding curve as measured using VLS</a:t>
            </a:r>
            <a:endParaRPr sz="2200" b="1" dirty="0">
              <a:solidFill>
                <a:schemeClr val="tx1"/>
              </a:solidFill>
              <a:latin typeface="Hammersmith One"/>
              <a:ea typeface="Hammersmith One"/>
              <a:cs typeface="Hammersmith One"/>
              <a:sym typeface="Hammersmith One"/>
            </a:endParaRPr>
          </a:p>
        </p:txBody>
      </p:sp>
      <p:sp>
        <p:nvSpPr>
          <p:cNvPr id="2652" name="Google Shape;2652;p118"/>
          <p:cNvSpPr txBox="1"/>
          <p:nvPr/>
        </p:nvSpPr>
        <p:spPr>
          <a:xfrm>
            <a:off x="4718100" y="1773077"/>
            <a:ext cx="3531160" cy="2559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2"/>
              </a:buClr>
              <a:buSzPts val="1600"/>
              <a:buFont typeface="Manjari"/>
              <a:buChar char="●"/>
            </a:pPr>
            <a:r>
              <a:rPr lang="en-US" sz="1600" dirty="0">
                <a:solidFill>
                  <a:schemeClr val="lt2"/>
                </a:solidFill>
                <a:latin typeface="Manjari"/>
                <a:ea typeface="Manjari"/>
                <a:cs typeface="Manjari"/>
                <a:sym typeface="Manjari"/>
              </a:rPr>
              <a:t>The measured spectra of oxygenated and deoxygenated hemoglobin compare well to published values. </a:t>
            </a:r>
            <a:endParaRPr sz="1600" dirty="0">
              <a:solidFill>
                <a:schemeClr val="lt2"/>
              </a:solidFill>
              <a:latin typeface="Manjari"/>
              <a:ea typeface="Manjari"/>
              <a:cs typeface="Manjari"/>
              <a:sym typeface="Manjari"/>
            </a:endParaRPr>
          </a:p>
          <a:p>
            <a:pPr marL="457200" lvl="0" indent="-330200" algn="l" rtl="0">
              <a:spcBef>
                <a:spcPts val="0"/>
              </a:spcBef>
              <a:spcAft>
                <a:spcPts val="0"/>
              </a:spcAft>
              <a:buClr>
                <a:schemeClr val="lt2"/>
              </a:buClr>
              <a:buSzPts val="1600"/>
              <a:buFont typeface="Manjari"/>
              <a:buChar char="●"/>
            </a:pPr>
            <a:r>
              <a:rPr lang="en-US" sz="1600" dirty="0">
                <a:solidFill>
                  <a:schemeClr val="lt2"/>
                </a:solidFill>
                <a:latin typeface="Manjari"/>
                <a:ea typeface="Manjari"/>
                <a:cs typeface="Manjari"/>
                <a:sym typeface="Manjari"/>
              </a:rPr>
              <a:t> A plot of calculated hemoglobin saturation versus measured electrode pO2 demonstrates an oxygen dissociation curve with the expected sigmoid shape</a:t>
            </a:r>
            <a:endParaRPr sz="1600" dirty="0">
              <a:solidFill>
                <a:schemeClr val="lt2"/>
              </a:solidFill>
              <a:latin typeface="Manjari"/>
              <a:ea typeface="Manjari"/>
              <a:cs typeface="Manjari"/>
              <a:sym typeface="Manjari"/>
            </a:endParaRPr>
          </a:p>
        </p:txBody>
      </p:sp>
      <p:pic>
        <p:nvPicPr>
          <p:cNvPr id="6" name="圖片 5">
            <a:extLst>
              <a:ext uri="{FF2B5EF4-FFF2-40B4-BE49-F238E27FC236}">
                <a16:creationId xmlns:a16="http://schemas.microsoft.com/office/drawing/2014/main" id="{6EF66F2F-CD93-4BE3-A9AF-B7AF640B0A42}"/>
              </a:ext>
            </a:extLst>
          </p:cNvPr>
          <p:cNvPicPr>
            <a:picLocks noChangeAspect="1"/>
          </p:cNvPicPr>
          <p:nvPr/>
        </p:nvPicPr>
        <p:blipFill rotWithShape="1">
          <a:blip r:embed="rId3"/>
          <a:srcRect l="4141" t="-335" r="1970" b="1375"/>
          <a:stretch/>
        </p:blipFill>
        <p:spPr>
          <a:xfrm>
            <a:off x="154709" y="519379"/>
            <a:ext cx="4769511" cy="4067252"/>
          </a:xfrm>
          <a:prstGeom prst="rect">
            <a:avLst/>
          </a:prstGeom>
        </p:spPr>
      </p:pic>
      <p:cxnSp>
        <p:nvCxnSpPr>
          <p:cNvPr id="3" name="直線接點 2">
            <a:extLst>
              <a:ext uri="{FF2B5EF4-FFF2-40B4-BE49-F238E27FC236}">
                <a16:creationId xmlns:a16="http://schemas.microsoft.com/office/drawing/2014/main" id="{1745AB05-FF4B-49AF-9EAD-84F400F03203}"/>
              </a:ext>
            </a:extLst>
          </p:cNvPr>
          <p:cNvCxnSpPr/>
          <p:nvPr/>
        </p:nvCxnSpPr>
        <p:spPr>
          <a:xfrm>
            <a:off x="3434316" y="297712"/>
            <a:ext cx="0" cy="3551274"/>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7" name="文字方塊 6">
            <a:extLst>
              <a:ext uri="{FF2B5EF4-FFF2-40B4-BE49-F238E27FC236}">
                <a16:creationId xmlns:a16="http://schemas.microsoft.com/office/drawing/2014/main" id="{1C83CD9C-BB6F-4710-B920-FF819386AD4B}"/>
              </a:ext>
            </a:extLst>
          </p:cNvPr>
          <p:cNvSpPr txBox="1"/>
          <p:nvPr/>
        </p:nvSpPr>
        <p:spPr>
          <a:xfrm>
            <a:off x="8054309" y="4652598"/>
            <a:ext cx="639333" cy="369332"/>
          </a:xfrm>
          <a:prstGeom prst="rect">
            <a:avLst/>
          </a:prstGeom>
          <a:noFill/>
        </p:spPr>
        <p:txBody>
          <a:bodyPr wrap="square" rtlCol="0">
            <a:spAutoFit/>
          </a:bodyPr>
          <a:lstStyle/>
          <a:p>
            <a:r>
              <a:rPr lang="en-US" altLang="zh-TW" sz="1800" dirty="0"/>
              <a:t>18</a:t>
            </a:r>
            <a:endParaRPr lang="zh-TW" altLang="en-US" sz="1800" dirty="0"/>
          </a:p>
        </p:txBody>
      </p:sp>
    </p:spTree>
    <p:extLst>
      <p:ext uri="{BB962C8B-B14F-4D97-AF65-F5344CB8AC3E}">
        <p14:creationId xmlns:p14="http://schemas.microsoft.com/office/powerpoint/2010/main" val="373586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51"/>
                                        </p:tgtEl>
                                        <p:attrNameLst>
                                          <p:attrName>style.visibility</p:attrName>
                                        </p:attrNameLst>
                                      </p:cBhvr>
                                      <p:to>
                                        <p:strVal val="visible"/>
                                      </p:to>
                                    </p:set>
                                    <p:animEffect transition="in" filter="fade">
                                      <p:cBhvr>
                                        <p:cTn id="7" dur="1000"/>
                                        <p:tgtEl>
                                          <p:spTgt spid="2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0"/>
        <p:cNvGrpSpPr/>
        <p:nvPr/>
      </p:nvGrpSpPr>
      <p:grpSpPr>
        <a:xfrm>
          <a:off x="0" y="0"/>
          <a:ext cx="0" cy="0"/>
          <a:chOff x="0" y="0"/>
          <a:chExt cx="0" cy="0"/>
        </a:xfrm>
      </p:grpSpPr>
      <p:sp>
        <p:nvSpPr>
          <p:cNvPr id="2651" name="Google Shape;2651;p118"/>
          <p:cNvSpPr txBox="1"/>
          <p:nvPr/>
        </p:nvSpPr>
        <p:spPr>
          <a:xfrm>
            <a:off x="4596084" y="803811"/>
            <a:ext cx="3441900" cy="523200"/>
          </a:xfrm>
          <a:prstGeom prst="rect">
            <a:avLst/>
          </a:prstGeom>
          <a:noFill/>
          <a:ln>
            <a:noFill/>
          </a:ln>
        </p:spPr>
        <p:txBody>
          <a:bodyPr spcFirstLastPara="1" wrap="square" lIns="91425" tIns="91425" rIns="91425" bIns="91425" anchor="ctr" anchorCtr="0">
            <a:noAutofit/>
          </a:bodyPr>
          <a:lstStyle/>
          <a:p>
            <a:pPr lvl="0" algn="ctr"/>
            <a:r>
              <a:rPr lang="en-US" sz="2200" b="1" dirty="0">
                <a:solidFill>
                  <a:schemeClr val="tx1"/>
                </a:solidFill>
                <a:latin typeface="Hammersmith One"/>
                <a:ea typeface="Hammersmith One"/>
                <a:cs typeface="Hammersmith One"/>
                <a:sym typeface="Hammersmith One"/>
              </a:rPr>
              <a:t>Differential spectroscopy applied to in vivo spectra</a:t>
            </a:r>
            <a:endParaRPr sz="2200" b="1" dirty="0">
              <a:solidFill>
                <a:schemeClr val="tx1"/>
              </a:solidFill>
              <a:latin typeface="Hammersmith One"/>
              <a:ea typeface="Hammersmith One"/>
              <a:cs typeface="Hammersmith One"/>
              <a:sym typeface="Hammersmith One"/>
            </a:endParaRPr>
          </a:p>
        </p:txBody>
      </p:sp>
      <p:sp>
        <p:nvSpPr>
          <p:cNvPr id="2652" name="Google Shape;2652;p118"/>
          <p:cNvSpPr txBox="1"/>
          <p:nvPr/>
        </p:nvSpPr>
        <p:spPr>
          <a:xfrm>
            <a:off x="4487003" y="1582876"/>
            <a:ext cx="3640184" cy="2559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2"/>
              </a:buClr>
              <a:buSzPts val="1600"/>
              <a:buFont typeface="Manjari"/>
              <a:buChar char="●"/>
            </a:pPr>
            <a:r>
              <a:rPr lang="en-US" sz="1600" dirty="0">
                <a:solidFill>
                  <a:schemeClr val="lt2"/>
                </a:solidFill>
                <a:latin typeface="Manjari"/>
                <a:ea typeface="Manjari"/>
                <a:cs typeface="Manjari"/>
                <a:sym typeface="Manjari"/>
              </a:rPr>
              <a:t>The spectral signals recorded from noninvasive measures on</a:t>
            </a:r>
          </a:p>
          <a:p>
            <a:pPr marL="127000" lvl="3">
              <a:buClr>
                <a:schemeClr val="lt2"/>
              </a:buClr>
              <a:buSzPts val="1600"/>
            </a:pPr>
            <a:r>
              <a:rPr lang="en-US" sz="1600" dirty="0">
                <a:solidFill>
                  <a:schemeClr val="lt2"/>
                </a:solidFill>
                <a:latin typeface="Manjari"/>
                <a:ea typeface="Manjari"/>
                <a:cs typeface="Manjari"/>
                <a:sym typeface="Manjari"/>
              </a:rPr>
              <a:t>      the hand of a Caucasian subject,       </a:t>
            </a:r>
          </a:p>
          <a:p>
            <a:pPr marL="127000" lvl="3">
              <a:buClr>
                <a:schemeClr val="lt2"/>
              </a:buClr>
              <a:buSzPts val="1600"/>
            </a:pPr>
            <a:r>
              <a:rPr lang="en-US" sz="1600" dirty="0">
                <a:solidFill>
                  <a:schemeClr val="lt2"/>
                </a:solidFill>
                <a:latin typeface="Manjari"/>
                <a:ea typeface="Manjari"/>
                <a:cs typeface="Manjari"/>
                <a:sym typeface="Manjari"/>
              </a:rPr>
              <a:t>      the dorsal hand of an African  </a:t>
            </a:r>
          </a:p>
          <a:p>
            <a:pPr marL="127000" lvl="3">
              <a:buClr>
                <a:schemeClr val="lt2"/>
              </a:buClr>
              <a:buSzPts val="1600"/>
            </a:pPr>
            <a:r>
              <a:rPr lang="en-US" sz="1600" dirty="0">
                <a:solidFill>
                  <a:schemeClr val="lt2"/>
                </a:solidFill>
                <a:latin typeface="Manjari"/>
                <a:ea typeface="Manjari"/>
                <a:cs typeface="Manjari"/>
                <a:sym typeface="Manjari"/>
              </a:rPr>
              <a:t>      American subject, on the ear </a:t>
            </a:r>
          </a:p>
          <a:p>
            <a:pPr marL="127000" lvl="3">
              <a:buClr>
                <a:schemeClr val="lt2"/>
              </a:buClr>
              <a:buSzPts val="1600"/>
            </a:pPr>
            <a:r>
              <a:rPr lang="en-US" sz="1600" dirty="0">
                <a:solidFill>
                  <a:schemeClr val="lt2"/>
                </a:solidFill>
                <a:latin typeface="Manjari"/>
                <a:ea typeface="Manjari"/>
                <a:cs typeface="Manjari"/>
                <a:sym typeface="Manjari"/>
              </a:rPr>
              <a:t>      lobe of a Caucasian subject, the </a:t>
            </a:r>
          </a:p>
          <a:p>
            <a:pPr marL="127000" lvl="3">
              <a:buClr>
                <a:schemeClr val="lt2"/>
              </a:buClr>
              <a:buSzPts val="1600"/>
            </a:pPr>
            <a:r>
              <a:rPr lang="en-US" sz="1600" dirty="0">
                <a:solidFill>
                  <a:schemeClr val="lt2"/>
                </a:solidFill>
                <a:latin typeface="Manjari"/>
                <a:ea typeface="Manjari"/>
                <a:cs typeface="Manjari"/>
                <a:sym typeface="Manjari"/>
              </a:rPr>
              <a:t>      lip of a Caucasian subject, and </a:t>
            </a:r>
          </a:p>
          <a:p>
            <a:pPr marL="127000" lvl="3">
              <a:buClr>
                <a:schemeClr val="lt2"/>
              </a:buClr>
              <a:buSzPts val="1600"/>
            </a:pPr>
            <a:r>
              <a:rPr lang="en-US" sz="1600" dirty="0">
                <a:solidFill>
                  <a:schemeClr val="lt2"/>
                </a:solidFill>
                <a:latin typeface="Manjari"/>
                <a:ea typeface="Manjari"/>
                <a:cs typeface="Manjari"/>
                <a:sym typeface="Manjari"/>
              </a:rPr>
              <a:t>      the colonic mucosa of a human </a:t>
            </a:r>
          </a:p>
          <a:p>
            <a:pPr marL="127000" lvl="3">
              <a:buClr>
                <a:schemeClr val="lt2"/>
              </a:buClr>
              <a:buSzPts val="1600"/>
            </a:pPr>
            <a:r>
              <a:rPr lang="en-US" sz="1600" dirty="0">
                <a:solidFill>
                  <a:schemeClr val="lt2"/>
                </a:solidFill>
                <a:latin typeface="Manjari"/>
                <a:ea typeface="Manjari"/>
                <a:cs typeface="Manjari"/>
                <a:sym typeface="Manjari"/>
              </a:rPr>
              <a:t>      subject undergoing endoscopy.</a:t>
            </a:r>
            <a:endParaRPr sz="1600" dirty="0">
              <a:solidFill>
                <a:schemeClr val="lt2"/>
              </a:solidFill>
              <a:latin typeface="Manjari"/>
              <a:ea typeface="Manjari"/>
              <a:cs typeface="Manjari"/>
              <a:sym typeface="Manjari"/>
            </a:endParaRPr>
          </a:p>
        </p:txBody>
      </p:sp>
      <p:pic>
        <p:nvPicPr>
          <p:cNvPr id="3" name="圖片 2">
            <a:extLst>
              <a:ext uri="{FF2B5EF4-FFF2-40B4-BE49-F238E27FC236}">
                <a16:creationId xmlns:a16="http://schemas.microsoft.com/office/drawing/2014/main" id="{73D3C315-C2C5-47C3-B701-FAFB5F8B5CB7}"/>
              </a:ext>
            </a:extLst>
          </p:cNvPr>
          <p:cNvPicPr>
            <a:picLocks noChangeAspect="1"/>
          </p:cNvPicPr>
          <p:nvPr/>
        </p:nvPicPr>
        <p:blipFill>
          <a:blip r:embed="rId3"/>
          <a:stretch>
            <a:fillRect/>
          </a:stretch>
        </p:blipFill>
        <p:spPr>
          <a:xfrm>
            <a:off x="757635" y="51206"/>
            <a:ext cx="3838449" cy="5041087"/>
          </a:xfrm>
          <a:prstGeom prst="rect">
            <a:avLst/>
          </a:prstGeom>
        </p:spPr>
      </p:pic>
      <p:sp>
        <p:nvSpPr>
          <p:cNvPr id="5" name="文字方塊 4">
            <a:extLst>
              <a:ext uri="{FF2B5EF4-FFF2-40B4-BE49-F238E27FC236}">
                <a16:creationId xmlns:a16="http://schemas.microsoft.com/office/drawing/2014/main" id="{520F3B29-FA25-466D-8672-02546B3D789E}"/>
              </a:ext>
            </a:extLst>
          </p:cNvPr>
          <p:cNvSpPr txBox="1"/>
          <p:nvPr/>
        </p:nvSpPr>
        <p:spPr>
          <a:xfrm>
            <a:off x="8054309" y="4652598"/>
            <a:ext cx="639333" cy="369332"/>
          </a:xfrm>
          <a:prstGeom prst="rect">
            <a:avLst/>
          </a:prstGeom>
          <a:noFill/>
        </p:spPr>
        <p:txBody>
          <a:bodyPr wrap="square" rtlCol="0">
            <a:spAutoFit/>
          </a:bodyPr>
          <a:lstStyle/>
          <a:p>
            <a:r>
              <a:rPr lang="en-US" altLang="zh-TW" sz="1800" dirty="0"/>
              <a:t>19</a:t>
            </a:r>
            <a:endParaRPr lang="zh-TW" altLang="en-US" sz="1800" dirty="0"/>
          </a:p>
        </p:txBody>
      </p:sp>
    </p:spTree>
    <p:extLst>
      <p:ext uri="{BB962C8B-B14F-4D97-AF65-F5344CB8AC3E}">
        <p14:creationId xmlns:p14="http://schemas.microsoft.com/office/powerpoint/2010/main" val="373834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51"/>
                                        </p:tgtEl>
                                        <p:attrNameLst>
                                          <p:attrName>style.visibility</p:attrName>
                                        </p:attrNameLst>
                                      </p:cBhvr>
                                      <p:to>
                                        <p:strVal val="visible"/>
                                      </p:to>
                                    </p:set>
                                    <p:animEffect transition="in" filter="fade">
                                      <p:cBhvr>
                                        <p:cTn id="7" dur="1000"/>
                                        <p:tgtEl>
                                          <p:spTgt spid="2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9"/>
        <p:cNvGrpSpPr/>
        <p:nvPr/>
      </p:nvGrpSpPr>
      <p:grpSpPr>
        <a:xfrm>
          <a:off x="0" y="0"/>
          <a:ext cx="0" cy="0"/>
          <a:chOff x="0" y="0"/>
          <a:chExt cx="0" cy="0"/>
        </a:xfrm>
      </p:grpSpPr>
      <p:sp>
        <p:nvSpPr>
          <p:cNvPr id="2042" name="Google Shape;2042;p8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2043" name="Google Shape;2043;p86"/>
          <p:cNvSpPr txBox="1">
            <a:spLocks noGrp="1"/>
          </p:cNvSpPr>
          <p:nvPr>
            <p:ph type="subTitle" idx="3"/>
          </p:nvPr>
        </p:nvSpPr>
        <p:spPr>
          <a:xfrm>
            <a:off x="941850" y="1739275"/>
            <a:ext cx="27015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3200" dirty="0">
                <a:uFill>
                  <a:noFill/>
                </a:uFill>
              </a:rPr>
              <a:t>Introduction</a:t>
            </a:r>
            <a:endParaRPr sz="3200" dirty="0"/>
          </a:p>
        </p:txBody>
      </p:sp>
      <p:sp>
        <p:nvSpPr>
          <p:cNvPr id="2044" name="Google Shape;2044;p86"/>
          <p:cNvSpPr txBox="1">
            <a:spLocks noGrp="1"/>
          </p:cNvSpPr>
          <p:nvPr>
            <p:ph type="subTitle" idx="4"/>
          </p:nvPr>
        </p:nvSpPr>
        <p:spPr>
          <a:xfrm>
            <a:off x="4024200" y="1739262"/>
            <a:ext cx="26694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altLang="zh-TW" sz="3200" dirty="0"/>
              <a:t>Methods</a:t>
            </a:r>
            <a:endParaRPr sz="3200" dirty="0"/>
          </a:p>
        </p:txBody>
      </p:sp>
      <p:sp>
        <p:nvSpPr>
          <p:cNvPr id="2045" name="Google Shape;2045;p86"/>
          <p:cNvSpPr txBox="1">
            <a:spLocks noGrp="1"/>
          </p:cNvSpPr>
          <p:nvPr>
            <p:ph type="subTitle" idx="5"/>
          </p:nvPr>
        </p:nvSpPr>
        <p:spPr>
          <a:xfrm>
            <a:off x="941850" y="3297074"/>
            <a:ext cx="27015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altLang="zh-TW" sz="3200" dirty="0"/>
              <a:t>Results</a:t>
            </a:r>
            <a:endParaRPr sz="3200" dirty="0"/>
          </a:p>
        </p:txBody>
      </p:sp>
      <p:sp>
        <p:nvSpPr>
          <p:cNvPr id="2046" name="Google Shape;2046;p86"/>
          <p:cNvSpPr txBox="1">
            <a:spLocks noGrp="1"/>
          </p:cNvSpPr>
          <p:nvPr>
            <p:ph type="subTitle" idx="6"/>
          </p:nvPr>
        </p:nvSpPr>
        <p:spPr>
          <a:xfrm>
            <a:off x="4024200" y="3297074"/>
            <a:ext cx="26694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altLang="zh-TW" sz="3200" dirty="0"/>
              <a:t>Discussion</a:t>
            </a:r>
            <a:endParaRPr sz="3200" dirty="0"/>
          </a:p>
        </p:txBody>
      </p:sp>
      <p:sp>
        <p:nvSpPr>
          <p:cNvPr id="2049" name="Google Shape;2049;p86"/>
          <p:cNvSpPr txBox="1">
            <a:spLocks noGrp="1"/>
          </p:cNvSpPr>
          <p:nvPr>
            <p:ph type="title" idx="9"/>
          </p:nvPr>
        </p:nvSpPr>
        <p:spPr>
          <a:xfrm>
            <a:off x="945650" y="1363850"/>
            <a:ext cx="8460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uFill>
                  <a:noFill/>
                </a:uFill>
                <a:hlinkClick r:id="rId3" action="ppaction://hlinksldjump"/>
              </a:rPr>
              <a:t>01</a:t>
            </a:r>
            <a:endParaRPr/>
          </a:p>
        </p:txBody>
      </p:sp>
      <p:sp>
        <p:nvSpPr>
          <p:cNvPr id="2050" name="Google Shape;2050;p86"/>
          <p:cNvSpPr txBox="1">
            <a:spLocks noGrp="1"/>
          </p:cNvSpPr>
          <p:nvPr>
            <p:ph type="title" idx="13"/>
          </p:nvPr>
        </p:nvSpPr>
        <p:spPr>
          <a:xfrm>
            <a:off x="4024200" y="1363850"/>
            <a:ext cx="8460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uFill>
                  <a:noFill/>
                </a:uFill>
                <a:hlinkClick r:id="rId4" action="ppaction://hlinksldjump"/>
              </a:rPr>
              <a:t>02</a:t>
            </a:r>
            <a:endParaRPr/>
          </a:p>
        </p:txBody>
      </p:sp>
      <p:sp>
        <p:nvSpPr>
          <p:cNvPr id="2051" name="Google Shape;2051;p86"/>
          <p:cNvSpPr txBox="1">
            <a:spLocks noGrp="1"/>
          </p:cNvSpPr>
          <p:nvPr>
            <p:ph type="title" idx="14"/>
          </p:nvPr>
        </p:nvSpPr>
        <p:spPr>
          <a:xfrm>
            <a:off x="945650" y="2918848"/>
            <a:ext cx="8460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uFill>
                  <a:noFill/>
                </a:uFill>
                <a:hlinkClick r:id="rId5" action="ppaction://hlinksldjump"/>
              </a:rPr>
              <a:t>03</a:t>
            </a:r>
            <a:endParaRPr/>
          </a:p>
        </p:txBody>
      </p:sp>
      <p:sp>
        <p:nvSpPr>
          <p:cNvPr id="2052" name="Google Shape;2052;p86"/>
          <p:cNvSpPr txBox="1">
            <a:spLocks noGrp="1"/>
          </p:cNvSpPr>
          <p:nvPr>
            <p:ph type="title" idx="15"/>
          </p:nvPr>
        </p:nvSpPr>
        <p:spPr>
          <a:xfrm>
            <a:off x="4024200" y="2918848"/>
            <a:ext cx="846000" cy="41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uFill>
                  <a:noFill/>
                </a:uFill>
                <a:hlinkClick r:id="rId6" action="ppaction://hlinksldjump"/>
              </a:rPr>
              <a:t>04</a:t>
            </a:r>
            <a:endParaRPr/>
          </a:p>
        </p:txBody>
      </p:sp>
      <p:sp>
        <p:nvSpPr>
          <p:cNvPr id="12" name="文字方塊 11">
            <a:extLst>
              <a:ext uri="{FF2B5EF4-FFF2-40B4-BE49-F238E27FC236}">
                <a16:creationId xmlns:a16="http://schemas.microsoft.com/office/drawing/2014/main" id="{CE2A1FA9-1DE4-47D9-A753-19848CE58B48}"/>
              </a:ext>
            </a:extLst>
          </p:cNvPr>
          <p:cNvSpPr txBox="1"/>
          <p:nvPr/>
        </p:nvSpPr>
        <p:spPr>
          <a:xfrm>
            <a:off x="8054310" y="4652598"/>
            <a:ext cx="405516" cy="369332"/>
          </a:xfrm>
          <a:prstGeom prst="rect">
            <a:avLst/>
          </a:prstGeom>
          <a:noFill/>
        </p:spPr>
        <p:txBody>
          <a:bodyPr wrap="square" rtlCol="0">
            <a:spAutoFit/>
          </a:bodyPr>
          <a:lstStyle/>
          <a:p>
            <a:r>
              <a:rPr lang="en-US" altLang="zh-TW" sz="1800" dirty="0"/>
              <a:t>2</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49"/>
                                        </p:tgtEl>
                                        <p:attrNameLst>
                                          <p:attrName>style.visibility</p:attrName>
                                        </p:attrNameLst>
                                      </p:cBhvr>
                                      <p:to>
                                        <p:strVal val="visible"/>
                                      </p:to>
                                    </p:set>
                                    <p:animEffect transition="in" filter="fade">
                                      <p:cBhvr>
                                        <p:cTn id="7" dur="1000"/>
                                        <p:tgtEl>
                                          <p:spTgt spid="204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1000"/>
                                        <p:tgtEl>
                                          <p:spTgt spid="2050"/>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1000"/>
                                        <p:tgtEl>
                                          <p:spTgt spid="2051"/>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fade">
                                      <p:cBhvr>
                                        <p:cTn id="19" dur="1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0"/>
        <p:cNvGrpSpPr/>
        <p:nvPr/>
      </p:nvGrpSpPr>
      <p:grpSpPr>
        <a:xfrm>
          <a:off x="0" y="0"/>
          <a:ext cx="0" cy="0"/>
          <a:chOff x="0" y="0"/>
          <a:chExt cx="0" cy="0"/>
        </a:xfrm>
      </p:grpSpPr>
      <p:sp>
        <p:nvSpPr>
          <p:cNvPr id="3281" name="Google Shape;3281;p157"/>
          <p:cNvSpPr/>
          <p:nvPr/>
        </p:nvSpPr>
        <p:spPr>
          <a:xfrm>
            <a:off x="1638605" y="1375260"/>
            <a:ext cx="5610759" cy="350397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文字方塊 6">
            <a:extLst>
              <a:ext uri="{FF2B5EF4-FFF2-40B4-BE49-F238E27FC236}">
                <a16:creationId xmlns:a16="http://schemas.microsoft.com/office/drawing/2014/main" id="{70A439F1-98E4-4DF9-91A3-F9F5DE523E87}"/>
              </a:ext>
            </a:extLst>
          </p:cNvPr>
          <p:cNvSpPr txBox="1"/>
          <p:nvPr/>
        </p:nvSpPr>
        <p:spPr>
          <a:xfrm>
            <a:off x="585217" y="236739"/>
            <a:ext cx="8425856" cy="1015663"/>
          </a:xfrm>
          <a:prstGeom prst="rect">
            <a:avLst/>
          </a:prstGeom>
          <a:noFill/>
        </p:spPr>
        <p:txBody>
          <a:bodyPr wrap="square">
            <a:spAutoFit/>
          </a:bodyPr>
          <a:lstStyle/>
          <a:p>
            <a:r>
              <a:rPr kumimoji="0" lang="en-US" altLang="zh-TW" sz="3000" b="1" i="0" u="none" strike="noStrike" kern="0" cap="none" spc="0" normalizeH="0" baseline="0" noProof="0" dirty="0">
                <a:ln>
                  <a:noFill/>
                </a:ln>
                <a:solidFill>
                  <a:srgbClr val="40474B"/>
                </a:solidFill>
                <a:effectLst/>
                <a:uLnTx/>
                <a:uFillTx/>
                <a:latin typeface="Hammersmith One"/>
                <a:sym typeface="Hammersmith One"/>
              </a:rPr>
              <a:t>Percent up time of T-Stat® oximeter versus pulse oximeter during cardiac surgery</a:t>
            </a:r>
          </a:p>
        </p:txBody>
      </p:sp>
      <p:pic>
        <p:nvPicPr>
          <p:cNvPr id="2" name="圖片 1">
            <a:extLst>
              <a:ext uri="{FF2B5EF4-FFF2-40B4-BE49-F238E27FC236}">
                <a16:creationId xmlns:a16="http://schemas.microsoft.com/office/drawing/2014/main" id="{BDEEE1D9-A4AC-4FF7-B85A-76B4D4296313}"/>
              </a:ext>
            </a:extLst>
          </p:cNvPr>
          <p:cNvPicPr>
            <a:picLocks noChangeAspect="1"/>
          </p:cNvPicPr>
          <p:nvPr/>
        </p:nvPicPr>
        <p:blipFill>
          <a:blip r:embed="rId3"/>
          <a:stretch>
            <a:fillRect/>
          </a:stretch>
        </p:blipFill>
        <p:spPr>
          <a:xfrm>
            <a:off x="1975104" y="1620975"/>
            <a:ext cx="4892247" cy="3055311"/>
          </a:xfrm>
          <a:prstGeom prst="rect">
            <a:avLst/>
          </a:prstGeom>
        </p:spPr>
      </p:pic>
      <p:sp>
        <p:nvSpPr>
          <p:cNvPr id="5" name="文字方塊 4">
            <a:extLst>
              <a:ext uri="{FF2B5EF4-FFF2-40B4-BE49-F238E27FC236}">
                <a16:creationId xmlns:a16="http://schemas.microsoft.com/office/drawing/2014/main" id="{4C01B1AA-CCB3-4C97-8388-4A5CD0A629DA}"/>
              </a:ext>
            </a:extLst>
          </p:cNvPr>
          <p:cNvSpPr txBox="1"/>
          <p:nvPr/>
        </p:nvSpPr>
        <p:spPr>
          <a:xfrm>
            <a:off x="8054309" y="4652598"/>
            <a:ext cx="639333" cy="369332"/>
          </a:xfrm>
          <a:prstGeom prst="rect">
            <a:avLst/>
          </a:prstGeom>
          <a:noFill/>
        </p:spPr>
        <p:txBody>
          <a:bodyPr wrap="square" rtlCol="0">
            <a:spAutoFit/>
          </a:bodyPr>
          <a:lstStyle/>
          <a:p>
            <a:r>
              <a:rPr lang="en-US" altLang="zh-TW" sz="1800" dirty="0"/>
              <a:t>20</a:t>
            </a:r>
            <a:endParaRPr lang="zh-TW" altLang="en-US" sz="1800" dirty="0"/>
          </a:p>
        </p:txBody>
      </p:sp>
    </p:spTree>
    <p:extLst>
      <p:ext uri="{BB962C8B-B14F-4D97-AF65-F5344CB8AC3E}">
        <p14:creationId xmlns:p14="http://schemas.microsoft.com/office/powerpoint/2010/main" val="1418504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0"/>
        <p:cNvGrpSpPr/>
        <p:nvPr/>
      </p:nvGrpSpPr>
      <p:grpSpPr>
        <a:xfrm>
          <a:off x="0" y="0"/>
          <a:ext cx="0" cy="0"/>
          <a:chOff x="0" y="0"/>
          <a:chExt cx="0" cy="0"/>
        </a:xfrm>
      </p:grpSpPr>
      <p:sp>
        <p:nvSpPr>
          <p:cNvPr id="2691" name="Google Shape;2691;p124"/>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lvl="0">
              <a:spcAft>
                <a:spcPts val="1200"/>
              </a:spcAft>
            </a:pPr>
            <a:r>
              <a:rPr lang="en-US" altLang="zh-TW" dirty="0"/>
              <a:t>Discussion</a:t>
            </a:r>
          </a:p>
        </p:txBody>
      </p:sp>
      <p:sp>
        <p:nvSpPr>
          <p:cNvPr id="2692" name="Google Shape;2692;p124"/>
          <p:cNvSpPr txBox="1">
            <a:spLocks noGrp="1"/>
          </p:cNvSpPr>
          <p:nvPr>
            <p:ph type="title" idx="2"/>
          </p:nvPr>
        </p:nvSpPr>
        <p:spPr>
          <a:xfrm>
            <a:off x="2020824" y="91845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2693" name="Google Shape;2693;p124"/>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文字方塊 4">
            <a:extLst>
              <a:ext uri="{FF2B5EF4-FFF2-40B4-BE49-F238E27FC236}">
                <a16:creationId xmlns:a16="http://schemas.microsoft.com/office/drawing/2014/main" id="{249C7C62-4CD3-4E40-9F18-61F17D79E73D}"/>
              </a:ext>
            </a:extLst>
          </p:cNvPr>
          <p:cNvSpPr txBox="1"/>
          <p:nvPr/>
        </p:nvSpPr>
        <p:spPr>
          <a:xfrm>
            <a:off x="8054309" y="4652598"/>
            <a:ext cx="639333" cy="369332"/>
          </a:xfrm>
          <a:prstGeom prst="rect">
            <a:avLst/>
          </a:prstGeom>
          <a:noFill/>
        </p:spPr>
        <p:txBody>
          <a:bodyPr wrap="square" rtlCol="0">
            <a:spAutoFit/>
          </a:bodyPr>
          <a:lstStyle/>
          <a:p>
            <a:r>
              <a:rPr lang="en-US" altLang="zh-TW" sz="1800" dirty="0"/>
              <a:t>21</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92"/>
                                        </p:tgtEl>
                                        <p:attrNameLst>
                                          <p:attrName>style.visibility</p:attrName>
                                        </p:attrNameLst>
                                      </p:cBhvr>
                                      <p:to>
                                        <p:strVal val="visible"/>
                                      </p:to>
                                    </p:set>
                                    <p:animEffect transition="in" filter="fade">
                                      <p:cBhvr>
                                        <p:cTn id="7" dur="1000"/>
                                        <p:tgtEl>
                                          <p:spTgt spid="269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691"/>
                                        </p:tgtEl>
                                        <p:attrNameLst>
                                          <p:attrName>style.visibility</p:attrName>
                                        </p:attrNameLst>
                                      </p:cBhvr>
                                      <p:to>
                                        <p:strVal val="visible"/>
                                      </p:to>
                                    </p:set>
                                    <p:animEffect transition="in" filter="fade">
                                      <p:cBhvr>
                                        <p:cTn id="11" dur="1000"/>
                                        <p:tgtEl>
                                          <p:spTgt spid="2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5"/>
        <p:cNvGrpSpPr/>
        <p:nvPr/>
      </p:nvGrpSpPr>
      <p:grpSpPr>
        <a:xfrm>
          <a:off x="0" y="0"/>
          <a:ext cx="0" cy="0"/>
          <a:chOff x="0" y="0"/>
          <a:chExt cx="0" cy="0"/>
        </a:xfrm>
      </p:grpSpPr>
      <p:sp>
        <p:nvSpPr>
          <p:cNvPr id="3306" name="Google Shape;3306;p159"/>
          <p:cNvSpPr/>
          <p:nvPr/>
        </p:nvSpPr>
        <p:spPr>
          <a:xfrm rot="657972">
            <a:off x="3165772" y="2153187"/>
            <a:ext cx="1938876" cy="33056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59"/>
          <p:cNvSpPr/>
          <p:nvPr/>
        </p:nvSpPr>
        <p:spPr>
          <a:xfrm>
            <a:off x="1509876" y="1156273"/>
            <a:ext cx="7041373" cy="3543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VLS vs. NIRS</a:t>
            </a:r>
            <a:endParaRPr dirty="0"/>
          </a:p>
        </p:txBody>
      </p:sp>
      <p:sp>
        <p:nvSpPr>
          <p:cNvPr id="3311" name="Google Shape;3311;p159"/>
          <p:cNvSpPr txBox="1">
            <a:spLocks noGrp="1"/>
          </p:cNvSpPr>
          <p:nvPr>
            <p:ph type="subTitle" idx="2"/>
          </p:nvPr>
        </p:nvSpPr>
        <p:spPr>
          <a:xfrm>
            <a:off x="1690400" y="1549882"/>
            <a:ext cx="650906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 major advantage of VLS over NIRS is that it enables highly stable, small volume oximetry measurements in tissue</a:t>
            </a:r>
            <a:endParaRPr dirty="0"/>
          </a:p>
        </p:txBody>
      </p:sp>
      <p:sp>
        <p:nvSpPr>
          <p:cNvPr id="3313" name="Google Shape;3313;p159"/>
          <p:cNvSpPr txBox="1">
            <a:spLocks noGrp="1"/>
          </p:cNvSpPr>
          <p:nvPr>
            <p:ph type="subTitle" idx="4"/>
          </p:nvPr>
        </p:nvSpPr>
        <p:spPr>
          <a:xfrm>
            <a:off x="1703100" y="2697391"/>
            <a:ext cx="6638238" cy="572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altLang="zh-TW" dirty="0"/>
              <a:t>The use of VLS allows clinical oximeter probes to be formed into small probes, clips, internal catheters, or needles and deployed in vivo.</a:t>
            </a:r>
            <a:endParaRPr lang="en-US" dirty="0"/>
          </a:p>
        </p:txBody>
      </p:sp>
      <p:sp>
        <p:nvSpPr>
          <p:cNvPr id="3315" name="Google Shape;3315;p159"/>
          <p:cNvSpPr txBox="1">
            <a:spLocks noGrp="1"/>
          </p:cNvSpPr>
          <p:nvPr>
            <p:ph type="subTitle" idx="6"/>
          </p:nvPr>
        </p:nvSpPr>
        <p:spPr>
          <a:xfrm>
            <a:off x="1744194" y="3745989"/>
            <a:ext cx="6810049"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VLS measures small, subsurface tissue volumes while NIRS measures larger, deeper volumes of tissue, VLS can answer different clinical questions than NIRS, and may in fact be complementary to NIRS.</a:t>
            </a:r>
            <a:endParaRPr dirty="0"/>
          </a:p>
        </p:txBody>
      </p:sp>
      <p:sp>
        <p:nvSpPr>
          <p:cNvPr id="3322" name="Google Shape;3322;p159"/>
          <p:cNvSpPr/>
          <p:nvPr/>
        </p:nvSpPr>
        <p:spPr>
          <a:xfrm>
            <a:off x="747102" y="1502016"/>
            <a:ext cx="633600" cy="63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159"/>
          <p:cNvSpPr/>
          <p:nvPr/>
        </p:nvSpPr>
        <p:spPr>
          <a:xfrm>
            <a:off x="764562" y="2611274"/>
            <a:ext cx="633600" cy="63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59"/>
          <p:cNvSpPr/>
          <p:nvPr/>
        </p:nvSpPr>
        <p:spPr>
          <a:xfrm>
            <a:off x="764550" y="3717674"/>
            <a:ext cx="633600" cy="63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文字方塊 13">
            <a:extLst>
              <a:ext uri="{FF2B5EF4-FFF2-40B4-BE49-F238E27FC236}">
                <a16:creationId xmlns:a16="http://schemas.microsoft.com/office/drawing/2014/main" id="{5A74E66C-7954-4CCA-A146-06A5EF531671}"/>
              </a:ext>
            </a:extLst>
          </p:cNvPr>
          <p:cNvSpPr txBox="1"/>
          <p:nvPr/>
        </p:nvSpPr>
        <p:spPr>
          <a:xfrm>
            <a:off x="893735" y="1602292"/>
            <a:ext cx="283535" cy="461665"/>
          </a:xfrm>
          <a:prstGeom prst="rect">
            <a:avLst/>
          </a:prstGeom>
          <a:noFill/>
        </p:spPr>
        <p:txBody>
          <a:bodyPr wrap="square" rtlCol="0">
            <a:spAutoFit/>
          </a:bodyPr>
          <a:lstStyle/>
          <a:p>
            <a:r>
              <a:rPr lang="en-US" altLang="zh-TW" sz="2400" dirty="0">
                <a:solidFill>
                  <a:schemeClr val="tx1"/>
                </a:solidFill>
              </a:rPr>
              <a:t>1</a:t>
            </a:r>
            <a:endParaRPr lang="zh-TW" altLang="en-US" sz="2400" dirty="0">
              <a:solidFill>
                <a:schemeClr val="tx1"/>
              </a:solidFill>
            </a:endParaRPr>
          </a:p>
        </p:txBody>
      </p:sp>
      <p:sp>
        <p:nvSpPr>
          <p:cNvPr id="62" name="文字方塊 61">
            <a:extLst>
              <a:ext uri="{FF2B5EF4-FFF2-40B4-BE49-F238E27FC236}">
                <a16:creationId xmlns:a16="http://schemas.microsoft.com/office/drawing/2014/main" id="{A195946B-5FF1-4570-8A92-95D33B9ADB1A}"/>
              </a:ext>
            </a:extLst>
          </p:cNvPr>
          <p:cNvSpPr txBox="1"/>
          <p:nvPr/>
        </p:nvSpPr>
        <p:spPr>
          <a:xfrm>
            <a:off x="893736" y="2697391"/>
            <a:ext cx="283535" cy="461665"/>
          </a:xfrm>
          <a:prstGeom prst="rect">
            <a:avLst/>
          </a:prstGeom>
          <a:noFill/>
        </p:spPr>
        <p:txBody>
          <a:bodyPr wrap="square" rtlCol="0">
            <a:spAutoFit/>
          </a:bodyPr>
          <a:lstStyle/>
          <a:p>
            <a:r>
              <a:rPr lang="en-US" altLang="zh-TW" sz="2400" dirty="0">
                <a:solidFill>
                  <a:schemeClr val="tx1"/>
                </a:solidFill>
              </a:rPr>
              <a:t>2</a:t>
            </a:r>
            <a:endParaRPr lang="zh-TW" altLang="en-US" sz="2400" dirty="0">
              <a:solidFill>
                <a:schemeClr val="tx1"/>
              </a:solidFill>
            </a:endParaRPr>
          </a:p>
        </p:txBody>
      </p:sp>
      <p:sp>
        <p:nvSpPr>
          <p:cNvPr id="64" name="文字方塊 63">
            <a:extLst>
              <a:ext uri="{FF2B5EF4-FFF2-40B4-BE49-F238E27FC236}">
                <a16:creationId xmlns:a16="http://schemas.microsoft.com/office/drawing/2014/main" id="{7F42C1C7-4C2D-46D9-8B26-71C50C0513EF}"/>
              </a:ext>
            </a:extLst>
          </p:cNvPr>
          <p:cNvSpPr txBox="1"/>
          <p:nvPr/>
        </p:nvSpPr>
        <p:spPr>
          <a:xfrm>
            <a:off x="908980" y="3798123"/>
            <a:ext cx="283535" cy="461665"/>
          </a:xfrm>
          <a:prstGeom prst="rect">
            <a:avLst/>
          </a:prstGeom>
          <a:noFill/>
        </p:spPr>
        <p:txBody>
          <a:bodyPr wrap="square" rtlCol="0">
            <a:spAutoFit/>
          </a:bodyPr>
          <a:lstStyle/>
          <a:p>
            <a:r>
              <a:rPr lang="en-US" altLang="zh-TW" sz="2400" dirty="0">
                <a:solidFill>
                  <a:schemeClr val="tx1"/>
                </a:solidFill>
              </a:rPr>
              <a:t>3</a:t>
            </a:r>
            <a:endParaRPr lang="zh-TW" altLang="en-US" sz="2400" dirty="0">
              <a:solidFill>
                <a:schemeClr val="tx1"/>
              </a:solidFill>
            </a:endParaRPr>
          </a:p>
        </p:txBody>
      </p:sp>
      <p:sp>
        <p:nvSpPr>
          <p:cNvPr id="15" name="文字方塊 14">
            <a:extLst>
              <a:ext uri="{FF2B5EF4-FFF2-40B4-BE49-F238E27FC236}">
                <a16:creationId xmlns:a16="http://schemas.microsoft.com/office/drawing/2014/main" id="{FFFB4B71-B4EA-48B5-BCD4-323E1C2A8EE3}"/>
              </a:ext>
            </a:extLst>
          </p:cNvPr>
          <p:cNvSpPr txBox="1"/>
          <p:nvPr/>
        </p:nvSpPr>
        <p:spPr>
          <a:xfrm>
            <a:off x="8054309" y="4652598"/>
            <a:ext cx="639333" cy="369332"/>
          </a:xfrm>
          <a:prstGeom prst="rect">
            <a:avLst/>
          </a:prstGeom>
          <a:noFill/>
        </p:spPr>
        <p:txBody>
          <a:bodyPr wrap="square" rtlCol="0">
            <a:spAutoFit/>
          </a:bodyPr>
          <a:lstStyle/>
          <a:p>
            <a:r>
              <a:rPr lang="en-US" altLang="zh-TW" sz="1800" dirty="0"/>
              <a:t>22</a:t>
            </a:r>
            <a:endParaRPr lang="zh-TW" altLang="en-US" sz="1800" dirty="0"/>
          </a:p>
        </p:txBody>
      </p:sp>
    </p:spTree>
    <p:extLst>
      <p:ext uri="{BB962C8B-B14F-4D97-AF65-F5344CB8AC3E}">
        <p14:creationId xmlns:p14="http://schemas.microsoft.com/office/powerpoint/2010/main" val="109582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22"/>
                                        </p:tgtEl>
                                        <p:attrNameLst>
                                          <p:attrName>style.visibility</p:attrName>
                                        </p:attrNameLst>
                                      </p:cBhvr>
                                      <p:to>
                                        <p:strVal val="visible"/>
                                      </p:to>
                                    </p:set>
                                    <p:animEffect transition="in" filter="fade">
                                      <p:cBhvr>
                                        <p:cTn id="7" dur="1000"/>
                                        <p:tgtEl>
                                          <p:spTgt spid="3322"/>
                                        </p:tgtEl>
                                      </p:cBhvr>
                                    </p:animEffect>
                                  </p:childTnLst>
                                </p:cTn>
                              </p:par>
                              <p:par>
                                <p:cTn id="8" presetID="10" presetClass="entr" presetSubtype="0" fill="hold" nodeType="withEffect">
                                  <p:stCondLst>
                                    <p:cond delay="0"/>
                                  </p:stCondLst>
                                  <p:childTnLst>
                                    <p:set>
                                      <p:cBhvr>
                                        <p:cTn id="9" dur="1" fill="hold">
                                          <p:stCondLst>
                                            <p:cond delay="0"/>
                                          </p:stCondLst>
                                        </p:cTn>
                                        <p:tgtEl>
                                          <p:spTgt spid="3323"/>
                                        </p:tgtEl>
                                        <p:attrNameLst>
                                          <p:attrName>style.visibility</p:attrName>
                                        </p:attrNameLst>
                                      </p:cBhvr>
                                      <p:to>
                                        <p:strVal val="visible"/>
                                      </p:to>
                                    </p:set>
                                    <p:animEffect transition="in" filter="fade">
                                      <p:cBhvr>
                                        <p:cTn id="10" dur="1000"/>
                                        <p:tgtEl>
                                          <p:spTgt spid="3323"/>
                                        </p:tgtEl>
                                      </p:cBhvr>
                                    </p:animEffect>
                                  </p:childTnLst>
                                </p:cTn>
                              </p:par>
                              <p:par>
                                <p:cTn id="11" presetID="10" presetClass="entr" presetSubtype="0" fill="hold" nodeType="withEffect">
                                  <p:stCondLst>
                                    <p:cond delay="0"/>
                                  </p:stCondLst>
                                  <p:childTnLst>
                                    <p:set>
                                      <p:cBhvr>
                                        <p:cTn id="12" dur="1" fill="hold">
                                          <p:stCondLst>
                                            <p:cond delay="0"/>
                                          </p:stCondLst>
                                        </p:cTn>
                                        <p:tgtEl>
                                          <p:spTgt spid="3324"/>
                                        </p:tgtEl>
                                        <p:attrNameLst>
                                          <p:attrName>style.visibility</p:attrName>
                                        </p:attrNameLst>
                                      </p:cBhvr>
                                      <p:to>
                                        <p:strVal val="visible"/>
                                      </p:to>
                                    </p:set>
                                    <p:animEffect transition="in" filter="fade">
                                      <p:cBhvr>
                                        <p:cTn id="13" dur="1000"/>
                                        <p:tgtEl>
                                          <p:spTgt spid="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56"/>
        <p:cNvGrpSpPr/>
        <p:nvPr/>
      </p:nvGrpSpPr>
      <p:grpSpPr>
        <a:xfrm>
          <a:off x="0" y="0"/>
          <a:ext cx="0" cy="0"/>
          <a:chOff x="0" y="0"/>
          <a:chExt cx="0" cy="0"/>
        </a:xfrm>
      </p:grpSpPr>
      <p:sp>
        <p:nvSpPr>
          <p:cNvPr id="2057" name="Google Shape;2057;p87"/>
          <p:cNvSpPr txBox="1">
            <a:spLocks noGrp="1"/>
          </p:cNvSpPr>
          <p:nvPr>
            <p:ph type="title"/>
          </p:nvPr>
        </p:nvSpPr>
        <p:spPr>
          <a:xfrm>
            <a:off x="1569446" y="1813350"/>
            <a:ext cx="6005100" cy="1516800"/>
          </a:xfrm>
          <a:prstGeom prst="rect">
            <a:avLst/>
          </a:prstGeom>
        </p:spPr>
        <p:txBody>
          <a:bodyPr spcFirstLastPara="1" wrap="square" lIns="91425" tIns="91425" rIns="91425" bIns="91425" anchor="b" anchorCtr="0">
            <a:noAutofit/>
          </a:bodyPr>
          <a:lstStyle/>
          <a:p>
            <a:pPr lvl="0"/>
            <a:r>
              <a:rPr lang="en" altLang="zh-TW" sz="7700" dirty="0">
                <a:solidFill>
                  <a:srgbClr val="40474B"/>
                </a:solidFill>
              </a:rPr>
              <a:t>Thanks</a:t>
            </a:r>
            <a:endParaRPr dirty="0"/>
          </a:p>
        </p:txBody>
      </p:sp>
      <p:sp>
        <p:nvSpPr>
          <p:cNvPr id="2059" name="Google Shape;2059;p87"/>
          <p:cNvSpPr/>
          <p:nvPr/>
        </p:nvSpPr>
        <p:spPr>
          <a:xfrm>
            <a:off x="3881687" y="3448287"/>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文字方塊 3">
            <a:extLst>
              <a:ext uri="{FF2B5EF4-FFF2-40B4-BE49-F238E27FC236}">
                <a16:creationId xmlns:a16="http://schemas.microsoft.com/office/drawing/2014/main" id="{DEDB3D6E-5C1B-49D4-91CB-42712A843FAF}"/>
              </a:ext>
            </a:extLst>
          </p:cNvPr>
          <p:cNvSpPr txBox="1"/>
          <p:nvPr/>
        </p:nvSpPr>
        <p:spPr>
          <a:xfrm>
            <a:off x="8054309" y="4652598"/>
            <a:ext cx="639333" cy="369332"/>
          </a:xfrm>
          <a:prstGeom prst="rect">
            <a:avLst/>
          </a:prstGeom>
          <a:noFill/>
        </p:spPr>
        <p:txBody>
          <a:bodyPr wrap="square" rtlCol="0">
            <a:spAutoFit/>
          </a:bodyPr>
          <a:lstStyle/>
          <a:p>
            <a:r>
              <a:rPr lang="en-US" altLang="zh-TW" sz="1800" dirty="0"/>
              <a:t>23</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7"/>
                                        </p:tgtEl>
                                        <p:attrNameLst>
                                          <p:attrName>style.visibility</p:attrName>
                                        </p:attrNameLst>
                                      </p:cBhvr>
                                      <p:to>
                                        <p:strVal val="visible"/>
                                      </p:to>
                                    </p:set>
                                    <p:animEffect transition="in" filter="fade">
                                      <p:cBhvr>
                                        <p:cTn id="7" dur="10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9"/>
        <p:cNvGrpSpPr/>
        <p:nvPr/>
      </p:nvGrpSpPr>
      <p:grpSpPr>
        <a:xfrm>
          <a:off x="0" y="0"/>
          <a:ext cx="0" cy="0"/>
          <a:chOff x="0" y="0"/>
          <a:chExt cx="0" cy="0"/>
        </a:xfrm>
      </p:grpSpPr>
      <p:sp>
        <p:nvSpPr>
          <p:cNvPr id="2090" name="Google Shape;2090;p9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lvl="0"/>
            <a:r>
              <a:rPr lang="en-US" altLang="zh-TW" dirty="0">
                <a:uFill>
                  <a:noFill/>
                </a:uFill>
              </a:rPr>
              <a:t>Introduction</a:t>
            </a:r>
            <a:r>
              <a:rPr lang="en" dirty="0">
                <a:solidFill>
                  <a:schemeClr val="accent2"/>
                </a:solidFill>
              </a:rPr>
              <a:t> </a:t>
            </a:r>
            <a:endParaRPr dirty="0">
              <a:solidFill>
                <a:schemeClr val="accent2"/>
              </a:solidFill>
            </a:endParaRPr>
          </a:p>
        </p:txBody>
      </p:sp>
      <p:sp>
        <p:nvSpPr>
          <p:cNvPr id="2091" name="Google Shape;2091;p9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092" name="Google Shape;2092;p9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文字方塊 4">
            <a:extLst>
              <a:ext uri="{FF2B5EF4-FFF2-40B4-BE49-F238E27FC236}">
                <a16:creationId xmlns:a16="http://schemas.microsoft.com/office/drawing/2014/main" id="{BE10A446-BD8C-4ED2-8FC0-500C77FCA6AD}"/>
              </a:ext>
            </a:extLst>
          </p:cNvPr>
          <p:cNvSpPr txBox="1"/>
          <p:nvPr/>
        </p:nvSpPr>
        <p:spPr>
          <a:xfrm>
            <a:off x="8054310" y="4652598"/>
            <a:ext cx="405516" cy="369332"/>
          </a:xfrm>
          <a:prstGeom prst="rect">
            <a:avLst/>
          </a:prstGeom>
          <a:noFill/>
        </p:spPr>
        <p:txBody>
          <a:bodyPr wrap="square" rtlCol="0">
            <a:spAutoFit/>
          </a:bodyPr>
          <a:lstStyle/>
          <a:p>
            <a:r>
              <a:rPr lang="en-US" altLang="zh-TW" sz="1800" dirty="0"/>
              <a:t>3</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91"/>
                                        </p:tgtEl>
                                        <p:attrNameLst>
                                          <p:attrName>style.visibility</p:attrName>
                                        </p:attrNameLst>
                                      </p:cBhvr>
                                      <p:to>
                                        <p:strVal val="visible"/>
                                      </p:to>
                                    </p:set>
                                    <p:animEffect transition="in" filter="fade">
                                      <p:cBhvr>
                                        <p:cTn id="7" dur="1000"/>
                                        <p:tgtEl>
                                          <p:spTgt spid="209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90"/>
                                        </p:tgtEl>
                                        <p:attrNameLst>
                                          <p:attrName>style.visibility</p:attrName>
                                        </p:attrNameLst>
                                      </p:cBhvr>
                                      <p:to>
                                        <p:strVal val="visible"/>
                                      </p:to>
                                    </p:set>
                                    <p:animEffect transition="in" filter="fade">
                                      <p:cBhvr>
                                        <p:cTn id="11" dur="1000"/>
                                        <p:tgtEl>
                                          <p:spTgt spid="2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05"/>
        <p:cNvGrpSpPr/>
        <p:nvPr/>
      </p:nvGrpSpPr>
      <p:grpSpPr>
        <a:xfrm>
          <a:off x="0" y="0"/>
          <a:ext cx="0" cy="0"/>
          <a:chOff x="0" y="0"/>
          <a:chExt cx="0" cy="0"/>
        </a:xfrm>
      </p:grpSpPr>
      <p:sp>
        <p:nvSpPr>
          <p:cNvPr id="3306" name="Google Shape;3306;p159"/>
          <p:cNvSpPr/>
          <p:nvPr/>
        </p:nvSpPr>
        <p:spPr>
          <a:xfrm rot="657972">
            <a:off x="3165772" y="2153187"/>
            <a:ext cx="1938876" cy="33056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59"/>
          <p:cNvSpPr/>
          <p:nvPr/>
        </p:nvSpPr>
        <p:spPr>
          <a:xfrm>
            <a:off x="1509876" y="1156273"/>
            <a:ext cx="7206984" cy="3543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Analysis Software</a:t>
            </a:r>
            <a:endParaRPr dirty="0"/>
          </a:p>
        </p:txBody>
      </p:sp>
      <p:sp>
        <p:nvSpPr>
          <p:cNvPr id="3311" name="Google Shape;3311;p159"/>
          <p:cNvSpPr txBox="1">
            <a:spLocks noGrp="1"/>
          </p:cNvSpPr>
          <p:nvPr>
            <p:ph type="subTitle" idx="2"/>
          </p:nvPr>
        </p:nvSpPr>
        <p:spPr>
          <a:xfrm>
            <a:off x="1503445" y="1551549"/>
            <a:ext cx="7136556"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Tissue oximetry, unlike pulse oximetry, is sensitive to the inadequacies in local blood flow.</a:t>
            </a:r>
            <a:endParaRPr sz="2000" dirty="0"/>
          </a:p>
        </p:txBody>
      </p:sp>
      <p:sp>
        <p:nvSpPr>
          <p:cNvPr id="3313" name="Google Shape;3313;p159"/>
          <p:cNvSpPr txBox="1">
            <a:spLocks noGrp="1"/>
          </p:cNvSpPr>
          <p:nvPr>
            <p:ph type="subTitle" idx="4"/>
          </p:nvPr>
        </p:nvSpPr>
        <p:spPr>
          <a:xfrm>
            <a:off x="1543608" y="2697391"/>
            <a:ext cx="6794367" cy="572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altLang="zh-TW" sz="2000" dirty="0"/>
              <a:t>Hypothesize that a limiting factor in the clinical adoption of tissue oximetry is the very use of near-infrared spectroscopy NIRS itself.</a:t>
            </a:r>
            <a:endParaRPr lang="en-US" sz="2000" dirty="0"/>
          </a:p>
        </p:txBody>
      </p:sp>
      <p:sp>
        <p:nvSpPr>
          <p:cNvPr id="3315" name="Google Shape;3315;p159"/>
          <p:cNvSpPr txBox="1">
            <a:spLocks noGrp="1"/>
          </p:cNvSpPr>
          <p:nvPr>
            <p:ph type="subTitle" idx="6"/>
          </p:nvPr>
        </p:nvSpPr>
        <p:spPr>
          <a:xfrm>
            <a:off x="1543609" y="3742605"/>
            <a:ext cx="720698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Development of a quantitative clinical tissue oximeter suitable for use in small, locally acting probes, catheters, and needles, that is based on visible light spectroscopy VLS.</a:t>
            </a:r>
            <a:endParaRPr sz="2000" dirty="0"/>
          </a:p>
        </p:txBody>
      </p:sp>
      <p:sp>
        <p:nvSpPr>
          <p:cNvPr id="3322" name="Google Shape;3322;p159"/>
          <p:cNvSpPr/>
          <p:nvPr/>
        </p:nvSpPr>
        <p:spPr>
          <a:xfrm>
            <a:off x="747102" y="1502016"/>
            <a:ext cx="633600" cy="63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159"/>
          <p:cNvSpPr/>
          <p:nvPr/>
        </p:nvSpPr>
        <p:spPr>
          <a:xfrm>
            <a:off x="764562" y="2611274"/>
            <a:ext cx="633600" cy="63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59"/>
          <p:cNvSpPr/>
          <p:nvPr/>
        </p:nvSpPr>
        <p:spPr>
          <a:xfrm>
            <a:off x="764550" y="3717674"/>
            <a:ext cx="633600" cy="63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文字方塊 13">
            <a:extLst>
              <a:ext uri="{FF2B5EF4-FFF2-40B4-BE49-F238E27FC236}">
                <a16:creationId xmlns:a16="http://schemas.microsoft.com/office/drawing/2014/main" id="{5A74E66C-7954-4CCA-A146-06A5EF531671}"/>
              </a:ext>
            </a:extLst>
          </p:cNvPr>
          <p:cNvSpPr txBox="1"/>
          <p:nvPr/>
        </p:nvSpPr>
        <p:spPr>
          <a:xfrm>
            <a:off x="893735" y="1602292"/>
            <a:ext cx="283535" cy="461665"/>
          </a:xfrm>
          <a:prstGeom prst="rect">
            <a:avLst/>
          </a:prstGeom>
          <a:noFill/>
        </p:spPr>
        <p:txBody>
          <a:bodyPr wrap="square" rtlCol="0">
            <a:spAutoFit/>
          </a:bodyPr>
          <a:lstStyle/>
          <a:p>
            <a:r>
              <a:rPr lang="en-US" altLang="zh-TW" sz="2400" dirty="0">
                <a:solidFill>
                  <a:schemeClr val="tx1"/>
                </a:solidFill>
              </a:rPr>
              <a:t>1</a:t>
            </a:r>
            <a:endParaRPr lang="zh-TW" altLang="en-US" sz="2400" dirty="0">
              <a:solidFill>
                <a:schemeClr val="tx1"/>
              </a:solidFill>
            </a:endParaRPr>
          </a:p>
        </p:txBody>
      </p:sp>
      <p:sp>
        <p:nvSpPr>
          <p:cNvPr id="62" name="文字方塊 61">
            <a:extLst>
              <a:ext uri="{FF2B5EF4-FFF2-40B4-BE49-F238E27FC236}">
                <a16:creationId xmlns:a16="http://schemas.microsoft.com/office/drawing/2014/main" id="{A195946B-5FF1-4570-8A92-95D33B9ADB1A}"/>
              </a:ext>
            </a:extLst>
          </p:cNvPr>
          <p:cNvSpPr txBox="1"/>
          <p:nvPr/>
        </p:nvSpPr>
        <p:spPr>
          <a:xfrm>
            <a:off x="893736" y="2697391"/>
            <a:ext cx="283535" cy="461665"/>
          </a:xfrm>
          <a:prstGeom prst="rect">
            <a:avLst/>
          </a:prstGeom>
          <a:noFill/>
        </p:spPr>
        <p:txBody>
          <a:bodyPr wrap="square" rtlCol="0">
            <a:spAutoFit/>
          </a:bodyPr>
          <a:lstStyle/>
          <a:p>
            <a:r>
              <a:rPr lang="en-US" altLang="zh-TW" sz="2400" dirty="0">
                <a:solidFill>
                  <a:schemeClr val="tx1"/>
                </a:solidFill>
              </a:rPr>
              <a:t>2</a:t>
            </a:r>
            <a:endParaRPr lang="zh-TW" altLang="en-US" sz="2400" dirty="0">
              <a:solidFill>
                <a:schemeClr val="tx1"/>
              </a:solidFill>
            </a:endParaRPr>
          </a:p>
        </p:txBody>
      </p:sp>
      <p:sp>
        <p:nvSpPr>
          <p:cNvPr id="64" name="文字方塊 63">
            <a:extLst>
              <a:ext uri="{FF2B5EF4-FFF2-40B4-BE49-F238E27FC236}">
                <a16:creationId xmlns:a16="http://schemas.microsoft.com/office/drawing/2014/main" id="{7F42C1C7-4C2D-46D9-8B26-71C50C0513EF}"/>
              </a:ext>
            </a:extLst>
          </p:cNvPr>
          <p:cNvSpPr txBox="1"/>
          <p:nvPr/>
        </p:nvSpPr>
        <p:spPr>
          <a:xfrm>
            <a:off x="908980" y="3798123"/>
            <a:ext cx="283535" cy="461665"/>
          </a:xfrm>
          <a:prstGeom prst="rect">
            <a:avLst/>
          </a:prstGeom>
          <a:noFill/>
        </p:spPr>
        <p:txBody>
          <a:bodyPr wrap="square" rtlCol="0">
            <a:spAutoFit/>
          </a:bodyPr>
          <a:lstStyle/>
          <a:p>
            <a:r>
              <a:rPr lang="en-US" altLang="zh-TW" sz="2400" dirty="0">
                <a:solidFill>
                  <a:schemeClr val="tx1"/>
                </a:solidFill>
              </a:rPr>
              <a:t>3</a:t>
            </a:r>
            <a:endParaRPr lang="zh-TW" altLang="en-US" sz="2400" dirty="0">
              <a:solidFill>
                <a:schemeClr val="tx1"/>
              </a:solidFill>
            </a:endParaRPr>
          </a:p>
        </p:txBody>
      </p:sp>
      <p:sp>
        <p:nvSpPr>
          <p:cNvPr id="15" name="文字方塊 14">
            <a:extLst>
              <a:ext uri="{FF2B5EF4-FFF2-40B4-BE49-F238E27FC236}">
                <a16:creationId xmlns:a16="http://schemas.microsoft.com/office/drawing/2014/main" id="{E55C9E06-F583-45D9-B51E-93A87A35A38D}"/>
              </a:ext>
            </a:extLst>
          </p:cNvPr>
          <p:cNvSpPr txBox="1"/>
          <p:nvPr/>
        </p:nvSpPr>
        <p:spPr>
          <a:xfrm>
            <a:off x="8054310" y="4652598"/>
            <a:ext cx="405516" cy="369332"/>
          </a:xfrm>
          <a:prstGeom prst="rect">
            <a:avLst/>
          </a:prstGeom>
          <a:noFill/>
        </p:spPr>
        <p:txBody>
          <a:bodyPr wrap="square" rtlCol="0">
            <a:spAutoFit/>
          </a:bodyPr>
          <a:lstStyle/>
          <a:p>
            <a:r>
              <a:rPr lang="en-US" altLang="zh-TW" sz="1800" dirty="0"/>
              <a:t>4</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22"/>
                                        </p:tgtEl>
                                        <p:attrNameLst>
                                          <p:attrName>style.visibility</p:attrName>
                                        </p:attrNameLst>
                                      </p:cBhvr>
                                      <p:to>
                                        <p:strVal val="visible"/>
                                      </p:to>
                                    </p:set>
                                    <p:animEffect transition="in" filter="fade">
                                      <p:cBhvr>
                                        <p:cTn id="7" dur="1000"/>
                                        <p:tgtEl>
                                          <p:spTgt spid="3322"/>
                                        </p:tgtEl>
                                      </p:cBhvr>
                                    </p:animEffect>
                                  </p:childTnLst>
                                </p:cTn>
                              </p:par>
                              <p:par>
                                <p:cTn id="8" presetID="10" presetClass="entr" presetSubtype="0" fill="hold" nodeType="withEffect">
                                  <p:stCondLst>
                                    <p:cond delay="0"/>
                                  </p:stCondLst>
                                  <p:childTnLst>
                                    <p:set>
                                      <p:cBhvr>
                                        <p:cTn id="9" dur="1" fill="hold">
                                          <p:stCondLst>
                                            <p:cond delay="0"/>
                                          </p:stCondLst>
                                        </p:cTn>
                                        <p:tgtEl>
                                          <p:spTgt spid="3323"/>
                                        </p:tgtEl>
                                        <p:attrNameLst>
                                          <p:attrName>style.visibility</p:attrName>
                                        </p:attrNameLst>
                                      </p:cBhvr>
                                      <p:to>
                                        <p:strVal val="visible"/>
                                      </p:to>
                                    </p:set>
                                    <p:animEffect transition="in" filter="fade">
                                      <p:cBhvr>
                                        <p:cTn id="10" dur="1000"/>
                                        <p:tgtEl>
                                          <p:spTgt spid="3323"/>
                                        </p:tgtEl>
                                      </p:cBhvr>
                                    </p:animEffect>
                                  </p:childTnLst>
                                </p:cTn>
                              </p:par>
                              <p:par>
                                <p:cTn id="11" presetID="10" presetClass="entr" presetSubtype="0" fill="hold" nodeType="withEffect">
                                  <p:stCondLst>
                                    <p:cond delay="0"/>
                                  </p:stCondLst>
                                  <p:childTnLst>
                                    <p:set>
                                      <p:cBhvr>
                                        <p:cTn id="12" dur="1" fill="hold">
                                          <p:stCondLst>
                                            <p:cond delay="0"/>
                                          </p:stCondLst>
                                        </p:cTn>
                                        <p:tgtEl>
                                          <p:spTgt spid="3324"/>
                                        </p:tgtEl>
                                        <p:attrNameLst>
                                          <p:attrName>style.visibility</p:attrName>
                                        </p:attrNameLst>
                                      </p:cBhvr>
                                      <p:to>
                                        <p:strVal val="visible"/>
                                      </p:to>
                                    </p:set>
                                    <p:animEffect transition="in" filter="fade">
                                      <p:cBhvr>
                                        <p:cTn id="13" dur="1000"/>
                                        <p:tgtEl>
                                          <p:spTgt spid="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3"/>
        <p:cNvGrpSpPr/>
        <p:nvPr/>
      </p:nvGrpSpPr>
      <p:grpSpPr>
        <a:xfrm>
          <a:off x="0" y="0"/>
          <a:ext cx="0" cy="0"/>
          <a:chOff x="0" y="0"/>
          <a:chExt cx="0" cy="0"/>
        </a:xfrm>
      </p:grpSpPr>
      <p:sp>
        <p:nvSpPr>
          <p:cNvPr id="2124" name="Google Shape;2124;p99"/>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lvl="0"/>
            <a:r>
              <a:rPr lang="en-US" altLang="zh-TW" dirty="0"/>
              <a:t>Methods</a:t>
            </a:r>
            <a:endParaRPr dirty="0"/>
          </a:p>
        </p:txBody>
      </p:sp>
      <p:sp>
        <p:nvSpPr>
          <p:cNvPr id="2125" name="Google Shape;2125;p99"/>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2126" name="Google Shape;2126;p99"/>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文字方塊 4">
            <a:extLst>
              <a:ext uri="{FF2B5EF4-FFF2-40B4-BE49-F238E27FC236}">
                <a16:creationId xmlns:a16="http://schemas.microsoft.com/office/drawing/2014/main" id="{04EF1508-A242-42C7-8B66-9A7FFFD1429E}"/>
              </a:ext>
            </a:extLst>
          </p:cNvPr>
          <p:cNvSpPr txBox="1"/>
          <p:nvPr/>
        </p:nvSpPr>
        <p:spPr>
          <a:xfrm>
            <a:off x="8054310" y="4652598"/>
            <a:ext cx="405516" cy="369332"/>
          </a:xfrm>
          <a:prstGeom prst="rect">
            <a:avLst/>
          </a:prstGeom>
          <a:noFill/>
        </p:spPr>
        <p:txBody>
          <a:bodyPr wrap="square" rtlCol="0">
            <a:spAutoFit/>
          </a:bodyPr>
          <a:lstStyle/>
          <a:p>
            <a:r>
              <a:rPr lang="en-US" altLang="zh-TW" sz="1800" dirty="0"/>
              <a:t>5</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1000"/>
                                        <p:tgtEl>
                                          <p:spTgt spid="212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24"/>
                                        </p:tgtEl>
                                        <p:attrNameLst>
                                          <p:attrName>style.visibility</p:attrName>
                                        </p:attrNameLst>
                                      </p:cBhvr>
                                      <p:to>
                                        <p:strVal val="visible"/>
                                      </p:to>
                                    </p:set>
                                    <p:animEffect transition="in" filter="fade">
                                      <p:cBhvr>
                                        <p:cTn id="11" dur="1000"/>
                                        <p:tgtEl>
                                          <p:spTgt spid="2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3"/>
        <p:cNvGrpSpPr/>
        <p:nvPr/>
      </p:nvGrpSpPr>
      <p:grpSpPr>
        <a:xfrm>
          <a:off x="0" y="0"/>
          <a:ext cx="0" cy="0"/>
          <a:chOff x="0" y="0"/>
          <a:chExt cx="0" cy="0"/>
        </a:xfrm>
      </p:grpSpPr>
      <p:cxnSp>
        <p:nvCxnSpPr>
          <p:cNvPr id="2994" name="Google Shape;2994;p145"/>
          <p:cNvCxnSpPr/>
          <p:nvPr/>
        </p:nvCxnSpPr>
        <p:spPr>
          <a:xfrm>
            <a:off x="3340200" y="2269825"/>
            <a:ext cx="1014300" cy="0"/>
          </a:xfrm>
          <a:prstGeom prst="straightConnector1">
            <a:avLst/>
          </a:prstGeom>
          <a:noFill/>
          <a:ln w="19050" cap="flat" cmpd="sng">
            <a:solidFill>
              <a:schemeClr val="accent1"/>
            </a:solidFill>
            <a:prstDash val="solid"/>
            <a:round/>
            <a:headEnd type="none" w="med" len="med"/>
            <a:tailEnd type="none" w="med" len="med"/>
          </a:ln>
        </p:spPr>
      </p:cxnSp>
      <p:cxnSp>
        <p:nvCxnSpPr>
          <p:cNvPr id="2995" name="Google Shape;2995;p145"/>
          <p:cNvCxnSpPr/>
          <p:nvPr/>
        </p:nvCxnSpPr>
        <p:spPr>
          <a:xfrm>
            <a:off x="4763125" y="2269825"/>
            <a:ext cx="1014300" cy="0"/>
          </a:xfrm>
          <a:prstGeom prst="straightConnector1">
            <a:avLst/>
          </a:prstGeom>
          <a:noFill/>
          <a:ln w="19050" cap="flat" cmpd="sng">
            <a:solidFill>
              <a:schemeClr val="accent1"/>
            </a:solidFill>
            <a:prstDash val="solid"/>
            <a:round/>
            <a:headEnd type="none" w="med" len="med"/>
            <a:tailEnd type="none" w="med" len="med"/>
          </a:ln>
        </p:spPr>
      </p:cxnSp>
      <p:cxnSp>
        <p:nvCxnSpPr>
          <p:cNvPr id="2996" name="Google Shape;2996;p145"/>
          <p:cNvCxnSpPr/>
          <p:nvPr/>
        </p:nvCxnSpPr>
        <p:spPr>
          <a:xfrm>
            <a:off x="3441350" y="3542513"/>
            <a:ext cx="1014300" cy="0"/>
          </a:xfrm>
          <a:prstGeom prst="straightConnector1">
            <a:avLst/>
          </a:prstGeom>
          <a:noFill/>
          <a:ln w="19050" cap="flat" cmpd="sng">
            <a:solidFill>
              <a:schemeClr val="accent1"/>
            </a:solidFill>
            <a:prstDash val="solid"/>
            <a:round/>
            <a:headEnd type="none" w="med" len="med"/>
            <a:tailEnd type="none" w="med" len="med"/>
          </a:ln>
        </p:spPr>
      </p:cxnSp>
      <p:cxnSp>
        <p:nvCxnSpPr>
          <p:cNvPr id="2997" name="Google Shape;2997;p145"/>
          <p:cNvCxnSpPr/>
          <p:nvPr/>
        </p:nvCxnSpPr>
        <p:spPr>
          <a:xfrm>
            <a:off x="4864275" y="3542513"/>
            <a:ext cx="1014300" cy="0"/>
          </a:xfrm>
          <a:prstGeom prst="straightConnector1">
            <a:avLst/>
          </a:prstGeom>
          <a:noFill/>
          <a:ln w="19050" cap="flat" cmpd="sng">
            <a:solidFill>
              <a:schemeClr val="accent1"/>
            </a:solidFill>
            <a:prstDash val="solid"/>
            <a:round/>
            <a:headEnd type="none" w="med" len="med"/>
            <a:tailEnd type="none" w="med" len="med"/>
          </a:ln>
        </p:spPr>
      </p:cxnSp>
      <p:sp>
        <p:nvSpPr>
          <p:cNvPr id="2998" name="Google Shape;2998;p14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VLS Oximeter Design</a:t>
            </a:r>
            <a:endParaRPr dirty="0"/>
          </a:p>
        </p:txBody>
      </p:sp>
      <p:sp>
        <p:nvSpPr>
          <p:cNvPr id="2999" name="Google Shape;2999;p145"/>
          <p:cNvSpPr/>
          <p:nvPr/>
        </p:nvSpPr>
        <p:spPr>
          <a:xfrm>
            <a:off x="5530857" y="3219959"/>
            <a:ext cx="645104" cy="645104"/>
          </a:xfrm>
          <a:custGeom>
            <a:avLst/>
            <a:gdLst/>
            <a:ahLst/>
            <a:cxnLst/>
            <a:rect l="l" t="t" r="r" b="b"/>
            <a:pathLst>
              <a:path w="27148" h="27148" extrusionOk="0">
                <a:moveTo>
                  <a:pt x="13574" y="1"/>
                </a:moveTo>
                <a:cubicBezTo>
                  <a:pt x="6073" y="1"/>
                  <a:pt x="1" y="6073"/>
                  <a:pt x="1" y="13574"/>
                </a:cubicBezTo>
                <a:cubicBezTo>
                  <a:pt x="1" y="21063"/>
                  <a:pt x="6073" y="27147"/>
                  <a:pt x="13574" y="27147"/>
                </a:cubicBezTo>
                <a:cubicBezTo>
                  <a:pt x="21063" y="27147"/>
                  <a:pt x="27147" y="21063"/>
                  <a:pt x="27147" y="13574"/>
                </a:cubicBezTo>
                <a:cubicBezTo>
                  <a:pt x="27147" y="6073"/>
                  <a:pt x="21063" y="1"/>
                  <a:pt x="13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45"/>
          <p:cNvSpPr txBox="1"/>
          <p:nvPr/>
        </p:nvSpPr>
        <p:spPr>
          <a:xfrm>
            <a:off x="6192160" y="3186344"/>
            <a:ext cx="2710437" cy="72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018"/>
              <a:buFont typeface="Arial"/>
              <a:buNone/>
            </a:pPr>
            <a:r>
              <a:rPr lang="en-US" altLang="zh-TW" sz="1600" dirty="0">
                <a:solidFill>
                  <a:schemeClr val="accent2"/>
                </a:solidFill>
                <a:latin typeface="Manjari"/>
                <a:ea typeface="Manjari"/>
                <a:cs typeface="Manjari"/>
                <a:sym typeface="Manjari"/>
              </a:rPr>
              <a:t>F</a:t>
            </a:r>
            <a:r>
              <a:rPr lang="en-US" sz="1600" dirty="0">
                <a:solidFill>
                  <a:schemeClr val="accent2"/>
                </a:solidFill>
                <a:latin typeface="Manjari"/>
                <a:ea typeface="Manjari"/>
                <a:cs typeface="Manjari"/>
                <a:sym typeface="Manjari"/>
              </a:rPr>
              <a:t>ast response times facilitating interventional procedures.</a:t>
            </a:r>
            <a:endParaRPr sz="1600" dirty="0">
              <a:solidFill>
                <a:schemeClr val="accent2"/>
              </a:solidFill>
              <a:latin typeface="Manjari"/>
              <a:ea typeface="Manjari"/>
              <a:cs typeface="Manjari"/>
              <a:sym typeface="Manjari"/>
            </a:endParaRPr>
          </a:p>
          <a:p>
            <a:pPr marL="0" lvl="0" indent="0" algn="l" rtl="0">
              <a:lnSpc>
                <a:spcPct val="100000"/>
              </a:lnSpc>
              <a:spcBef>
                <a:spcPts val="0"/>
              </a:spcBef>
              <a:spcAft>
                <a:spcPts val="0"/>
              </a:spcAft>
              <a:buNone/>
            </a:pPr>
            <a:endParaRPr sz="1600" dirty="0">
              <a:solidFill>
                <a:schemeClr val="accent2"/>
              </a:solidFill>
              <a:latin typeface="Manjari"/>
              <a:ea typeface="Manjari"/>
              <a:cs typeface="Manjari"/>
              <a:sym typeface="Manjari"/>
            </a:endParaRPr>
          </a:p>
        </p:txBody>
      </p:sp>
      <p:sp>
        <p:nvSpPr>
          <p:cNvPr id="3002" name="Google Shape;3002;p145"/>
          <p:cNvSpPr/>
          <p:nvPr/>
        </p:nvSpPr>
        <p:spPr>
          <a:xfrm>
            <a:off x="5530857" y="1952658"/>
            <a:ext cx="645104" cy="645081"/>
          </a:xfrm>
          <a:custGeom>
            <a:avLst/>
            <a:gdLst/>
            <a:ahLst/>
            <a:cxnLst/>
            <a:rect l="l" t="t" r="r" b="b"/>
            <a:pathLst>
              <a:path w="27148" h="27147" extrusionOk="0">
                <a:moveTo>
                  <a:pt x="13574" y="1"/>
                </a:moveTo>
                <a:cubicBezTo>
                  <a:pt x="6073" y="1"/>
                  <a:pt x="1" y="6073"/>
                  <a:pt x="1" y="13574"/>
                </a:cubicBezTo>
                <a:cubicBezTo>
                  <a:pt x="1" y="21075"/>
                  <a:pt x="6073" y="27147"/>
                  <a:pt x="13574" y="27147"/>
                </a:cubicBezTo>
                <a:cubicBezTo>
                  <a:pt x="21063" y="27147"/>
                  <a:pt x="27147" y="21075"/>
                  <a:pt x="27147" y="13574"/>
                </a:cubicBezTo>
                <a:cubicBezTo>
                  <a:pt x="27147" y="6073"/>
                  <a:pt x="21063" y="1"/>
                  <a:pt x="13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4" name="Google Shape;3004;p145"/>
          <p:cNvSpPr txBox="1"/>
          <p:nvPr/>
        </p:nvSpPr>
        <p:spPr>
          <a:xfrm>
            <a:off x="6229825" y="2058053"/>
            <a:ext cx="2309700" cy="7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600" dirty="0">
                <a:solidFill>
                  <a:schemeClr val="accent2"/>
                </a:solidFill>
                <a:latin typeface="Manjari"/>
                <a:ea typeface="Manjari"/>
                <a:cs typeface="Manjari"/>
                <a:sym typeface="Manjari"/>
              </a:rPr>
              <a:t>C</a:t>
            </a:r>
            <a:r>
              <a:rPr lang="en-US" sz="1600" dirty="0">
                <a:solidFill>
                  <a:schemeClr val="accent2"/>
                </a:solidFill>
                <a:latin typeface="Manjari"/>
                <a:ea typeface="Manjari"/>
                <a:cs typeface="Manjari"/>
                <a:sym typeface="Manjari"/>
              </a:rPr>
              <a:t>linical</a:t>
            </a:r>
            <a:r>
              <a:rPr lang="zh-TW" altLang="en-US" sz="1600" dirty="0">
                <a:solidFill>
                  <a:schemeClr val="accent2"/>
                </a:solidFill>
                <a:latin typeface="Manjari"/>
                <a:ea typeface="Manjari"/>
                <a:cs typeface="Manjari"/>
                <a:sym typeface="Manjari"/>
              </a:rPr>
              <a:t> </a:t>
            </a:r>
            <a:r>
              <a:rPr lang="en-US" sz="1600" dirty="0">
                <a:solidFill>
                  <a:schemeClr val="accent2"/>
                </a:solidFill>
                <a:latin typeface="Manjari"/>
                <a:ea typeface="Manjari"/>
                <a:cs typeface="Manjari"/>
                <a:sym typeface="Manjari"/>
              </a:rPr>
              <a:t>ease of use</a:t>
            </a:r>
            <a:endParaRPr sz="1600" dirty="0">
              <a:solidFill>
                <a:schemeClr val="accent2"/>
              </a:solidFill>
              <a:latin typeface="Manjari"/>
              <a:ea typeface="Manjari"/>
              <a:cs typeface="Manjari"/>
              <a:sym typeface="Manjari"/>
            </a:endParaRPr>
          </a:p>
          <a:p>
            <a:pPr marL="0" lvl="0" indent="0" algn="l" rtl="0">
              <a:spcBef>
                <a:spcPts val="0"/>
              </a:spcBef>
              <a:spcAft>
                <a:spcPts val="0"/>
              </a:spcAft>
              <a:buNone/>
            </a:pPr>
            <a:endParaRPr sz="1600" dirty="0">
              <a:solidFill>
                <a:schemeClr val="accent2"/>
              </a:solidFill>
              <a:latin typeface="Manjari"/>
              <a:ea typeface="Manjari"/>
              <a:cs typeface="Manjari"/>
              <a:sym typeface="Manjari"/>
            </a:endParaRPr>
          </a:p>
        </p:txBody>
      </p:sp>
      <p:sp>
        <p:nvSpPr>
          <p:cNvPr id="3005" name="Google Shape;3005;p145"/>
          <p:cNvSpPr/>
          <p:nvPr/>
        </p:nvSpPr>
        <p:spPr>
          <a:xfrm>
            <a:off x="2968063" y="3219959"/>
            <a:ext cx="645081" cy="645104"/>
          </a:xfrm>
          <a:custGeom>
            <a:avLst/>
            <a:gdLst/>
            <a:ahLst/>
            <a:cxnLst/>
            <a:rect l="l" t="t" r="r" b="b"/>
            <a:pathLst>
              <a:path w="27147" h="27148" extrusionOk="0">
                <a:moveTo>
                  <a:pt x="13574" y="1"/>
                </a:moveTo>
                <a:cubicBezTo>
                  <a:pt x="6085" y="1"/>
                  <a:pt x="1" y="6073"/>
                  <a:pt x="1" y="13574"/>
                </a:cubicBezTo>
                <a:cubicBezTo>
                  <a:pt x="1" y="21063"/>
                  <a:pt x="6085" y="27147"/>
                  <a:pt x="13574" y="27147"/>
                </a:cubicBezTo>
                <a:cubicBezTo>
                  <a:pt x="21075" y="27147"/>
                  <a:pt x="27147" y="21063"/>
                  <a:pt x="27147" y="13574"/>
                </a:cubicBezTo>
                <a:cubicBezTo>
                  <a:pt x="27147" y="6073"/>
                  <a:pt x="21075" y="1"/>
                  <a:pt x="13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45"/>
          <p:cNvSpPr txBox="1"/>
          <p:nvPr/>
        </p:nvSpPr>
        <p:spPr>
          <a:xfrm>
            <a:off x="604450" y="3120507"/>
            <a:ext cx="2309700" cy="72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ltLang="zh-TW" sz="1600" dirty="0">
                <a:solidFill>
                  <a:schemeClr val="accent2"/>
                </a:solidFill>
                <a:latin typeface="Manjari"/>
                <a:ea typeface="Manjari"/>
                <a:cs typeface="Manjari"/>
                <a:sym typeface="Manjari"/>
              </a:rPr>
              <a:t>T</a:t>
            </a:r>
            <a:r>
              <a:rPr lang="en-US" sz="1600" dirty="0">
                <a:solidFill>
                  <a:schemeClr val="accent2"/>
                </a:solidFill>
                <a:latin typeface="Manjari"/>
                <a:ea typeface="Manjari"/>
                <a:cs typeface="Manjari"/>
                <a:sym typeface="Manjari"/>
              </a:rPr>
              <a:t>he ability to operate embedded into</a:t>
            </a:r>
            <a:r>
              <a:rPr lang="zh-TW" altLang="en-US" sz="1600" dirty="0">
                <a:solidFill>
                  <a:schemeClr val="accent2"/>
                </a:solidFill>
                <a:latin typeface="Manjari"/>
                <a:ea typeface="Manjari"/>
                <a:cs typeface="Manjari"/>
                <a:sym typeface="Manjari"/>
              </a:rPr>
              <a:t> </a:t>
            </a:r>
            <a:r>
              <a:rPr lang="en-US" sz="1600" dirty="0">
                <a:solidFill>
                  <a:schemeClr val="accent2"/>
                </a:solidFill>
                <a:latin typeface="Manjari"/>
                <a:ea typeface="Manjari"/>
                <a:cs typeface="Manjari"/>
                <a:sym typeface="Manjari"/>
              </a:rPr>
              <a:t>therapeutic catheters </a:t>
            </a:r>
            <a:endParaRPr sz="1600" dirty="0">
              <a:solidFill>
                <a:schemeClr val="accent2"/>
              </a:solidFill>
              <a:latin typeface="Manjari"/>
              <a:ea typeface="Manjari"/>
              <a:cs typeface="Manjari"/>
              <a:sym typeface="Manjari"/>
            </a:endParaRPr>
          </a:p>
        </p:txBody>
      </p:sp>
      <p:sp>
        <p:nvSpPr>
          <p:cNvPr id="3008" name="Google Shape;3008;p145"/>
          <p:cNvSpPr/>
          <p:nvPr/>
        </p:nvSpPr>
        <p:spPr>
          <a:xfrm>
            <a:off x="3613131" y="1923541"/>
            <a:ext cx="1917737" cy="1917759"/>
          </a:xfrm>
          <a:custGeom>
            <a:avLst/>
            <a:gdLst/>
            <a:ahLst/>
            <a:cxnLst/>
            <a:rect l="l" t="t" r="r" b="b"/>
            <a:pathLst>
              <a:path w="86404" h="86405" extrusionOk="0">
                <a:moveTo>
                  <a:pt x="43196" y="1"/>
                </a:moveTo>
                <a:cubicBezTo>
                  <a:pt x="19336" y="1"/>
                  <a:pt x="0" y="19337"/>
                  <a:pt x="0" y="43197"/>
                </a:cubicBezTo>
                <a:cubicBezTo>
                  <a:pt x="0" y="67057"/>
                  <a:pt x="19336" y="86404"/>
                  <a:pt x="43196" y="86404"/>
                </a:cubicBezTo>
                <a:cubicBezTo>
                  <a:pt x="67068" y="86404"/>
                  <a:pt x="86404" y="67057"/>
                  <a:pt x="86404" y="43197"/>
                </a:cubicBezTo>
                <a:cubicBezTo>
                  <a:pt x="86404" y="19337"/>
                  <a:pt x="67068" y="1"/>
                  <a:pt x="43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9" name="Google Shape;3009;p145"/>
          <p:cNvSpPr/>
          <p:nvPr/>
        </p:nvSpPr>
        <p:spPr>
          <a:xfrm>
            <a:off x="2968063" y="1947287"/>
            <a:ext cx="645081" cy="645081"/>
          </a:xfrm>
          <a:custGeom>
            <a:avLst/>
            <a:gdLst/>
            <a:ahLst/>
            <a:cxnLst/>
            <a:rect l="l" t="t" r="r" b="b"/>
            <a:pathLst>
              <a:path w="27147" h="27147" extrusionOk="0">
                <a:moveTo>
                  <a:pt x="13574" y="1"/>
                </a:moveTo>
                <a:cubicBezTo>
                  <a:pt x="6085" y="1"/>
                  <a:pt x="1" y="6085"/>
                  <a:pt x="1" y="13574"/>
                </a:cubicBezTo>
                <a:cubicBezTo>
                  <a:pt x="1" y="21075"/>
                  <a:pt x="6085" y="27147"/>
                  <a:pt x="13574" y="27147"/>
                </a:cubicBezTo>
                <a:cubicBezTo>
                  <a:pt x="21075" y="27147"/>
                  <a:pt x="27147" y="21075"/>
                  <a:pt x="27147" y="13574"/>
                </a:cubicBezTo>
                <a:cubicBezTo>
                  <a:pt x="27147" y="6085"/>
                  <a:pt x="21075" y="1"/>
                  <a:pt x="13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45"/>
          <p:cNvSpPr txBox="1"/>
          <p:nvPr/>
        </p:nvSpPr>
        <p:spPr>
          <a:xfrm>
            <a:off x="285288" y="1818377"/>
            <a:ext cx="2840998" cy="726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US" sz="1600" dirty="0">
                <a:solidFill>
                  <a:schemeClr val="accent2"/>
                </a:solidFill>
                <a:latin typeface="Manjari"/>
                <a:ea typeface="Manjari"/>
                <a:cs typeface="Manjari"/>
                <a:sym typeface="Manjari"/>
              </a:rPr>
              <a:t>Quantitative microvascular hemoglobin oxygen saturation measurement</a:t>
            </a:r>
            <a:endParaRPr sz="1600" dirty="0">
              <a:solidFill>
                <a:schemeClr val="accent2"/>
              </a:solidFill>
              <a:latin typeface="Manjari"/>
              <a:ea typeface="Manjari"/>
              <a:cs typeface="Manjari"/>
              <a:sym typeface="Manjari"/>
            </a:endParaRPr>
          </a:p>
        </p:txBody>
      </p:sp>
      <p:sp>
        <p:nvSpPr>
          <p:cNvPr id="2" name="文字方塊 1">
            <a:extLst>
              <a:ext uri="{FF2B5EF4-FFF2-40B4-BE49-F238E27FC236}">
                <a16:creationId xmlns:a16="http://schemas.microsoft.com/office/drawing/2014/main" id="{5C8E5165-0765-4B1A-8A12-97C3BD1303DD}"/>
              </a:ext>
            </a:extLst>
          </p:cNvPr>
          <p:cNvSpPr txBox="1"/>
          <p:nvPr/>
        </p:nvSpPr>
        <p:spPr>
          <a:xfrm>
            <a:off x="3100816" y="2018565"/>
            <a:ext cx="359305" cy="461665"/>
          </a:xfrm>
          <a:prstGeom prst="rect">
            <a:avLst/>
          </a:prstGeom>
          <a:noFill/>
        </p:spPr>
        <p:txBody>
          <a:bodyPr wrap="square" rtlCol="0">
            <a:spAutoFit/>
          </a:bodyPr>
          <a:lstStyle/>
          <a:p>
            <a:r>
              <a:rPr lang="en-US" altLang="zh-TW" sz="2400" dirty="0">
                <a:solidFill>
                  <a:schemeClr val="tx1"/>
                </a:solidFill>
              </a:rPr>
              <a:t>1</a:t>
            </a:r>
            <a:endParaRPr lang="zh-TW" altLang="en-US" sz="2400" dirty="0">
              <a:solidFill>
                <a:schemeClr val="tx1"/>
              </a:solidFill>
            </a:endParaRPr>
          </a:p>
        </p:txBody>
      </p:sp>
      <p:sp>
        <p:nvSpPr>
          <p:cNvPr id="33" name="文字方塊 32">
            <a:extLst>
              <a:ext uri="{FF2B5EF4-FFF2-40B4-BE49-F238E27FC236}">
                <a16:creationId xmlns:a16="http://schemas.microsoft.com/office/drawing/2014/main" id="{42511F8F-54FC-4D8F-AE59-A0B1480FBE95}"/>
              </a:ext>
            </a:extLst>
          </p:cNvPr>
          <p:cNvSpPr txBox="1"/>
          <p:nvPr/>
        </p:nvSpPr>
        <p:spPr>
          <a:xfrm>
            <a:off x="3114228" y="3312138"/>
            <a:ext cx="359305" cy="461665"/>
          </a:xfrm>
          <a:prstGeom prst="rect">
            <a:avLst/>
          </a:prstGeom>
          <a:noFill/>
        </p:spPr>
        <p:txBody>
          <a:bodyPr wrap="square" rtlCol="0">
            <a:spAutoFit/>
          </a:bodyPr>
          <a:lstStyle/>
          <a:p>
            <a:r>
              <a:rPr lang="en-US" altLang="zh-TW" sz="2400" dirty="0">
                <a:solidFill>
                  <a:schemeClr val="tx1"/>
                </a:solidFill>
              </a:rPr>
              <a:t>2</a:t>
            </a:r>
            <a:endParaRPr lang="zh-TW" altLang="en-US" sz="2400" dirty="0">
              <a:solidFill>
                <a:schemeClr val="tx1"/>
              </a:solidFill>
            </a:endParaRPr>
          </a:p>
        </p:txBody>
      </p:sp>
      <p:sp>
        <p:nvSpPr>
          <p:cNvPr id="34" name="文字方塊 33">
            <a:extLst>
              <a:ext uri="{FF2B5EF4-FFF2-40B4-BE49-F238E27FC236}">
                <a16:creationId xmlns:a16="http://schemas.microsoft.com/office/drawing/2014/main" id="{08C9DEC0-8A59-4DC4-AF2C-E01AB3AD7A86}"/>
              </a:ext>
            </a:extLst>
          </p:cNvPr>
          <p:cNvSpPr txBox="1"/>
          <p:nvPr/>
        </p:nvSpPr>
        <p:spPr>
          <a:xfrm>
            <a:off x="5667231" y="2031980"/>
            <a:ext cx="359305" cy="461665"/>
          </a:xfrm>
          <a:prstGeom prst="rect">
            <a:avLst/>
          </a:prstGeom>
          <a:noFill/>
        </p:spPr>
        <p:txBody>
          <a:bodyPr wrap="square" rtlCol="0">
            <a:spAutoFit/>
          </a:bodyPr>
          <a:lstStyle/>
          <a:p>
            <a:r>
              <a:rPr lang="en-US" altLang="zh-TW" sz="2400" dirty="0">
                <a:solidFill>
                  <a:schemeClr val="tx1"/>
                </a:solidFill>
              </a:rPr>
              <a:t>3</a:t>
            </a:r>
            <a:endParaRPr lang="zh-TW" altLang="en-US" sz="2400" dirty="0">
              <a:solidFill>
                <a:schemeClr val="tx1"/>
              </a:solidFill>
            </a:endParaRPr>
          </a:p>
        </p:txBody>
      </p:sp>
      <p:sp>
        <p:nvSpPr>
          <p:cNvPr id="35" name="文字方塊 34">
            <a:extLst>
              <a:ext uri="{FF2B5EF4-FFF2-40B4-BE49-F238E27FC236}">
                <a16:creationId xmlns:a16="http://schemas.microsoft.com/office/drawing/2014/main" id="{A0268378-4C79-413C-937B-CE083B9DD020}"/>
              </a:ext>
            </a:extLst>
          </p:cNvPr>
          <p:cNvSpPr txBox="1"/>
          <p:nvPr/>
        </p:nvSpPr>
        <p:spPr>
          <a:xfrm>
            <a:off x="5681862" y="3290189"/>
            <a:ext cx="359305" cy="461665"/>
          </a:xfrm>
          <a:prstGeom prst="rect">
            <a:avLst/>
          </a:prstGeom>
          <a:noFill/>
        </p:spPr>
        <p:txBody>
          <a:bodyPr wrap="square" rtlCol="0">
            <a:spAutoFit/>
          </a:bodyPr>
          <a:lstStyle/>
          <a:p>
            <a:r>
              <a:rPr lang="en-US" altLang="zh-TW" sz="2400" dirty="0">
                <a:solidFill>
                  <a:schemeClr val="tx1"/>
                </a:solidFill>
              </a:rPr>
              <a:t>4</a:t>
            </a:r>
            <a:endParaRPr lang="zh-TW" altLang="en-US" sz="2400" dirty="0">
              <a:solidFill>
                <a:schemeClr val="tx1"/>
              </a:solidFill>
            </a:endParaRPr>
          </a:p>
        </p:txBody>
      </p:sp>
      <p:sp>
        <p:nvSpPr>
          <p:cNvPr id="36" name="Google Shape;3010;p145">
            <a:extLst>
              <a:ext uri="{FF2B5EF4-FFF2-40B4-BE49-F238E27FC236}">
                <a16:creationId xmlns:a16="http://schemas.microsoft.com/office/drawing/2014/main" id="{5E7452F8-254B-4165-9663-B48760AD52F0}"/>
              </a:ext>
            </a:extLst>
          </p:cNvPr>
          <p:cNvSpPr txBox="1"/>
          <p:nvPr/>
        </p:nvSpPr>
        <p:spPr>
          <a:xfrm>
            <a:off x="3406826" y="2695935"/>
            <a:ext cx="23097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 Clinical </a:t>
            </a:r>
          </a:p>
          <a:p>
            <a:pPr marL="0" lvl="0" indent="0" algn="ctr" rtl="0">
              <a:spcBef>
                <a:spcPts val="0"/>
              </a:spcBef>
              <a:spcAft>
                <a:spcPts val="0"/>
              </a:spcAft>
              <a:buNone/>
            </a:pPr>
            <a:r>
              <a:rPr lang="en-US" sz="2200" b="1" dirty="0">
                <a:solidFill>
                  <a:schemeClr val="accent2"/>
                </a:solidFill>
                <a:latin typeface="Hammersmith One"/>
                <a:ea typeface="Hammersmith One"/>
                <a:cs typeface="Hammersmith One"/>
                <a:sym typeface="Hammersmith One"/>
              </a:rPr>
              <a:t>Design Goals</a:t>
            </a:r>
            <a:endParaRPr sz="2200" b="1" dirty="0">
              <a:solidFill>
                <a:schemeClr val="accent2"/>
              </a:solidFill>
              <a:latin typeface="Hammersmith One"/>
              <a:ea typeface="Hammersmith One"/>
              <a:cs typeface="Hammersmith One"/>
              <a:sym typeface="Hammersmith One"/>
            </a:endParaRPr>
          </a:p>
        </p:txBody>
      </p:sp>
      <p:sp>
        <p:nvSpPr>
          <p:cNvPr id="21" name="文字方塊 20">
            <a:extLst>
              <a:ext uri="{FF2B5EF4-FFF2-40B4-BE49-F238E27FC236}">
                <a16:creationId xmlns:a16="http://schemas.microsoft.com/office/drawing/2014/main" id="{DEF01A9F-7DA2-406C-8F9D-746FDE4BBDBF}"/>
              </a:ext>
            </a:extLst>
          </p:cNvPr>
          <p:cNvSpPr txBox="1"/>
          <p:nvPr/>
        </p:nvSpPr>
        <p:spPr>
          <a:xfrm>
            <a:off x="8054310" y="4652598"/>
            <a:ext cx="405516" cy="369332"/>
          </a:xfrm>
          <a:prstGeom prst="rect">
            <a:avLst/>
          </a:prstGeom>
          <a:noFill/>
        </p:spPr>
        <p:txBody>
          <a:bodyPr wrap="square" rtlCol="0">
            <a:spAutoFit/>
          </a:bodyPr>
          <a:lstStyle/>
          <a:p>
            <a:r>
              <a:rPr lang="en-US" altLang="zh-TW" sz="1800" dirty="0"/>
              <a:t>6</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09"/>
                                        </p:tgtEl>
                                        <p:attrNameLst>
                                          <p:attrName>style.visibility</p:attrName>
                                        </p:attrNameLst>
                                      </p:cBhvr>
                                      <p:to>
                                        <p:strVal val="visible"/>
                                      </p:to>
                                    </p:set>
                                    <p:animEffect transition="in" filter="fade">
                                      <p:cBhvr>
                                        <p:cTn id="7" dur="1000"/>
                                        <p:tgtEl>
                                          <p:spTgt spid="3009"/>
                                        </p:tgtEl>
                                      </p:cBhvr>
                                    </p:animEffect>
                                  </p:childTnLst>
                                </p:cTn>
                              </p:par>
                              <p:par>
                                <p:cTn id="8" presetID="10" presetClass="entr" presetSubtype="0" fill="hold" nodeType="withEffect">
                                  <p:stCondLst>
                                    <p:cond delay="0"/>
                                  </p:stCondLst>
                                  <p:childTnLst>
                                    <p:set>
                                      <p:cBhvr>
                                        <p:cTn id="9" dur="1" fill="hold">
                                          <p:stCondLst>
                                            <p:cond delay="0"/>
                                          </p:stCondLst>
                                        </p:cTn>
                                        <p:tgtEl>
                                          <p:spTgt spid="3005"/>
                                        </p:tgtEl>
                                        <p:attrNameLst>
                                          <p:attrName>style.visibility</p:attrName>
                                        </p:attrNameLst>
                                      </p:cBhvr>
                                      <p:to>
                                        <p:strVal val="visible"/>
                                      </p:to>
                                    </p:set>
                                    <p:animEffect transition="in" filter="fade">
                                      <p:cBhvr>
                                        <p:cTn id="10" dur="1000"/>
                                        <p:tgtEl>
                                          <p:spTgt spid="3005"/>
                                        </p:tgtEl>
                                      </p:cBhvr>
                                    </p:animEffect>
                                  </p:childTnLst>
                                </p:cTn>
                              </p:par>
                              <p:par>
                                <p:cTn id="11" presetID="10" presetClass="entr" presetSubtype="0" fill="hold" nodeType="withEffect">
                                  <p:stCondLst>
                                    <p:cond delay="0"/>
                                  </p:stCondLst>
                                  <p:childTnLst>
                                    <p:set>
                                      <p:cBhvr>
                                        <p:cTn id="12" dur="1" fill="hold">
                                          <p:stCondLst>
                                            <p:cond delay="0"/>
                                          </p:stCondLst>
                                        </p:cTn>
                                        <p:tgtEl>
                                          <p:spTgt spid="3002"/>
                                        </p:tgtEl>
                                        <p:attrNameLst>
                                          <p:attrName>style.visibility</p:attrName>
                                        </p:attrNameLst>
                                      </p:cBhvr>
                                      <p:to>
                                        <p:strVal val="visible"/>
                                      </p:to>
                                    </p:set>
                                    <p:animEffect transition="in" filter="fade">
                                      <p:cBhvr>
                                        <p:cTn id="13" dur="1000"/>
                                        <p:tgtEl>
                                          <p:spTgt spid="3002"/>
                                        </p:tgtEl>
                                      </p:cBhvr>
                                    </p:animEffect>
                                  </p:childTnLst>
                                </p:cTn>
                              </p:par>
                              <p:par>
                                <p:cTn id="14" presetID="10" presetClass="entr" presetSubtype="0" fill="hold" nodeType="withEffect">
                                  <p:stCondLst>
                                    <p:cond delay="0"/>
                                  </p:stCondLst>
                                  <p:childTnLst>
                                    <p:set>
                                      <p:cBhvr>
                                        <p:cTn id="15" dur="1" fill="hold">
                                          <p:stCondLst>
                                            <p:cond delay="0"/>
                                          </p:stCondLst>
                                        </p:cTn>
                                        <p:tgtEl>
                                          <p:spTgt spid="2999"/>
                                        </p:tgtEl>
                                        <p:attrNameLst>
                                          <p:attrName>style.visibility</p:attrName>
                                        </p:attrNameLst>
                                      </p:cBhvr>
                                      <p:to>
                                        <p:strVal val="visible"/>
                                      </p:to>
                                    </p:set>
                                    <p:animEffect transition="in" filter="fade">
                                      <p:cBhvr>
                                        <p:cTn id="16" dur="1000"/>
                                        <p:tgtEl>
                                          <p:spTgt spid="2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05"/>
        <p:cNvGrpSpPr/>
        <p:nvPr/>
      </p:nvGrpSpPr>
      <p:grpSpPr>
        <a:xfrm>
          <a:off x="0" y="0"/>
          <a:ext cx="0" cy="0"/>
          <a:chOff x="0" y="0"/>
          <a:chExt cx="0" cy="0"/>
        </a:xfrm>
      </p:grpSpPr>
      <p:sp>
        <p:nvSpPr>
          <p:cNvPr id="3306" name="Google Shape;3306;p159"/>
          <p:cNvSpPr/>
          <p:nvPr/>
        </p:nvSpPr>
        <p:spPr>
          <a:xfrm rot="657972">
            <a:off x="3165772" y="2153187"/>
            <a:ext cx="1938876" cy="33056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59"/>
          <p:cNvSpPr/>
          <p:nvPr/>
        </p:nvSpPr>
        <p:spPr>
          <a:xfrm>
            <a:off x="1509876" y="1156273"/>
            <a:ext cx="7041373" cy="3543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5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Analysis Software</a:t>
            </a:r>
            <a:endParaRPr dirty="0"/>
          </a:p>
        </p:txBody>
      </p:sp>
      <p:sp>
        <p:nvSpPr>
          <p:cNvPr id="3311" name="Google Shape;3311;p159"/>
          <p:cNvSpPr txBox="1">
            <a:spLocks noGrp="1"/>
          </p:cNvSpPr>
          <p:nvPr>
            <p:ph type="subTitle" idx="2"/>
          </p:nvPr>
        </p:nvSpPr>
        <p:spPr>
          <a:xfrm>
            <a:off x="1662937" y="1551549"/>
            <a:ext cx="61920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Spectral standards were provided in software-readable Windows® INI files.</a:t>
            </a:r>
            <a:endParaRPr sz="2000" dirty="0"/>
          </a:p>
        </p:txBody>
      </p:sp>
      <p:sp>
        <p:nvSpPr>
          <p:cNvPr id="3313" name="Google Shape;3313;p159"/>
          <p:cNvSpPr txBox="1">
            <a:spLocks noGrp="1"/>
          </p:cNvSpPr>
          <p:nvPr>
            <p:ph type="subTitle" idx="4"/>
          </p:nvPr>
        </p:nvSpPr>
        <p:spPr>
          <a:xfrm>
            <a:off x="1703100" y="2835620"/>
            <a:ext cx="6638238" cy="5727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altLang="zh-TW" sz="2000" dirty="0"/>
              <a:t>Standards were then used to solve for the concentration of each standard spectrum in the tissue using a scatter-corrected least-squares matrix fit on native or differential measured spectra.</a:t>
            </a:r>
            <a:endParaRPr lang="en-US" sz="2000" dirty="0"/>
          </a:p>
        </p:txBody>
      </p:sp>
      <p:sp>
        <p:nvSpPr>
          <p:cNvPr id="3315" name="Google Shape;3315;p159"/>
          <p:cNvSpPr txBox="1">
            <a:spLocks noGrp="1"/>
          </p:cNvSpPr>
          <p:nvPr>
            <p:ph type="subTitle" idx="6"/>
          </p:nvPr>
        </p:nvSpPr>
        <p:spPr>
          <a:xfrm>
            <a:off x="1744194" y="3831053"/>
            <a:ext cx="6810049"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Iterative feature stripping allowed for complex analysis.</a:t>
            </a:r>
            <a:endParaRPr sz="2000" dirty="0"/>
          </a:p>
        </p:txBody>
      </p:sp>
      <p:sp>
        <p:nvSpPr>
          <p:cNvPr id="3322" name="Google Shape;3322;p159"/>
          <p:cNvSpPr/>
          <p:nvPr/>
        </p:nvSpPr>
        <p:spPr>
          <a:xfrm>
            <a:off x="747102" y="1502016"/>
            <a:ext cx="633600" cy="63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159"/>
          <p:cNvSpPr/>
          <p:nvPr/>
        </p:nvSpPr>
        <p:spPr>
          <a:xfrm>
            <a:off x="764562" y="2611274"/>
            <a:ext cx="633600" cy="63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59"/>
          <p:cNvSpPr/>
          <p:nvPr/>
        </p:nvSpPr>
        <p:spPr>
          <a:xfrm>
            <a:off x="764550" y="3717674"/>
            <a:ext cx="633600" cy="63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文字方塊 13">
            <a:extLst>
              <a:ext uri="{FF2B5EF4-FFF2-40B4-BE49-F238E27FC236}">
                <a16:creationId xmlns:a16="http://schemas.microsoft.com/office/drawing/2014/main" id="{5A74E66C-7954-4CCA-A146-06A5EF531671}"/>
              </a:ext>
            </a:extLst>
          </p:cNvPr>
          <p:cNvSpPr txBox="1"/>
          <p:nvPr/>
        </p:nvSpPr>
        <p:spPr>
          <a:xfrm>
            <a:off x="893735" y="1602292"/>
            <a:ext cx="283535" cy="461665"/>
          </a:xfrm>
          <a:prstGeom prst="rect">
            <a:avLst/>
          </a:prstGeom>
          <a:noFill/>
        </p:spPr>
        <p:txBody>
          <a:bodyPr wrap="square" rtlCol="0">
            <a:spAutoFit/>
          </a:bodyPr>
          <a:lstStyle/>
          <a:p>
            <a:r>
              <a:rPr lang="en-US" altLang="zh-TW" sz="2400" dirty="0">
                <a:solidFill>
                  <a:schemeClr val="tx1"/>
                </a:solidFill>
              </a:rPr>
              <a:t>1</a:t>
            </a:r>
            <a:endParaRPr lang="zh-TW" altLang="en-US" sz="2400" dirty="0">
              <a:solidFill>
                <a:schemeClr val="tx1"/>
              </a:solidFill>
            </a:endParaRPr>
          </a:p>
        </p:txBody>
      </p:sp>
      <p:sp>
        <p:nvSpPr>
          <p:cNvPr id="62" name="文字方塊 61">
            <a:extLst>
              <a:ext uri="{FF2B5EF4-FFF2-40B4-BE49-F238E27FC236}">
                <a16:creationId xmlns:a16="http://schemas.microsoft.com/office/drawing/2014/main" id="{A195946B-5FF1-4570-8A92-95D33B9ADB1A}"/>
              </a:ext>
            </a:extLst>
          </p:cNvPr>
          <p:cNvSpPr txBox="1"/>
          <p:nvPr/>
        </p:nvSpPr>
        <p:spPr>
          <a:xfrm>
            <a:off x="893736" y="2697391"/>
            <a:ext cx="283535" cy="461665"/>
          </a:xfrm>
          <a:prstGeom prst="rect">
            <a:avLst/>
          </a:prstGeom>
          <a:noFill/>
        </p:spPr>
        <p:txBody>
          <a:bodyPr wrap="square" rtlCol="0">
            <a:spAutoFit/>
          </a:bodyPr>
          <a:lstStyle/>
          <a:p>
            <a:r>
              <a:rPr lang="en-US" altLang="zh-TW" sz="2400" dirty="0">
                <a:solidFill>
                  <a:schemeClr val="tx1"/>
                </a:solidFill>
              </a:rPr>
              <a:t>2</a:t>
            </a:r>
            <a:endParaRPr lang="zh-TW" altLang="en-US" sz="2400" dirty="0">
              <a:solidFill>
                <a:schemeClr val="tx1"/>
              </a:solidFill>
            </a:endParaRPr>
          </a:p>
        </p:txBody>
      </p:sp>
      <p:sp>
        <p:nvSpPr>
          <p:cNvPr id="64" name="文字方塊 63">
            <a:extLst>
              <a:ext uri="{FF2B5EF4-FFF2-40B4-BE49-F238E27FC236}">
                <a16:creationId xmlns:a16="http://schemas.microsoft.com/office/drawing/2014/main" id="{7F42C1C7-4C2D-46D9-8B26-71C50C0513EF}"/>
              </a:ext>
            </a:extLst>
          </p:cNvPr>
          <p:cNvSpPr txBox="1"/>
          <p:nvPr/>
        </p:nvSpPr>
        <p:spPr>
          <a:xfrm>
            <a:off x="908980" y="3798123"/>
            <a:ext cx="283535" cy="461665"/>
          </a:xfrm>
          <a:prstGeom prst="rect">
            <a:avLst/>
          </a:prstGeom>
          <a:noFill/>
        </p:spPr>
        <p:txBody>
          <a:bodyPr wrap="square" rtlCol="0">
            <a:spAutoFit/>
          </a:bodyPr>
          <a:lstStyle/>
          <a:p>
            <a:r>
              <a:rPr lang="en-US" altLang="zh-TW" sz="2400" dirty="0">
                <a:solidFill>
                  <a:schemeClr val="tx1"/>
                </a:solidFill>
              </a:rPr>
              <a:t>3</a:t>
            </a:r>
            <a:endParaRPr lang="zh-TW" altLang="en-US" sz="2400" dirty="0">
              <a:solidFill>
                <a:schemeClr val="tx1"/>
              </a:solidFill>
            </a:endParaRPr>
          </a:p>
        </p:txBody>
      </p:sp>
      <p:sp>
        <p:nvSpPr>
          <p:cNvPr id="15" name="文字方塊 14">
            <a:extLst>
              <a:ext uri="{FF2B5EF4-FFF2-40B4-BE49-F238E27FC236}">
                <a16:creationId xmlns:a16="http://schemas.microsoft.com/office/drawing/2014/main" id="{590C07A1-DD08-4A6D-AB52-FD7D4EB43BC1}"/>
              </a:ext>
            </a:extLst>
          </p:cNvPr>
          <p:cNvSpPr txBox="1"/>
          <p:nvPr/>
        </p:nvSpPr>
        <p:spPr>
          <a:xfrm>
            <a:off x="8054310" y="4652598"/>
            <a:ext cx="405516" cy="369332"/>
          </a:xfrm>
          <a:prstGeom prst="rect">
            <a:avLst/>
          </a:prstGeom>
          <a:noFill/>
        </p:spPr>
        <p:txBody>
          <a:bodyPr wrap="square" rtlCol="0">
            <a:spAutoFit/>
          </a:bodyPr>
          <a:lstStyle/>
          <a:p>
            <a:r>
              <a:rPr lang="en-US" altLang="zh-TW" sz="1800" dirty="0"/>
              <a:t>7</a:t>
            </a:r>
            <a:endParaRPr lang="zh-TW" altLang="en-US" sz="1800" dirty="0"/>
          </a:p>
        </p:txBody>
      </p:sp>
    </p:spTree>
    <p:extLst>
      <p:ext uri="{BB962C8B-B14F-4D97-AF65-F5344CB8AC3E}">
        <p14:creationId xmlns:p14="http://schemas.microsoft.com/office/powerpoint/2010/main" val="85435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22"/>
                                        </p:tgtEl>
                                        <p:attrNameLst>
                                          <p:attrName>style.visibility</p:attrName>
                                        </p:attrNameLst>
                                      </p:cBhvr>
                                      <p:to>
                                        <p:strVal val="visible"/>
                                      </p:to>
                                    </p:set>
                                    <p:animEffect transition="in" filter="fade">
                                      <p:cBhvr>
                                        <p:cTn id="7" dur="1000"/>
                                        <p:tgtEl>
                                          <p:spTgt spid="3322"/>
                                        </p:tgtEl>
                                      </p:cBhvr>
                                    </p:animEffect>
                                  </p:childTnLst>
                                </p:cTn>
                              </p:par>
                              <p:par>
                                <p:cTn id="8" presetID="10" presetClass="entr" presetSubtype="0" fill="hold" nodeType="withEffect">
                                  <p:stCondLst>
                                    <p:cond delay="0"/>
                                  </p:stCondLst>
                                  <p:childTnLst>
                                    <p:set>
                                      <p:cBhvr>
                                        <p:cTn id="9" dur="1" fill="hold">
                                          <p:stCondLst>
                                            <p:cond delay="0"/>
                                          </p:stCondLst>
                                        </p:cTn>
                                        <p:tgtEl>
                                          <p:spTgt spid="3323"/>
                                        </p:tgtEl>
                                        <p:attrNameLst>
                                          <p:attrName>style.visibility</p:attrName>
                                        </p:attrNameLst>
                                      </p:cBhvr>
                                      <p:to>
                                        <p:strVal val="visible"/>
                                      </p:to>
                                    </p:set>
                                    <p:animEffect transition="in" filter="fade">
                                      <p:cBhvr>
                                        <p:cTn id="10" dur="1000"/>
                                        <p:tgtEl>
                                          <p:spTgt spid="3323"/>
                                        </p:tgtEl>
                                      </p:cBhvr>
                                    </p:animEffect>
                                  </p:childTnLst>
                                </p:cTn>
                              </p:par>
                              <p:par>
                                <p:cTn id="11" presetID="10" presetClass="entr" presetSubtype="0" fill="hold" nodeType="withEffect">
                                  <p:stCondLst>
                                    <p:cond delay="0"/>
                                  </p:stCondLst>
                                  <p:childTnLst>
                                    <p:set>
                                      <p:cBhvr>
                                        <p:cTn id="12" dur="1" fill="hold">
                                          <p:stCondLst>
                                            <p:cond delay="0"/>
                                          </p:stCondLst>
                                        </p:cTn>
                                        <p:tgtEl>
                                          <p:spTgt spid="3324"/>
                                        </p:tgtEl>
                                        <p:attrNameLst>
                                          <p:attrName>style.visibility</p:attrName>
                                        </p:attrNameLst>
                                      </p:cBhvr>
                                      <p:to>
                                        <p:strVal val="visible"/>
                                      </p:to>
                                    </p:set>
                                    <p:animEffect transition="in" filter="fade">
                                      <p:cBhvr>
                                        <p:cTn id="13" dur="1000"/>
                                        <p:tgtEl>
                                          <p:spTgt spid="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0"/>
        <p:cNvGrpSpPr/>
        <p:nvPr/>
      </p:nvGrpSpPr>
      <p:grpSpPr>
        <a:xfrm>
          <a:off x="0" y="0"/>
          <a:ext cx="0" cy="0"/>
          <a:chOff x="0" y="0"/>
          <a:chExt cx="0" cy="0"/>
        </a:xfrm>
      </p:grpSpPr>
      <p:sp>
        <p:nvSpPr>
          <p:cNvPr id="2651" name="Google Shape;2651;p118"/>
          <p:cNvSpPr txBox="1"/>
          <p:nvPr/>
        </p:nvSpPr>
        <p:spPr>
          <a:xfrm>
            <a:off x="4646425" y="881572"/>
            <a:ext cx="3441900" cy="523200"/>
          </a:xfrm>
          <a:prstGeom prst="rect">
            <a:avLst/>
          </a:prstGeom>
          <a:noFill/>
          <a:ln>
            <a:noFill/>
          </a:ln>
        </p:spPr>
        <p:txBody>
          <a:bodyPr spcFirstLastPara="1" wrap="square" lIns="91425" tIns="91425" rIns="91425" bIns="91425" anchor="ctr" anchorCtr="0">
            <a:noAutofit/>
          </a:bodyPr>
          <a:lstStyle/>
          <a:p>
            <a:pPr lvl="0" algn="ctr"/>
            <a:r>
              <a:rPr lang="en-US" sz="2200" b="1" dirty="0">
                <a:solidFill>
                  <a:schemeClr val="tx1"/>
                </a:solidFill>
                <a:latin typeface="Hammersmith One"/>
                <a:ea typeface="Hammersmith One"/>
                <a:cs typeface="Hammersmith One"/>
                <a:sym typeface="Hammersmith One"/>
              </a:rPr>
              <a:t>Light sources developed</a:t>
            </a:r>
            <a:endParaRPr sz="2200" b="1" dirty="0">
              <a:solidFill>
                <a:schemeClr val="tx1"/>
              </a:solidFill>
              <a:latin typeface="Hammersmith One"/>
              <a:ea typeface="Hammersmith One"/>
              <a:cs typeface="Hammersmith One"/>
              <a:sym typeface="Hammersmith One"/>
            </a:endParaRPr>
          </a:p>
        </p:txBody>
      </p:sp>
      <p:sp>
        <p:nvSpPr>
          <p:cNvPr id="2652" name="Google Shape;2652;p118"/>
          <p:cNvSpPr txBox="1"/>
          <p:nvPr/>
        </p:nvSpPr>
        <p:spPr>
          <a:xfrm>
            <a:off x="4572000" y="1487781"/>
            <a:ext cx="3599078" cy="2559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2"/>
              </a:buClr>
              <a:buSzPts val="1600"/>
              <a:buFont typeface="Manjari"/>
              <a:buChar char="●"/>
            </a:pPr>
            <a:r>
              <a:rPr lang="en" sz="1600" dirty="0">
                <a:solidFill>
                  <a:schemeClr val="lt2"/>
                </a:solidFill>
                <a:latin typeface="Manjari"/>
                <a:ea typeface="Manjari"/>
                <a:cs typeface="Manjari"/>
                <a:sym typeface="Manjari"/>
              </a:rPr>
              <a:t>A: </a:t>
            </a:r>
          </a:p>
          <a:p>
            <a:pPr marL="127000" lvl="0" algn="l" rtl="0">
              <a:spcBef>
                <a:spcPts val="0"/>
              </a:spcBef>
              <a:spcAft>
                <a:spcPts val="0"/>
              </a:spcAft>
              <a:buClr>
                <a:schemeClr val="lt2"/>
              </a:buClr>
              <a:buSzPts val="1600"/>
            </a:pPr>
            <a:r>
              <a:rPr lang="en-US" sz="1600" dirty="0">
                <a:solidFill>
                  <a:schemeClr val="lt2"/>
                </a:solidFill>
                <a:latin typeface="Manjari"/>
                <a:ea typeface="Manjari"/>
                <a:cs typeface="Manjari"/>
                <a:sym typeface="Manjari"/>
              </a:rPr>
              <a:t>A small but intense light source</a:t>
            </a:r>
          </a:p>
          <a:p>
            <a:pPr marL="127000" lvl="0" algn="l" rtl="0">
              <a:spcBef>
                <a:spcPts val="0"/>
              </a:spcBef>
              <a:spcAft>
                <a:spcPts val="0"/>
              </a:spcAft>
              <a:buClr>
                <a:schemeClr val="lt2"/>
              </a:buClr>
              <a:buSzPts val="1600"/>
            </a:pPr>
            <a:endParaRPr lang="en-US" sz="1600" dirty="0">
              <a:solidFill>
                <a:schemeClr val="lt2"/>
              </a:solidFill>
              <a:latin typeface="Manjari"/>
              <a:ea typeface="Manjari"/>
              <a:cs typeface="Manjari"/>
              <a:sym typeface="Manjari"/>
            </a:endParaRPr>
          </a:p>
          <a:p>
            <a:pPr marL="127000" lvl="0" algn="l" rtl="0">
              <a:spcBef>
                <a:spcPts val="0"/>
              </a:spcBef>
              <a:spcAft>
                <a:spcPts val="0"/>
              </a:spcAft>
              <a:buClr>
                <a:schemeClr val="lt2"/>
              </a:buClr>
              <a:buSzPts val="1600"/>
            </a:pPr>
            <a:endParaRPr sz="1600" dirty="0">
              <a:solidFill>
                <a:schemeClr val="lt2"/>
              </a:solidFill>
              <a:latin typeface="Manjari"/>
              <a:ea typeface="Manjari"/>
              <a:cs typeface="Manjari"/>
              <a:sym typeface="Manjari"/>
            </a:endParaRPr>
          </a:p>
          <a:p>
            <a:pPr marL="457200" lvl="0" indent="-330200" algn="l" rtl="0">
              <a:spcBef>
                <a:spcPts val="0"/>
              </a:spcBef>
              <a:spcAft>
                <a:spcPts val="0"/>
              </a:spcAft>
              <a:buClr>
                <a:schemeClr val="lt2"/>
              </a:buClr>
              <a:buSzPts val="1600"/>
              <a:buFont typeface="Manjari"/>
              <a:buChar char="●"/>
            </a:pPr>
            <a:r>
              <a:rPr lang="en" sz="1600" dirty="0">
                <a:solidFill>
                  <a:schemeClr val="lt2"/>
                </a:solidFill>
                <a:latin typeface="Manjari"/>
                <a:ea typeface="Manjari"/>
                <a:cs typeface="Manjari"/>
                <a:sym typeface="Manjari"/>
              </a:rPr>
              <a:t>B:</a:t>
            </a:r>
          </a:p>
          <a:p>
            <a:pPr marL="127000" lvl="0" algn="l" rtl="0">
              <a:spcBef>
                <a:spcPts val="0"/>
              </a:spcBef>
              <a:spcAft>
                <a:spcPts val="0"/>
              </a:spcAft>
              <a:buClr>
                <a:schemeClr val="lt2"/>
              </a:buClr>
              <a:buSzPts val="1600"/>
            </a:pPr>
            <a:r>
              <a:rPr lang="en-US" sz="1600" dirty="0">
                <a:solidFill>
                  <a:schemeClr val="lt2"/>
                </a:solidFill>
                <a:latin typeface="Manjari"/>
                <a:ea typeface="Manjari"/>
                <a:cs typeface="Manjari"/>
                <a:sym typeface="Manjari"/>
              </a:rPr>
              <a:t>A broadband, low thermal-transfer LED light source </a:t>
            </a:r>
            <a:endParaRPr sz="1600" dirty="0">
              <a:solidFill>
                <a:schemeClr val="lt2"/>
              </a:solidFill>
              <a:latin typeface="Manjari"/>
              <a:ea typeface="Manjari"/>
              <a:cs typeface="Manjari"/>
              <a:sym typeface="Manjari"/>
            </a:endParaRPr>
          </a:p>
        </p:txBody>
      </p:sp>
      <p:pic>
        <p:nvPicPr>
          <p:cNvPr id="3" name="圖片 2">
            <a:extLst>
              <a:ext uri="{FF2B5EF4-FFF2-40B4-BE49-F238E27FC236}">
                <a16:creationId xmlns:a16="http://schemas.microsoft.com/office/drawing/2014/main" id="{96DBB92B-C920-495D-804F-A85A5C9FFA21}"/>
              </a:ext>
            </a:extLst>
          </p:cNvPr>
          <p:cNvPicPr>
            <a:picLocks noChangeAspect="1"/>
          </p:cNvPicPr>
          <p:nvPr/>
        </p:nvPicPr>
        <p:blipFill rotWithShape="1">
          <a:blip r:embed="rId3"/>
          <a:srcRect l="2105" t="3371" r="8604" b="2989"/>
          <a:stretch/>
        </p:blipFill>
        <p:spPr>
          <a:xfrm>
            <a:off x="1166648" y="426871"/>
            <a:ext cx="2940269" cy="4400118"/>
          </a:xfrm>
          <a:prstGeom prst="rect">
            <a:avLst/>
          </a:prstGeom>
        </p:spPr>
      </p:pic>
      <p:sp>
        <p:nvSpPr>
          <p:cNvPr id="5" name="文字方塊 4">
            <a:extLst>
              <a:ext uri="{FF2B5EF4-FFF2-40B4-BE49-F238E27FC236}">
                <a16:creationId xmlns:a16="http://schemas.microsoft.com/office/drawing/2014/main" id="{32B96CF2-EB35-4DFF-971F-9829B16F5E03}"/>
              </a:ext>
            </a:extLst>
          </p:cNvPr>
          <p:cNvSpPr txBox="1"/>
          <p:nvPr/>
        </p:nvSpPr>
        <p:spPr>
          <a:xfrm>
            <a:off x="8054310" y="4652598"/>
            <a:ext cx="405516" cy="369332"/>
          </a:xfrm>
          <a:prstGeom prst="rect">
            <a:avLst/>
          </a:prstGeom>
          <a:noFill/>
        </p:spPr>
        <p:txBody>
          <a:bodyPr wrap="square" rtlCol="0">
            <a:spAutoFit/>
          </a:bodyPr>
          <a:lstStyle/>
          <a:p>
            <a:r>
              <a:rPr lang="en-US" altLang="zh-TW" sz="1800" dirty="0"/>
              <a:t>8</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51"/>
                                        </p:tgtEl>
                                        <p:attrNameLst>
                                          <p:attrName>style.visibility</p:attrName>
                                        </p:attrNameLst>
                                      </p:cBhvr>
                                      <p:to>
                                        <p:strVal val="visible"/>
                                      </p:to>
                                    </p:set>
                                    <p:animEffect transition="in" filter="fade">
                                      <p:cBhvr>
                                        <p:cTn id="7" dur="1000"/>
                                        <p:tgtEl>
                                          <p:spTgt spid="2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0"/>
        <p:cNvGrpSpPr/>
        <p:nvPr/>
      </p:nvGrpSpPr>
      <p:grpSpPr>
        <a:xfrm>
          <a:off x="0" y="0"/>
          <a:ext cx="0" cy="0"/>
          <a:chOff x="0" y="0"/>
          <a:chExt cx="0" cy="0"/>
        </a:xfrm>
      </p:grpSpPr>
      <p:sp>
        <p:nvSpPr>
          <p:cNvPr id="3281" name="Google Shape;3281;p157"/>
          <p:cNvSpPr/>
          <p:nvPr/>
        </p:nvSpPr>
        <p:spPr>
          <a:xfrm>
            <a:off x="453542" y="782726"/>
            <a:ext cx="8185709" cy="422818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圖片 4">
            <a:extLst>
              <a:ext uri="{FF2B5EF4-FFF2-40B4-BE49-F238E27FC236}">
                <a16:creationId xmlns:a16="http://schemas.microsoft.com/office/drawing/2014/main" id="{CF8AB7E4-42DF-4387-AD34-C8B7A58A40AD}"/>
              </a:ext>
            </a:extLst>
          </p:cNvPr>
          <p:cNvPicPr>
            <a:picLocks noChangeAspect="1"/>
          </p:cNvPicPr>
          <p:nvPr/>
        </p:nvPicPr>
        <p:blipFill rotWithShape="1">
          <a:blip r:embed="rId3"/>
          <a:srcRect l="2586" t="3106" r="2156" b="5709"/>
          <a:stretch/>
        </p:blipFill>
        <p:spPr>
          <a:xfrm>
            <a:off x="614475" y="1014845"/>
            <a:ext cx="7870863" cy="3869521"/>
          </a:xfrm>
          <a:prstGeom prst="rect">
            <a:avLst/>
          </a:prstGeom>
        </p:spPr>
      </p:pic>
      <p:sp>
        <p:nvSpPr>
          <p:cNvPr id="7" name="文字方塊 6">
            <a:extLst>
              <a:ext uri="{FF2B5EF4-FFF2-40B4-BE49-F238E27FC236}">
                <a16:creationId xmlns:a16="http://schemas.microsoft.com/office/drawing/2014/main" id="{70A439F1-98E4-4DF9-91A3-F9F5DE523E87}"/>
              </a:ext>
            </a:extLst>
          </p:cNvPr>
          <p:cNvSpPr txBox="1"/>
          <p:nvPr/>
        </p:nvSpPr>
        <p:spPr>
          <a:xfrm>
            <a:off x="1397202" y="352523"/>
            <a:ext cx="7350523" cy="553998"/>
          </a:xfrm>
          <a:prstGeom prst="rect">
            <a:avLst/>
          </a:prstGeom>
          <a:noFill/>
        </p:spPr>
        <p:txBody>
          <a:bodyPr wrap="square">
            <a:spAutoFit/>
          </a:bodyPr>
          <a:lstStyle/>
          <a:p>
            <a:r>
              <a:rPr kumimoji="0" lang="en-US" altLang="zh-TW" sz="3000" b="1" i="0" u="none" strike="noStrike" kern="0" cap="none" spc="0" normalizeH="0" baseline="0" noProof="0" dirty="0">
                <a:ln>
                  <a:noFill/>
                </a:ln>
                <a:solidFill>
                  <a:srgbClr val="40474B"/>
                </a:solidFill>
                <a:effectLst/>
                <a:uLnTx/>
                <a:uFillTx/>
                <a:latin typeface="Hammersmith One"/>
                <a:sym typeface="Hammersmith One"/>
              </a:rPr>
              <a:t>Clinical probes used in human trials</a:t>
            </a:r>
            <a:endParaRPr lang="zh-TW" altLang="en-US" dirty="0"/>
          </a:p>
        </p:txBody>
      </p:sp>
      <p:sp>
        <p:nvSpPr>
          <p:cNvPr id="8" name="Google Shape;2657;p119">
            <a:extLst>
              <a:ext uri="{FF2B5EF4-FFF2-40B4-BE49-F238E27FC236}">
                <a16:creationId xmlns:a16="http://schemas.microsoft.com/office/drawing/2014/main" id="{F246C02E-FC25-4E71-98A6-A7D6BC512C7D}"/>
              </a:ext>
            </a:extLst>
          </p:cNvPr>
          <p:cNvSpPr txBox="1"/>
          <p:nvPr/>
        </p:nvSpPr>
        <p:spPr>
          <a:xfrm>
            <a:off x="899773" y="970915"/>
            <a:ext cx="2255187" cy="523200"/>
          </a:xfrm>
          <a:prstGeom prst="rect">
            <a:avLst/>
          </a:prstGeom>
          <a:noFill/>
          <a:ln>
            <a:noFill/>
          </a:ln>
        </p:spPr>
        <p:txBody>
          <a:bodyPr spcFirstLastPara="1" wrap="square" lIns="91425" tIns="91425" rIns="91425" bIns="91425" anchor="ctr" anchorCtr="0">
            <a:noAutofit/>
          </a:bodyPr>
          <a:lstStyle/>
          <a:p>
            <a:pPr lvl="0" algn="ctr"/>
            <a:r>
              <a:rPr lang="en-US" sz="2000" dirty="0">
                <a:solidFill>
                  <a:schemeClr val="lt2"/>
                </a:solidFill>
                <a:latin typeface="Hammersmith One"/>
                <a:ea typeface="Hammersmith One"/>
                <a:cs typeface="Hammersmith One"/>
                <a:sym typeface="Hammersmith One"/>
              </a:rPr>
              <a:t> </a:t>
            </a:r>
            <a:r>
              <a:rPr lang="en-US" sz="1800" dirty="0">
                <a:solidFill>
                  <a:schemeClr val="lt2"/>
                </a:solidFill>
                <a:latin typeface="Hammersmith One"/>
                <a:ea typeface="Hammersmith One"/>
                <a:cs typeface="Hammersmith One"/>
                <a:sym typeface="Hammersmith One"/>
              </a:rPr>
              <a:t>hand-held wand</a:t>
            </a:r>
            <a:endParaRPr sz="1800" dirty="0">
              <a:solidFill>
                <a:schemeClr val="lt2"/>
              </a:solidFill>
              <a:latin typeface="Hammersmith One"/>
              <a:ea typeface="Hammersmith One"/>
              <a:cs typeface="Hammersmith One"/>
              <a:sym typeface="Hammersmith One"/>
            </a:endParaRPr>
          </a:p>
        </p:txBody>
      </p:sp>
      <p:sp>
        <p:nvSpPr>
          <p:cNvPr id="9" name="Google Shape;2657;p119">
            <a:extLst>
              <a:ext uri="{FF2B5EF4-FFF2-40B4-BE49-F238E27FC236}">
                <a16:creationId xmlns:a16="http://schemas.microsoft.com/office/drawing/2014/main" id="{95682CB9-E2C2-4FA2-AFB7-BF7BB127C9B1}"/>
              </a:ext>
            </a:extLst>
          </p:cNvPr>
          <p:cNvSpPr txBox="1"/>
          <p:nvPr/>
        </p:nvSpPr>
        <p:spPr>
          <a:xfrm>
            <a:off x="648598" y="2997013"/>
            <a:ext cx="2255187" cy="523200"/>
          </a:xfrm>
          <a:prstGeom prst="rect">
            <a:avLst/>
          </a:prstGeom>
          <a:noFill/>
          <a:ln>
            <a:noFill/>
          </a:ln>
        </p:spPr>
        <p:txBody>
          <a:bodyPr spcFirstLastPara="1" wrap="square" lIns="91425" tIns="91425" rIns="91425" bIns="91425" anchor="ctr" anchorCtr="0">
            <a:noAutofit/>
          </a:bodyPr>
          <a:lstStyle/>
          <a:p>
            <a:pPr lvl="0" algn="ctr"/>
            <a:r>
              <a:rPr lang="en-US" sz="2000" dirty="0">
                <a:solidFill>
                  <a:schemeClr val="lt2"/>
                </a:solidFill>
                <a:latin typeface="Hammersmith One"/>
                <a:ea typeface="Hammersmith One"/>
                <a:cs typeface="Hammersmith One"/>
                <a:sym typeface="Hammersmith One"/>
              </a:rPr>
              <a:t> </a:t>
            </a:r>
            <a:r>
              <a:rPr lang="en-US" sz="1800" dirty="0">
                <a:solidFill>
                  <a:schemeClr val="lt2"/>
                </a:solidFill>
                <a:latin typeface="Hammersmith One"/>
                <a:ea typeface="Hammersmith One"/>
                <a:cs typeface="Hammersmith One"/>
                <a:sym typeface="Hammersmith One"/>
              </a:rPr>
              <a:t> needle probe</a:t>
            </a:r>
            <a:endParaRPr sz="1800" dirty="0">
              <a:solidFill>
                <a:schemeClr val="lt2"/>
              </a:solidFill>
              <a:latin typeface="Hammersmith One"/>
              <a:ea typeface="Hammersmith One"/>
              <a:cs typeface="Hammersmith One"/>
              <a:sym typeface="Hammersmith One"/>
            </a:endParaRPr>
          </a:p>
        </p:txBody>
      </p:sp>
      <p:sp>
        <p:nvSpPr>
          <p:cNvPr id="10" name="Google Shape;2657;p119">
            <a:extLst>
              <a:ext uri="{FF2B5EF4-FFF2-40B4-BE49-F238E27FC236}">
                <a16:creationId xmlns:a16="http://schemas.microsoft.com/office/drawing/2014/main" id="{170BD8E4-8D54-4DE5-97F3-D052FFED1158}"/>
              </a:ext>
            </a:extLst>
          </p:cNvPr>
          <p:cNvSpPr txBox="1"/>
          <p:nvPr/>
        </p:nvSpPr>
        <p:spPr>
          <a:xfrm>
            <a:off x="3511293" y="3076511"/>
            <a:ext cx="2768136" cy="523200"/>
          </a:xfrm>
          <a:prstGeom prst="rect">
            <a:avLst/>
          </a:prstGeom>
          <a:noFill/>
          <a:ln>
            <a:noFill/>
          </a:ln>
        </p:spPr>
        <p:txBody>
          <a:bodyPr spcFirstLastPara="1" wrap="square" lIns="91425" tIns="91425" rIns="91425" bIns="91425" anchor="ctr" anchorCtr="0">
            <a:noAutofit/>
          </a:bodyPr>
          <a:lstStyle/>
          <a:p>
            <a:pPr lvl="0"/>
            <a:r>
              <a:rPr lang="en-US" sz="1800" dirty="0">
                <a:solidFill>
                  <a:schemeClr val="lt2"/>
                </a:solidFill>
                <a:latin typeface="Hammersmith One"/>
                <a:ea typeface="Hammersmith One"/>
                <a:cs typeface="Hammersmith One"/>
                <a:sym typeface="Hammersmith One"/>
              </a:rPr>
              <a:t>Esophageal </a:t>
            </a:r>
          </a:p>
          <a:p>
            <a:pPr lvl="0"/>
            <a:r>
              <a:rPr lang="en-US" sz="1800" dirty="0">
                <a:solidFill>
                  <a:schemeClr val="lt2"/>
                </a:solidFill>
                <a:latin typeface="Hammersmith One"/>
                <a:ea typeface="Hammersmith One"/>
                <a:cs typeface="Hammersmith One"/>
                <a:sym typeface="Hammersmith One"/>
              </a:rPr>
              <a:t>Monitoring catheter </a:t>
            </a:r>
            <a:endParaRPr sz="1800" dirty="0">
              <a:solidFill>
                <a:schemeClr val="lt2"/>
              </a:solidFill>
              <a:latin typeface="Hammersmith One"/>
              <a:ea typeface="Hammersmith One"/>
              <a:cs typeface="Hammersmith One"/>
              <a:sym typeface="Hammersmith One"/>
            </a:endParaRPr>
          </a:p>
        </p:txBody>
      </p:sp>
      <p:sp>
        <p:nvSpPr>
          <p:cNvPr id="11" name="Google Shape;2657;p119">
            <a:extLst>
              <a:ext uri="{FF2B5EF4-FFF2-40B4-BE49-F238E27FC236}">
                <a16:creationId xmlns:a16="http://schemas.microsoft.com/office/drawing/2014/main" id="{24068083-81C4-4F1D-A933-67EE5F5EE222}"/>
              </a:ext>
            </a:extLst>
          </p:cNvPr>
          <p:cNvSpPr txBox="1"/>
          <p:nvPr/>
        </p:nvSpPr>
        <p:spPr>
          <a:xfrm>
            <a:off x="3329810" y="991164"/>
            <a:ext cx="2632086" cy="523200"/>
          </a:xfrm>
          <a:prstGeom prst="rect">
            <a:avLst/>
          </a:prstGeom>
          <a:noFill/>
          <a:ln>
            <a:noFill/>
          </a:ln>
        </p:spPr>
        <p:txBody>
          <a:bodyPr spcFirstLastPara="1" wrap="square" lIns="91425" tIns="91425" rIns="91425" bIns="91425" anchor="ctr" anchorCtr="0">
            <a:noAutofit/>
          </a:bodyPr>
          <a:lstStyle/>
          <a:p>
            <a:pPr lvl="0" algn="ctr"/>
            <a:r>
              <a:rPr lang="en-US" sz="2000" dirty="0">
                <a:solidFill>
                  <a:schemeClr val="lt2"/>
                </a:solidFill>
                <a:latin typeface="Hammersmith One"/>
                <a:ea typeface="Hammersmith One"/>
                <a:cs typeface="Hammersmith One"/>
                <a:sym typeface="Hammersmith One"/>
              </a:rPr>
              <a:t> </a:t>
            </a:r>
            <a:r>
              <a:rPr lang="en-US" sz="1800" dirty="0">
                <a:solidFill>
                  <a:schemeClr val="lt2"/>
                </a:solidFill>
                <a:latin typeface="Hammersmith One"/>
                <a:ea typeface="Hammersmith One"/>
                <a:cs typeface="Hammersmith One"/>
                <a:sym typeface="Hammersmith One"/>
              </a:rPr>
              <a:t> endoscopic catheter</a:t>
            </a:r>
            <a:endParaRPr sz="1800" dirty="0">
              <a:solidFill>
                <a:schemeClr val="lt2"/>
              </a:solidFill>
              <a:latin typeface="Hammersmith One"/>
              <a:ea typeface="Hammersmith One"/>
              <a:cs typeface="Hammersmith One"/>
              <a:sym typeface="Hammersmith One"/>
            </a:endParaRPr>
          </a:p>
        </p:txBody>
      </p:sp>
      <p:sp>
        <p:nvSpPr>
          <p:cNvPr id="12" name="Google Shape;2657;p119">
            <a:extLst>
              <a:ext uri="{FF2B5EF4-FFF2-40B4-BE49-F238E27FC236}">
                <a16:creationId xmlns:a16="http://schemas.microsoft.com/office/drawing/2014/main" id="{241E5EC8-A9B4-4029-9439-7E74466A3EBD}"/>
              </a:ext>
            </a:extLst>
          </p:cNvPr>
          <p:cNvSpPr txBox="1"/>
          <p:nvPr/>
        </p:nvSpPr>
        <p:spPr>
          <a:xfrm>
            <a:off x="5949859" y="1000177"/>
            <a:ext cx="2572054" cy="523200"/>
          </a:xfrm>
          <a:prstGeom prst="rect">
            <a:avLst/>
          </a:prstGeom>
          <a:noFill/>
          <a:ln>
            <a:noFill/>
          </a:ln>
        </p:spPr>
        <p:txBody>
          <a:bodyPr spcFirstLastPara="1" wrap="square" lIns="91425" tIns="91425" rIns="91425" bIns="91425" anchor="ctr" anchorCtr="0">
            <a:noAutofit/>
          </a:bodyPr>
          <a:lstStyle/>
          <a:p>
            <a:pPr lvl="0" algn="ctr"/>
            <a:r>
              <a:rPr lang="en-US" sz="2000" dirty="0">
                <a:solidFill>
                  <a:schemeClr val="lt2"/>
                </a:solidFill>
                <a:latin typeface="Hammersmith One"/>
                <a:ea typeface="Hammersmith One"/>
                <a:cs typeface="Hammersmith One"/>
                <a:sym typeface="Hammersmith One"/>
              </a:rPr>
              <a:t> </a:t>
            </a:r>
            <a:r>
              <a:rPr lang="en-US" sz="1800" dirty="0">
                <a:solidFill>
                  <a:schemeClr val="lt2"/>
                </a:solidFill>
                <a:latin typeface="Hammersmith One"/>
                <a:ea typeface="Hammersmith One"/>
                <a:cs typeface="Hammersmith One"/>
                <a:sym typeface="Hammersmith One"/>
              </a:rPr>
              <a:t> clip-on buccal probe</a:t>
            </a:r>
            <a:endParaRPr sz="1800" dirty="0">
              <a:solidFill>
                <a:schemeClr val="lt2"/>
              </a:solidFill>
              <a:latin typeface="Hammersmith One"/>
              <a:ea typeface="Hammersmith One"/>
              <a:cs typeface="Hammersmith One"/>
              <a:sym typeface="Hammersmith One"/>
            </a:endParaRPr>
          </a:p>
        </p:txBody>
      </p:sp>
      <p:sp>
        <p:nvSpPr>
          <p:cNvPr id="13" name="Google Shape;2657;p119">
            <a:extLst>
              <a:ext uri="{FF2B5EF4-FFF2-40B4-BE49-F238E27FC236}">
                <a16:creationId xmlns:a16="http://schemas.microsoft.com/office/drawing/2014/main" id="{04415131-FC69-44C6-A456-AE81F5144BE3}"/>
              </a:ext>
            </a:extLst>
          </p:cNvPr>
          <p:cNvSpPr txBox="1"/>
          <p:nvPr/>
        </p:nvSpPr>
        <p:spPr>
          <a:xfrm>
            <a:off x="6183812" y="3121369"/>
            <a:ext cx="2579799" cy="523200"/>
          </a:xfrm>
          <a:prstGeom prst="rect">
            <a:avLst/>
          </a:prstGeom>
          <a:noFill/>
          <a:ln>
            <a:noFill/>
          </a:ln>
        </p:spPr>
        <p:txBody>
          <a:bodyPr spcFirstLastPara="1" wrap="square" lIns="91425" tIns="91425" rIns="91425" bIns="91425" anchor="ctr" anchorCtr="0">
            <a:noAutofit/>
          </a:bodyPr>
          <a:lstStyle/>
          <a:p>
            <a:pPr lvl="0"/>
            <a:r>
              <a:rPr lang="en-US" sz="1800" dirty="0">
                <a:solidFill>
                  <a:schemeClr val="lt2"/>
                </a:solidFill>
                <a:latin typeface="Hammersmith One"/>
                <a:ea typeface="Hammersmith One"/>
                <a:cs typeface="Hammersmith One"/>
                <a:sym typeface="Hammersmith One"/>
              </a:rPr>
              <a:t>Flexible colonic </a:t>
            </a:r>
          </a:p>
          <a:p>
            <a:pPr lvl="0"/>
            <a:r>
              <a:rPr lang="en-US" sz="1800" dirty="0">
                <a:solidFill>
                  <a:schemeClr val="lt2"/>
                </a:solidFill>
                <a:latin typeface="Hammersmith One"/>
                <a:ea typeface="Hammersmith One"/>
                <a:cs typeface="Hammersmith One"/>
                <a:sym typeface="Hammersmith One"/>
              </a:rPr>
              <a:t>probe</a:t>
            </a:r>
            <a:endParaRPr sz="1800" dirty="0">
              <a:solidFill>
                <a:schemeClr val="lt2"/>
              </a:solidFill>
              <a:latin typeface="Hammersmith One"/>
              <a:ea typeface="Hammersmith One"/>
              <a:cs typeface="Hammersmith One"/>
              <a:sym typeface="Hammersmith One"/>
            </a:endParaRPr>
          </a:p>
        </p:txBody>
      </p:sp>
      <p:sp>
        <p:nvSpPr>
          <p:cNvPr id="14" name="文字方塊 13">
            <a:extLst>
              <a:ext uri="{FF2B5EF4-FFF2-40B4-BE49-F238E27FC236}">
                <a16:creationId xmlns:a16="http://schemas.microsoft.com/office/drawing/2014/main" id="{947BA727-F4F6-42D0-ABFE-4EA305B95629}"/>
              </a:ext>
            </a:extLst>
          </p:cNvPr>
          <p:cNvSpPr txBox="1"/>
          <p:nvPr/>
        </p:nvSpPr>
        <p:spPr>
          <a:xfrm>
            <a:off x="8404167" y="4620794"/>
            <a:ext cx="405516" cy="369332"/>
          </a:xfrm>
          <a:prstGeom prst="rect">
            <a:avLst/>
          </a:prstGeom>
          <a:noFill/>
        </p:spPr>
        <p:txBody>
          <a:bodyPr wrap="square" rtlCol="0">
            <a:spAutoFit/>
          </a:bodyPr>
          <a:lstStyle/>
          <a:p>
            <a:r>
              <a:rPr lang="en-US" altLang="zh-TW" sz="1800" dirty="0"/>
              <a:t>9</a:t>
            </a:r>
            <a:endParaRPr lang="zh-TW"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3408</Words>
  <Application>Microsoft Office PowerPoint</Application>
  <PresentationFormat>如螢幕大小 (16:9)</PresentationFormat>
  <Paragraphs>230</Paragraphs>
  <Slides>23</Slides>
  <Notes>23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23</vt:i4>
      </vt:variant>
    </vt:vector>
  </HeadingPairs>
  <TitlesOfParts>
    <vt:vector size="32" baseType="lpstr">
      <vt:lpstr>Wingdings</vt:lpstr>
      <vt:lpstr>Hammersmith One</vt:lpstr>
      <vt:lpstr>Arial</vt:lpstr>
      <vt:lpstr>Manjari</vt:lpstr>
      <vt:lpstr>Segoe UI</vt:lpstr>
      <vt:lpstr>新細明體</vt:lpstr>
      <vt:lpstr>Calibri</vt:lpstr>
      <vt:lpstr>Söhne</vt:lpstr>
      <vt:lpstr>Elegant Education Pack for Students XL by Slidesgo</vt:lpstr>
      <vt:lpstr>Design of a visible-light spectroscopy clinical tissue oximeter</vt:lpstr>
      <vt:lpstr>Table of contents</vt:lpstr>
      <vt:lpstr>Introduction </vt:lpstr>
      <vt:lpstr> Analysis Software</vt:lpstr>
      <vt:lpstr>Methods</vt:lpstr>
      <vt:lpstr> VLS Oximeter Design</vt:lpstr>
      <vt:lpstr> Analysis Software</vt:lpstr>
      <vt:lpstr>PowerPoint 簡報</vt:lpstr>
      <vt:lpstr>PowerPoint 簡報</vt:lpstr>
      <vt:lpstr> Calibration Standards</vt:lpstr>
      <vt:lpstr> Ex Vivo Methods</vt:lpstr>
      <vt:lpstr>In Vivo Methods</vt:lpstr>
      <vt:lpstr>Results</vt:lpstr>
      <vt:lpstr>PowerPoint 簡報</vt:lpstr>
      <vt:lpstr>PowerPoint 簡報</vt:lpstr>
      <vt:lpstr>PowerPoint 簡報</vt:lpstr>
      <vt:lpstr>PowerPoint 簡報</vt:lpstr>
      <vt:lpstr>PowerPoint 簡報</vt:lpstr>
      <vt:lpstr>PowerPoint 簡報</vt:lpstr>
      <vt:lpstr>PowerPoint 簡報</vt:lpstr>
      <vt:lpstr>Discussion</vt:lpstr>
      <vt:lpstr>VLS vs. NIRS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Education  Pack for Students </dc:title>
  <cp:lastModifiedBy>羅佳蓉</cp:lastModifiedBy>
  <cp:revision>44</cp:revision>
  <dcterms:modified xsi:type="dcterms:W3CDTF">2023-10-25T01:36:07Z</dcterms:modified>
</cp:coreProperties>
</file>