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1123613" cy="7126288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B29AEE5-136F-4EDC-87CA-67B7B187AB3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05841-DD5D-44FA-5F19-3461B54B3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452" y="1166270"/>
            <a:ext cx="8342710" cy="2481004"/>
          </a:xfrm>
        </p:spPr>
        <p:txBody>
          <a:bodyPr anchor="b"/>
          <a:lstStyle>
            <a:lvl1pPr algn="ctr">
              <a:defRPr sz="5474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6EE0B8-ED9B-7B1F-065C-9ECC69F9C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452" y="3742951"/>
            <a:ext cx="8342710" cy="1720536"/>
          </a:xfrm>
        </p:spPr>
        <p:txBody>
          <a:bodyPr/>
          <a:lstStyle>
            <a:lvl1pPr marL="0" indent="0" algn="ctr">
              <a:buNone/>
              <a:defRPr sz="2190"/>
            </a:lvl1pPr>
            <a:lvl2pPr marL="417149" indent="0" algn="ctr">
              <a:buNone/>
              <a:defRPr sz="1825"/>
            </a:lvl2pPr>
            <a:lvl3pPr marL="834299" indent="0" algn="ctr">
              <a:buNone/>
              <a:defRPr sz="1642"/>
            </a:lvl3pPr>
            <a:lvl4pPr marL="1251448" indent="0" algn="ctr">
              <a:buNone/>
              <a:defRPr sz="1460"/>
            </a:lvl4pPr>
            <a:lvl5pPr marL="1668597" indent="0" algn="ctr">
              <a:buNone/>
              <a:defRPr sz="1460"/>
            </a:lvl5pPr>
            <a:lvl6pPr marL="2085746" indent="0" algn="ctr">
              <a:buNone/>
              <a:defRPr sz="1460"/>
            </a:lvl6pPr>
            <a:lvl7pPr marL="2502896" indent="0" algn="ctr">
              <a:buNone/>
              <a:defRPr sz="1460"/>
            </a:lvl7pPr>
            <a:lvl8pPr marL="2920045" indent="0" algn="ctr">
              <a:buNone/>
              <a:defRPr sz="1460"/>
            </a:lvl8pPr>
            <a:lvl9pPr marL="3337194" indent="0" algn="ctr">
              <a:buNone/>
              <a:defRPr sz="146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D1347F-6CD4-D069-BDC0-0885F6A6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12.05.2022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0A0CBB-EEAA-B8D1-6BDD-A6A9EE2C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BBF659-B6F3-4F37-B8C4-0F5E6BAD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032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3E521-24E5-97CC-952E-D57ED0EA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6AD0CB-C4DD-6CD0-E297-95508174E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10CC87-8887-E8F2-4D88-367500DD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12.05.2022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B07093-D166-63A5-B9BD-540A6CB7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553694-6B23-6893-1E94-8640338E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077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96673E3-9EEF-B03D-0901-9059039A9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60336" y="379409"/>
            <a:ext cx="2398529" cy="6039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B59766-3F7A-957C-2F8F-3C9CA0595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4748" y="379409"/>
            <a:ext cx="7056542" cy="6039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1DDC7D-0DD6-C85B-CA28-C901D4B8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12.05.2022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67C880-4F60-5ECD-2604-F82D2942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E576A6-C8D3-7976-8415-4D053B16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3376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1430F-88F7-36B8-866D-20D5D512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398EDE-5842-D375-486A-CA29F99DC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D8614C-2122-537A-F414-02315FE1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12.05.2022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99C2AB-4FCA-FD17-8142-58237BAB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B5EC61-E98C-BE80-3BB8-E4B317A0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243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495CB-8D41-74B8-730C-A2D3206A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5" y="1776624"/>
            <a:ext cx="9594116" cy="2964337"/>
          </a:xfrm>
        </p:spPr>
        <p:txBody>
          <a:bodyPr anchor="b"/>
          <a:lstStyle>
            <a:lvl1pPr>
              <a:defRPr sz="5474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057D39-19BF-3703-B39F-E5A68A45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5" y="4769005"/>
            <a:ext cx="9594116" cy="1558875"/>
          </a:xfrm>
        </p:spPr>
        <p:txBody>
          <a:bodyPr/>
          <a:lstStyle>
            <a:lvl1pPr marL="0" indent="0">
              <a:buNone/>
              <a:defRPr sz="2190">
                <a:solidFill>
                  <a:schemeClr val="tx1">
                    <a:tint val="75000"/>
                  </a:schemeClr>
                </a:solidFill>
              </a:defRPr>
            </a:lvl1pPr>
            <a:lvl2pPr marL="417149" indent="0">
              <a:buNone/>
              <a:defRPr sz="1825">
                <a:solidFill>
                  <a:schemeClr val="tx1">
                    <a:tint val="75000"/>
                  </a:schemeClr>
                </a:solidFill>
              </a:defRPr>
            </a:lvl2pPr>
            <a:lvl3pPr marL="834299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3pPr>
            <a:lvl4pPr marL="1251448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4pPr>
            <a:lvl5pPr marL="1668597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5pPr>
            <a:lvl6pPr marL="2085746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6pPr>
            <a:lvl7pPr marL="2502896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7pPr>
            <a:lvl8pPr marL="2920045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8pPr>
            <a:lvl9pPr marL="3337194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58817B-8D6B-C454-2F2A-03974E47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12.05.2022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3E6C5-5CD4-B1F0-DE34-18F0FB27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2BC60E-C329-5191-B10F-3244FC6F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8435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FFBE18-7464-E392-FBEB-FF1B1EF8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71FA1-5904-ACD2-CD0E-AF4FF44BA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4748" y="1897044"/>
            <a:ext cx="4727536" cy="45215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283050-6775-B448-8716-0E2068B49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31329" y="1897044"/>
            <a:ext cx="4727536" cy="45215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DCCF06-70BA-DD46-CE42-14CA7CAC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12.05.2022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4CBB9B-9060-A3F8-EE93-D5D0AE45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3DBFE2-4A01-F314-56AE-71BE7ECA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871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95C11-6042-F965-000B-EADD3F33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97" y="379409"/>
            <a:ext cx="9594116" cy="137742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2BE947-4BF3-C186-1C39-735AA798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198" y="1746931"/>
            <a:ext cx="4705809" cy="856144"/>
          </a:xfrm>
        </p:spPr>
        <p:txBody>
          <a:bodyPr anchor="b"/>
          <a:lstStyle>
            <a:lvl1pPr marL="0" indent="0">
              <a:buNone/>
              <a:defRPr sz="2190" b="1"/>
            </a:lvl1pPr>
            <a:lvl2pPr marL="417149" indent="0">
              <a:buNone/>
              <a:defRPr sz="1825" b="1"/>
            </a:lvl2pPr>
            <a:lvl3pPr marL="834299" indent="0">
              <a:buNone/>
              <a:defRPr sz="1642" b="1"/>
            </a:lvl3pPr>
            <a:lvl4pPr marL="1251448" indent="0">
              <a:buNone/>
              <a:defRPr sz="1460" b="1"/>
            </a:lvl4pPr>
            <a:lvl5pPr marL="1668597" indent="0">
              <a:buNone/>
              <a:defRPr sz="1460" b="1"/>
            </a:lvl5pPr>
            <a:lvl6pPr marL="2085746" indent="0">
              <a:buNone/>
              <a:defRPr sz="1460" b="1"/>
            </a:lvl6pPr>
            <a:lvl7pPr marL="2502896" indent="0">
              <a:buNone/>
              <a:defRPr sz="1460" b="1"/>
            </a:lvl7pPr>
            <a:lvl8pPr marL="2920045" indent="0">
              <a:buNone/>
              <a:defRPr sz="1460" b="1"/>
            </a:lvl8pPr>
            <a:lvl9pPr marL="3337194" indent="0">
              <a:buNone/>
              <a:defRPr sz="146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0F0B70-EF20-41CD-7563-2DEA2D79E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6198" y="2603075"/>
            <a:ext cx="4705809" cy="382873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9D78FD-1658-DDA2-7153-9B39A91FA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31329" y="1746931"/>
            <a:ext cx="4728984" cy="856144"/>
          </a:xfrm>
        </p:spPr>
        <p:txBody>
          <a:bodyPr anchor="b"/>
          <a:lstStyle>
            <a:lvl1pPr marL="0" indent="0">
              <a:buNone/>
              <a:defRPr sz="2190" b="1"/>
            </a:lvl1pPr>
            <a:lvl2pPr marL="417149" indent="0">
              <a:buNone/>
              <a:defRPr sz="1825" b="1"/>
            </a:lvl2pPr>
            <a:lvl3pPr marL="834299" indent="0">
              <a:buNone/>
              <a:defRPr sz="1642" b="1"/>
            </a:lvl3pPr>
            <a:lvl4pPr marL="1251448" indent="0">
              <a:buNone/>
              <a:defRPr sz="1460" b="1"/>
            </a:lvl4pPr>
            <a:lvl5pPr marL="1668597" indent="0">
              <a:buNone/>
              <a:defRPr sz="1460" b="1"/>
            </a:lvl5pPr>
            <a:lvl6pPr marL="2085746" indent="0">
              <a:buNone/>
              <a:defRPr sz="1460" b="1"/>
            </a:lvl6pPr>
            <a:lvl7pPr marL="2502896" indent="0">
              <a:buNone/>
              <a:defRPr sz="1460" b="1"/>
            </a:lvl7pPr>
            <a:lvl8pPr marL="2920045" indent="0">
              <a:buNone/>
              <a:defRPr sz="1460" b="1"/>
            </a:lvl8pPr>
            <a:lvl9pPr marL="3337194" indent="0">
              <a:buNone/>
              <a:defRPr sz="146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82A4F2-C1CF-C887-4A32-DBE74DEE5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31329" y="2603075"/>
            <a:ext cx="4728984" cy="382873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44D3903-B503-764C-2C85-64079DF4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12.05.2022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3126F8-E2BE-E9AE-4B98-429251B4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D009D8-65F8-B594-6418-1DC216BF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596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F26C14-03E4-258C-90F1-02010E1D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FBE325-51AD-6E8C-1D1B-4CB327DE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12.05.2022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CFA06B-C43B-B34A-89BD-E18FE844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3010EB-4F9E-081E-B0F8-FDB1075D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342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D0C512-09DF-0981-4418-ABD0CC45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12.05.2022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C190853-EBE1-5C5D-CAE6-83A02015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F68EF0-5F50-065A-3CC7-892D0FFE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586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F6B92-2237-5A86-B6AA-CEDBE165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98" y="475086"/>
            <a:ext cx="3587654" cy="1662801"/>
          </a:xfrm>
        </p:spPr>
        <p:txBody>
          <a:bodyPr anchor="b"/>
          <a:lstStyle>
            <a:lvl1pPr>
              <a:defRPr sz="292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E91080-15FE-81C7-9854-36B145928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8984" y="1026054"/>
            <a:ext cx="5631329" cy="5064283"/>
          </a:xfrm>
        </p:spPr>
        <p:txBody>
          <a:bodyPr/>
          <a:lstStyle>
            <a:lvl1pPr>
              <a:defRPr sz="2920"/>
            </a:lvl1pPr>
            <a:lvl2pPr>
              <a:defRPr sz="2555"/>
            </a:lvl2pPr>
            <a:lvl3pPr>
              <a:defRPr sz="2190"/>
            </a:lvl3pPr>
            <a:lvl4pPr>
              <a:defRPr sz="1825"/>
            </a:lvl4pPr>
            <a:lvl5pPr>
              <a:defRPr sz="1825"/>
            </a:lvl5pPr>
            <a:lvl6pPr>
              <a:defRPr sz="1825"/>
            </a:lvl6pPr>
            <a:lvl7pPr>
              <a:defRPr sz="1825"/>
            </a:lvl7pPr>
            <a:lvl8pPr>
              <a:defRPr sz="1825"/>
            </a:lvl8pPr>
            <a:lvl9pPr>
              <a:defRPr sz="182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9A8CDA-29F7-7777-AFD7-0D0414D59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198" y="2137886"/>
            <a:ext cx="3587654" cy="3960699"/>
          </a:xfrm>
        </p:spPr>
        <p:txBody>
          <a:bodyPr/>
          <a:lstStyle>
            <a:lvl1pPr marL="0" indent="0">
              <a:buNone/>
              <a:defRPr sz="1460"/>
            </a:lvl1pPr>
            <a:lvl2pPr marL="417149" indent="0">
              <a:buNone/>
              <a:defRPr sz="1277"/>
            </a:lvl2pPr>
            <a:lvl3pPr marL="834299" indent="0">
              <a:buNone/>
              <a:defRPr sz="1095"/>
            </a:lvl3pPr>
            <a:lvl4pPr marL="1251448" indent="0">
              <a:buNone/>
              <a:defRPr sz="912"/>
            </a:lvl4pPr>
            <a:lvl5pPr marL="1668597" indent="0">
              <a:buNone/>
              <a:defRPr sz="912"/>
            </a:lvl5pPr>
            <a:lvl6pPr marL="2085746" indent="0">
              <a:buNone/>
              <a:defRPr sz="912"/>
            </a:lvl6pPr>
            <a:lvl7pPr marL="2502896" indent="0">
              <a:buNone/>
              <a:defRPr sz="912"/>
            </a:lvl7pPr>
            <a:lvl8pPr marL="2920045" indent="0">
              <a:buNone/>
              <a:defRPr sz="912"/>
            </a:lvl8pPr>
            <a:lvl9pPr marL="3337194" indent="0">
              <a:buNone/>
              <a:defRPr sz="91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55FBF5-0BB4-942C-74C8-EF1D72D9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12.05.2022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67F2CE-55D8-6291-DB08-C04D348B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6B32F9-1951-512E-39C9-78029B86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999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1B479-1FD4-D6CA-9DE7-55E5F2FA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98" y="475086"/>
            <a:ext cx="3587654" cy="1662801"/>
          </a:xfrm>
        </p:spPr>
        <p:txBody>
          <a:bodyPr anchor="b"/>
          <a:lstStyle>
            <a:lvl1pPr>
              <a:defRPr sz="292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70F5A7-FAA7-707B-C36F-B000CDC08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8984" y="1026054"/>
            <a:ext cx="5631329" cy="5064283"/>
          </a:xfrm>
        </p:spPr>
        <p:txBody>
          <a:bodyPr/>
          <a:lstStyle>
            <a:lvl1pPr marL="0" indent="0">
              <a:buNone/>
              <a:defRPr sz="2920"/>
            </a:lvl1pPr>
            <a:lvl2pPr marL="417149" indent="0">
              <a:buNone/>
              <a:defRPr sz="2555"/>
            </a:lvl2pPr>
            <a:lvl3pPr marL="834299" indent="0">
              <a:buNone/>
              <a:defRPr sz="2190"/>
            </a:lvl3pPr>
            <a:lvl4pPr marL="1251448" indent="0">
              <a:buNone/>
              <a:defRPr sz="1825"/>
            </a:lvl4pPr>
            <a:lvl5pPr marL="1668597" indent="0">
              <a:buNone/>
              <a:defRPr sz="1825"/>
            </a:lvl5pPr>
            <a:lvl6pPr marL="2085746" indent="0">
              <a:buNone/>
              <a:defRPr sz="1825"/>
            </a:lvl6pPr>
            <a:lvl7pPr marL="2502896" indent="0">
              <a:buNone/>
              <a:defRPr sz="1825"/>
            </a:lvl7pPr>
            <a:lvl8pPr marL="2920045" indent="0">
              <a:buNone/>
              <a:defRPr sz="1825"/>
            </a:lvl8pPr>
            <a:lvl9pPr marL="3337194" indent="0">
              <a:buNone/>
              <a:defRPr sz="1825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3C37D8-5F5A-CB90-9684-5DE45C6DE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198" y="2137886"/>
            <a:ext cx="3587654" cy="3960699"/>
          </a:xfrm>
        </p:spPr>
        <p:txBody>
          <a:bodyPr/>
          <a:lstStyle>
            <a:lvl1pPr marL="0" indent="0">
              <a:buNone/>
              <a:defRPr sz="1460"/>
            </a:lvl1pPr>
            <a:lvl2pPr marL="417149" indent="0">
              <a:buNone/>
              <a:defRPr sz="1277"/>
            </a:lvl2pPr>
            <a:lvl3pPr marL="834299" indent="0">
              <a:buNone/>
              <a:defRPr sz="1095"/>
            </a:lvl3pPr>
            <a:lvl4pPr marL="1251448" indent="0">
              <a:buNone/>
              <a:defRPr sz="912"/>
            </a:lvl4pPr>
            <a:lvl5pPr marL="1668597" indent="0">
              <a:buNone/>
              <a:defRPr sz="912"/>
            </a:lvl5pPr>
            <a:lvl6pPr marL="2085746" indent="0">
              <a:buNone/>
              <a:defRPr sz="912"/>
            </a:lvl6pPr>
            <a:lvl7pPr marL="2502896" indent="0">
              <a:buNone/>
              <a:defRPr sz="912"/>
            </a:lvl7pPr>
            <a:lvl8pPr marL="2920045" indent="0">
              <a:buNone/>
              <a:defRPr sz="912"/>
            </a:lvl8pPr>
            <a:lvl9pPr marL="3337194" indent="0">
              <a:buNone/>
              <a:defRPr sz="91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A0469B-17F9-DF5C-A95A-9B5724A7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12.05.2022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B8EE03-F576-604D-2C1D-D37DD9A7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B48C62-D644-1ABC-F4E5-3FE34783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044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808F844-E3EF-E3DA-42DD-0D3021D5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49" y="379409"/>
            <a:ext cx="9594116" cy="1377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A9050F-5846-3762-8B60-8C599EE2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749" y="1897044"/>
            <a:ext cx="9594116" cy="4521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0FFD54-76CD-8009-F711-5BD0068F8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4748" y="6605014"/>
            <a:ext cx="2502813" cy="379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9510D-F6FA-434D-A443-06A0E3947577}" type="datetimeFigureOut">
              <a:rPr lang="fr-CH" smtClean="0"/>
              <a:t>12.05.2022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C8B491-A13F-B750-7513-5F28DA458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4697" y="6605014"/>
            <a:ext cx="3754219" cy="379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8C34C7-C0BA-0C3F-AAB4-B3FAD7300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6052" y="6605014"/>
            <a:ext cx="2502813" cy="379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2669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834299" rtl="0" eaLnBrk="1" latinLnBrk="0" hangingPunct="1">
        <a:lnSpc>
          <a:spcPct val="90000"/>
        </a:lnSpc>
        <a:spcBef>
          <a:spcPct val="0"/>
        </a:spcBef>
        <a:buNone/>
        <a:defRPr sz="40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575" indent="-208575" algn="l" defTabSz="834299" rtl="0" eaLnBrk="1" latinLnBrk="0" hangingPunct="1">
        <a:lnSpc>
          <a:spcPct val="90000"/>
        </a:lnSpc>
        <a:spcBef>
          <a:spcPts val="912"/>
        </a:spcBef>
        <a:buFont typeface="Arial" panose="020B0604020202020204" pitchFamily="34" charset="0"/>
        <a:buChar char="•"/>
        <a:defRPr sz="2555" kern="1200">
          <a:solidFill>
            <a:schemeClr val="tx1"/>
          </a:solidFill>
          <a:latin typeface="+mn-lt"/>
          <a:ea typeface="+mn-ea"/>
          <a:cs typeface="+mn-cs"/>
        </a:defRPr>
      </a:lvl1pPr>
      <a:lvl2pPr marL="625724" indent="-208575" algn="l" defTabSz="834299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219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indent="-208575" algn="l" defTabSz="834299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825" kern="1200">
          <a:solidFill>
            <a:schemeClr val="tx1"/>
          </a:solidFill>
          <a:latin typeface="+mn-lt"/>
          <a:ea typeface="+mn-ea"/>
          <a:cs typeface="+mn-cs"/>
        </a:defRPr>
      </a:lvl3pPr>
      <a:lvl4pPr marL="1460022" indent="-208575" algn="l" defTabSz="834299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4pPr>
      <a:lvl5pPr marL="1877172" indent="-208575" algn="l" defTabSz="834299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5pPr>
      <a:lvl6pPr marL="2294321" indent="-208575" algn="l" defTabSz="834299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6pPr>
      <a:lvl7pPr marL="2711470" indent="-208575" algn="l" defTabSz="834299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7pPr>
      <a:lvl8pPr marL="3128620" indent="-208575" algn="l" defTabSz="834299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8pPr>
      <a:lvl9pPr marL="3545769" indent="-208575" algn="l" defTabSz="834299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4299" rtl="0" eaLnBrk="1" latinLnBrk="0" hangingPunct="1">
        <a:defRPr sz="1642" kern="1200">
          <a:solidFill>
            <a:schemeClr val="tx1"/>
          </a:solidFill>
          <a:latin typeface="+mn-lt"/>
          <a:ea typeface="+mn-ea"/>
          <a:cs typeface="+mn-cs"/>
        </a:defRPr>
      </a:lvl1pPr>
      <a:lvl2pPr marL="417149" algn="l" defTabSz="834299" rtl="0" eaLnBrk="1" latinLnBrk="0" hangingPunct="1">
        <a:defRPr sz="1642" kern="1200">
          <a:solidFill>
            <a:schemeClr val="tx1"/>
          </a:solidFill>
          <a:latin typeface="+mn-lt"/>
          <a:ea typeface="+mn-ea"/>
          <a:cs typeface="+mn-cs"/>
        </a:defRPr>
      </a:lvl2pPr>
      <a:lvl3pPr marL="834299" algn="l" defTabSz="834299" rtl="0" eaLnBrk="1" latinLnBrk="0" hangingPunct="1">
        <a:defRPr sz="1642" kern="1200">
          <a:solidFill>
            <a:schemeClr val="tx1"/>
          </a:solidFill>
          <a:latin typeface="+mn-lt"/>
          <a:ea typeface="+mn-ea"/>
          <a:cs typeface="+mn-cs"/>
        </a:defRPr>
      </a:lvl3pPr>
      <a:lvl4pPr marL="1251448" algn="l" defTabSz="834299" rtl="0" eaLnBrk="1" latinLnBrk="0" hangingPunct="1">
        <a:defRPr sz="1642" kern="1200">
          <a:solidFill>
            <a:schemeClr val="tx1"/>
          </a:solidFill>
          <a:latin typeface="+mn-lt"/>
          <a:ea typeface="+mn-ea"/>
          <a:cs typeface="+mn-cs"/>
        </a:defRPr>
      </a:lvl4pPr>
      <a:lvl5pPr marL="1668597" algn="l" defTabSz="834299" rtl="0" eaLnBrk="1" latinLnBrk="0" hangingPunct="1">
        <a:defRPr sz="1642" kern="1200">
          <a:solidFill>
            <a:schemeClr val="tx1"/>
          </a:solidFill>
          <a:latin typeface="+mn-lt"/>
          <a:ea typeface="+mn-ea"/>
          <a:cs typeface="+mn-cs"/>
        </a:defRPr>
      </a:lvl5pPr>
      <a:lvl6pPr marL="2085746" algn="l" defTabSz="834299" rtl="0" eaLnBrk="1" latinLnBrk="0" hangingPunct="1">
        <a:defRPr sz="1642" kern="1200">
          <a:solidFill>
            <a:schemeClr val="tx1"/>
          </a:solidFill>
          <a:latin typeface="+mn-lt"/>
          <a:ea typeface="+mn-ea"/>
          <a:cs typeface="+mn-cs"/>
        </a:defRPr>
      </a:lvl6pPr>
      <a:lvl7pPr marL="2502896" algn="l" defTabSz="834299" rtl="0" eaLnBrk="1" latinLnBrk="0" hangingPunct="1">
        <a:defRPr sz="1642" kern="1200">
          <a:solidFill>
            <a:schemeClr val="tx1"/>
          </a:solidFill>
          <a:latin typeface="+mn-lt"/>
          <a:ea typeface="+mn-ea"/>
          <a:cs typeface="+mn-cs"/>
        </a:defRPr>
      </a:lvl7pPr>
      <a:lvl8pPr marL="2920045" algn="l" defTabSz="834299" rtl="0" eaLnBrk="1" latinLnBrk="0" hangingPunct="1">
        <a:defRPr sz="1642" kern="1200">
          <a:solidFill>
            <a:schemeClr val="tx1"/>
          </a:solidFill>
          <a:latin typeface="+mn-lt"/>
          <a:ea typeface="+mn-ea"/>
          <a:cs typeface="+mn-cs"/>
        </a:defRPr>
      </a:lvl8pPr>
      <a:lvl9pPr marL="3337194" algn="l" defTabSz="834299" rtl="0" eaLnBrk="1" latinLnBrk="0" hangingPunct="1">
        <a:defRPr sz="16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rganigramme : Procédé 104">
            <a:extLst>
              <a:ext uri="{FF2B5EF4-FFF2-40B4-BE49-F238E27FC236}">
                <a16:creationId xmlns:a16="http://schemas.microsoft.com/office/drawing/2014/main" id="{18AD3F69-95AC-4F6D-3130-5332DC1F1771}"/>
              </a:ext>
            </a:extLst>
          </p:cNvPr>
          <p:cNvSpPr/>
          <p:nvPr/>
        </p:nvSpPr>
        <p:spPr>
          <a:xfrm>
            <a:off x="2014432" y="5100184"/>
            <a:ext cx="332966" cy="31909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642" dirty="0"/>
              <a:t>A</a:t>
            </a:r>
          </a:p>
        </p:txBody>
      </p:sp>
      <p:sp>
        <p:nvSpPr>
          <p:cNvPr id="106" name="Organigramme : Procédé 105">
            <a:extLst>
              <a:ext uri="{FF2B5EF4-FFF2-40B4-BE49-F238E27FC236}">
                <a16:creationId xmlns:a16="http://schemas.microsoft.com/office/drawing/2014/main" id="{2E57A82F-6AB3-360A-3399-0319DECE493B}"/>
              </a:ext>
            </a:extLst>
          </p:cNvPr>
          <p:cNvSpPr/>
          <p:nvPr/>
        </p:nvSpPr>
        <p:spPr>
          <a:xfrm>
            <a:off x="2765681" y="5100184"/>
            <a:ext cx="332966" cy="31909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642" dirty="0"/>
              <a:t>B</a:t>
            </a:r>
          </a:p>
        </p:txBody>
      </p: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AFC1CEBA-663B-AD34-303C-B7ED08FCC617}"/>
              </a:ext>
            </a:extLst>
          </p:cNvPr>
          <p:cNvCxnSpPr>
            <a:stCxn id="105" idx="3"/>
            <a:endCxn id="106" idx="1"/>
          </p:cNvCxnSpPr>
          <p:nvPr/>
        </p:nvCxnSpPr>
        <p:spPr>
          <a:xfrm>
            <a:off x="2347398" y="5259730"/>
            <a:ext cx="4182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5D1BBA2D-E672-CCB8-EF70-C92AF4624BBF}"/>
              </a:ext>
            </a:extLst>
          </p:cNvPr>
          <p:cNvSpPr txBox="1"/>
          <p:nvPr/>
        </p:nvSpPr>
        <p:spPr>
          <a:xfrm>
            <a:off x="3228029" y="5100184"/>
            <a:ext cx="994183" cy="345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42" dirty="0"/>
              <a:t>A inclut B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ABA35B8E-47F4-A913-934A-329D9B2EE7C8}"/>
              </a:ext>
            </a:extLst>
          </p:cNvPr>
          <p:cNvSpPr txBox="1"/>
          <p:nvPr/>
        </p:nvSpPr>
        <p:spPr>
          <a:xfrm>
            <a:off x="2014432" y="5528636"/>
            <a:ext cx="2672907" cy="597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42" dirty="0"/>
              <a:t>-- inclut pour utiliser les #define et les types déclarés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E059CCA5-0F2A-D1D4-B37E-E9A0F94E58CC}"/>
              </a:ext>
            </a:extLst>
          </p:cNvPr>
          <p:cNvSpPr txBox="1"/>
          <p:nvPr/>
        </p:nvSpPr>
        <p:spPr>
          <a:xfrm>
            <a:off x="2014432" y="6118329"/>
            <a:ext cx="2672907" cy="597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42" dirty="0">
                <a:solidFill>
                  <a:schemeClr val="accent2"/>
                </a:solidFill>
              </a:rPr>
              <a:t>–</a:t>
            </a:r>
            <a:r>
              <a:rPr lang="fr-CH" sz="1642" dirty="0"/>
              <a:t> inclut pour accéder à une variable globale</a:t>
            </a:r>
          </a:p>
        </p:txBody>
      </p: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C7D3D213-86F7-2DB6-A5B5-79B4C4B28EC4}"/>
              </a:ext>
            </a:extLst>
          </p:cNvPr>
          <p:cNvGrpSpPr/>
          <p:nvPr/>
        </p:nvGrpSpPr>
        <p:grpSpPr>
          <a:xfrm>
            <a:off x="3984860" y="1509297"/>
            <a:ext cx="6691716" cy="5474909"/>
            <a:chOff x="106507" y="1456689"/>
            <a:chExt cx="6691716" cy="5474909"/>
          </a:xfrm>
        </p:grpSpPr>
        <p:cxnSp>
          <p:nvCxnSpPr>
            <p:cNvPr id="60" name="Connecteur : en angle 59">
              <a:extLst>
                <a:ext uri="{FF2B5EF4-FFF2-40B4-BE49-F238E27FC236}">
                  <a16:creationId xmlns:a16="http://schemas.microsoft.com/office/drawing/2014/main" id="{B0013335-B024-0C55-3174-6D4658D08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58129" y="3367044"/>
              <a:ext cx="1344553" cy="2339470"/>
            </a:xfrm>
            <a:prstGeom prst="bentConnector3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 : en angle 50">
              <a:extLst>
                <a:ext uri="{FF2B5EF4-FFF2-40B4-BE49-F238E27FC236}">
                  <a16:creationId xmlns:a16="http://schemas.microsoft.com/office/drawing/2014/main" id="{3C10E554-0BEB-A457-0187-A17456E0E1FC}"/>
                </a:ext>
              </a:extLst>
            </p:cNvPr>
            <p:cNvCxnSpPr>
              <a:stCxn id="11" idx="3"/>
              <a:endCxn id="15" idx="1"/>
            </p:cNvCxnSpPr>
            <p:nvPr/>
          </p:nvCxnSpPr>
          <p:spPr>
            <a:xfrm>
              <a:off x="3758129" y="3367044"/>
              <a:ext cx="1344553" cy="1865636"/>
            </a:xfrm>
            <a:prstGeom prst="bentConnector3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E64645C2-3A6D-D7D7-10D9-CEB2EF078FBA}"/>
                </a:ext>
              </a:extLst>
            </p:cNvPr>
            <p:cNvGrpSpPr/>
            <p:nvPr/>
          </p:nvGrpSpPr>
          <p:grpSpPr>
            <a:xfrm>
              <a:off x="2777387" y="1456689"/>
              <a:ext cx="980066" cy="745174"/>
              <a:chOff x="2902999" y="1740023"/>
              <a:chExt cx="1074198" cy="816746"/>
            </a:xfrm>
          </p:grpSpPr>
          <p:sp>
            <p:nvSpPr>
              <p:cNvPr id="4" name="Organigramme : Procédé 3">
                <a:extLst>
                  <a:ext uri="{FF2B5EF4-FFF2-40B4-BE49-F238E27FC236}">
                    <a16:creationId xmlns:a16="http://schemas.microsoft.com/office/drawing/2014/main" id="{0A885FAC-9565-25B6-3BB5-0270F4F55873}"/>
                  </a:ext>
                </a:extLst>
              </p:cNvPr>
              <p:cNvSpPr/>
              <p:nvPr/>
            </p:nvSpPr>
            <p:spPr>
              <a:xfrm>
                <a:off x="2902999" y="1740023"/>
                <a:ext cx="1074198" cy="408373"/>
              </a:xfrm>
              <a:prstGeom prst="flowChartProcess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sz="1642" dirty="0" err="1"/>
                  <a:t>main.h</a:t>
                </a:r>
                <a:endParaRPr lang="fr-CH" sz="1642" dirty="0"/>
              </a:p>
            </p:txBody>
          </p:sp>
          <p:sp>
            <p:nvSpPr>
              <p:cNvPr id="5" name="Organigramme : Procédé 4">
                <a:extLst>
                  <a:ext uri="{FF2B5EF4-FFF2-40B4-BE49-F238E27FC236}">
                    <a16:creationId xmlns:a16="http://schemas.microsoft.com/office/drawing/2014/main" id="{3331BC99-BFF7-1827-CA41-977523B0CEA6}"/>
                  </a:ext>
                </a:extLst>
              </p:cNvPr>
              <p:cNvSpPr/>
              <p:nvPr/>
            </p:nvSpPr>
            <p:spPr>
              <a:xfrm>
                <a:off x="2902999" y="2148396"/>
                <a:ext cx="1074198" cy="408373"/>
              </a:xfrm>
              <a:prstGeom prst="flowChartProcess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sz="1642" dirty="0" err="1"/>
                  <a:t>main.c</a:t>
                </a:r>
                <a:endParaRPr lang="fr-CH" sz="1642" dirty="0"/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C98E4888-D57B-A3F7-6A41-FEBA0429620F}"/>
                </a:ext>
              </a:extLst>
            </p:cNvPr>
            <p:cNvGrpSpPr/>
            <p:nvPr/>
          </p:nvGrpSpPr>
          <p:grpSpPr>
            <a:xfrm>
              <a:off x="106507" y="2700841"/>
              <a:ext cx="1707992" cy="888270"/>
              <a:chOff x="1927933" y="3446015"/>
              <a:chExt cx="1756300" cy="973586"/>
            </a:xfrm>
          </p:grpSpPr>
          <p:sp>
            <p:nvSpPr>
              <p:cNvPr id="6" name="Organigramme : Procédé 5">
                <a:extLst>
                  <a:ext uri="{FF2B5EF4-FFF2-40B4-BE49-F238E27FC236}">
                    <a16:creationId xmlns:a16="http://schemas.microsoft.com/office/drawing/2014/main" id="{7BEDDC3F-3869-E2E4-E9A7-4A72AA54B111}"/>
                  </a:ext>
                </a:extLst>
              </p:cNvPr>
              <p:cNvSpPr/>
              <p:nvPr/>
            </p:nvSpPr>
            <p:spPr>
              <a:xfrm>
                <a:off x="1927934" y="3446015"/>
                <a:ext cx="1756299" cy="486793"/>
              </a:xfrm>
              <a:prstGeom prst="flowChartProcess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sz="1642" dirty="0" err="1"/>
                  <a:t>process_image.h</a:t>
                </a:r>
                <a:endParaRPr lang="fr-CH" sz="1642" dirty="0"/>
              </a:p>
            </p:txBody>
          </p:sp>
          <p:sp>
            <p:nvSpPr>
              <p:cNvPr id="7" name="Organigramme : Procédé 6">
                <a:extLst>
                  <a:ext uri="{FF2B5EF4-FFF2-40B4-BE49-F238E27FC236}">
                    <a16:creationId xmlns:a16="http://schemas.microsoft.com/office/drawing/2014/main" id="{BEDF145B-9B48-BA78-3346-895B811DCEE3}"/>
                  </a:ext>
                </a:extLst>
              </p:cNvPr>
              <p:cNvSpPr/>
              <p:nvPr/>
            </p:nvSpPr>
            <p:spPr>
              <a:xfrm>
                <a:off x="1927933" y="3932808"/>
                <a:ext cx="1756299" cy="486793"/>
              </a:xfrm>
              <a:prstGeom prst="flowChartProcess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sz="1642" dirty="0" err="1"/>
                  <a:t>process_image.c</a:t>
                </a:r>
                <a:endParaRPr lang="fr-CH" sz="1642" dirty="0"/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57C0A1AF-E6DA-8EC4-A560-B6FCD98D41B6}"/>
                </a:ext>
              </a:extLst>
            </p:cNvPr>
            <p:cNvGrpSpPr/>
            <p:nvPr/>
          </p:nvGrpSpPr>
          <p:grpSpPr>
            <a:xfrm>
              <a:off x="2778064" y="2700841"/>
              <a:ext cx="980066" cy="888270"/>
              <a:chOff x="3909135" y="3576962"/>
              <a:chExt cx="1074198" cy="973586"/>
            </a:xfrm>
          </p:grpSpPr>
          <p:sp>
            <p:nvSpPr>
              <p:cNvPr id="10" name="Organigramme : Procédé 9">
                <a:extLst>
                  <a:ext uri="{FF2B5EF4-FFF2-40B4-BE49-F238E27FC236}">
                    <a16:creationId xmlns:a16="http://schemas.microsoft.com/office/drawing/2014/main" id="{00EF5DB4-49A7-A168-D6BE-B2590F57809C}"/>
                  </a:ext>
                </a:extLst>
              </p:cNvPr>
              <p:cNvSpPr/>
              <p:nvPr/>
            </p:nvSpPr>
            <p:spPr>
              <a:xfrm>
                <a:off x="3909135" y="3576962"/>
                <a:ext cx="1074198" cy="486793"/>
              </a:xfrm>
              <a:prstGeom prst="flowChartProcess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sz="1642" dirty="0" err="1"/>
                  <a:t>sound.h</a:t>
                </a:r>
                <a:endParaRPr lang="fr-CH" sz="1642" dirty="0"/>
              </a:p>
            </p:txBody>
          </p:sp>
          <p:sp>
            <p:nvSpPr>
              <p:cNvPr id="11" name="Organigramme : Procédé 10">
                <a:extLst>
                  <a:ext uri="{FF2B5EF4-FFF2-40B4-BE49-F238E27FC236}">
                    <a16:creationId xmlns:a16="http://schemas.microsoft.com/office/drawing/2014/main" id="{D7398648-5C79-5154-AD72-269241081B0D}"/>
                  </a:ext>
                </a:extLst>
              </p:cNvPr>
              <p:cNvSpPr/>
              <p:nvPr/>
            </p:nvSpPr>
            <p:spPr>
              <a:xfrm>
                <a:off x="3909135" y="4063755"/>
                <a:ext cx="1074198" cy="486793"/>
              </a:xfrm>
              <a:prstGeom prst="flowChartProcess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sz="1642" dirty="0" err="1"/>
                  <a:t>sound.c</a:t>
                </a:r>
                <a:endParaRPr lang="fr-CH" sz="1642" dirty="0"/>
              </a:p>
            </p:txBody>
          </p:sp>
        </p:grp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C17573A3-99D8-A8B1-9085-A42D79E46FBB}"/>
                </a:ext>
              </a:extLst>
            </p:cNvPr>
            <p:cNvGrpSpPr/>
            <p:nvPr/>
          </p:nvGrpSpPr>
          <p:grpSpPr>
            <a:xfrm>
              <a:off x="2777387" y="3774899"/>
              <a:ext cx="980066" cy="888270"/>
              <a:chOff x="3817399" y="4338962"/>
              <a:chExt cx="1074198" cy="973586"/>
            </a:xfrm>
          </p:grpSpPr>
          <p:sp>
            <p:nvSpPr>
              <p:cNvPr id="20" name="Organigramme : Procédé 19">
                <a:extLst>
                  <a:ext uri="{FF2B5EF4-FFF2-40B4-BE49-F238E27FC236}">
                    <a16:creationId xmlns:a16="http://schemas.microsoft.com/office/drawing/2014/main" id="{81251BB6-5D89-7282-F809-6FB5B11420BA}"/>
                  </a:ext>
                </a:extLst>
              </p:cNvPr>
              <p:cNvSpPr/>
              <p:nvPr/>
            </p:nvSpPr>
            <p:spPr>
              <a:xfrm>
                <a:off x="3817399" y="4338962"/>
                <a:ext cx="1074198" cy="486793"/>
              </a:xfrm>
              <a:prstGeom prst="flowChartProcess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sz="1642" dirty="0" err="1"/>
                  <a:t>tempo.h</a:t>
                </a:r>
                <a:endParaRPr lang="fr-CH" sz="1642" dirty="0"/>
              </a:p>
            </p:txBody>
          </p:sp>
          <p:sp>
            <p:nvSpPr>
              <p:cNvPr id="21" name="Organigramme : Procédé 20">
                <a:extLst>
                  <a:ext uri="{FF2B5EF4-FFF2-40B4-BE49-F238E27FC236}">
                    <a16:creationId xmlns:a16="http://schemas.microsoft.com/office/drawing/2014/main" id="{6619EC47-1BF7-9ECD-E1A9-C6DC8DF4E10E}"/>
                  </a:ext>
                </a:extLst>
              </p:cNvPr>
              <p:cNvSpPr/>
              <p:nvPr/>
            </p:nvSpPr>
            <p:spPr>
              <a:xfrm>
                <a:off x="3817399" y="4825755"/>
                <a:ext cx="1074198" cy="486793"/>
              </a:xfrm>
              <a:prstGeom prst="flowChartProcess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sz="1642" dirty="0" err="1"/>
                  <a:t>tempo.c</a:t>
                </a:r>
                <a:endParaRPr lang="fr-CH" sz="1642" dirty="0"/>
              </a:p>
            </p:txBody>
          </p:sp>
        </p:grpSp>
        <p:cxnSp>
          <p:nvCxnSpPr>
            <p:cNvPr id="25" name="Connecteur : en angle 24">
              <a:extLst>
                <a:ext uri="{FF2B5EF4-FFF2-40B4-BE49-F238E27FC236}">
                  <a16:creationId xmlns:a16="http://schemas.microsoft.com/office/drawing/2014/main" id="{D00E4644-BAFE-EF15-863E-20E01046F64A}"/>
                </a:ext>
              </a:extLst>
            </p:cNvPr>
            <p:cNvCxnSpPr>
              <a:stCxn id="5" idx="2"/>
              <a:endCxn id="10" idx="0"/>
            </p:cNvCxnSpPr>
            <p:nvPr/>
          </p:nvCxnSpPr>
          <p:spPr>
            <a:xfrm rot="16200000" flipH="1">
              <a:off x="3018270" y="2451013"/>
              <a:ext cx="498978" cy="676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 : en angle 26">
              <a:extLst>
                <a:ext uri="{FF2B5EF4-FFF2-40B4-BE49-F238E27FC236}">
                  <a16:creationId xmlns:a16="http://schemas.microsoft.com/office/drawing/2014/main" id="{0774DB01-B526-9BE2-53FF-5E04F4B3BF51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1864473" y="1297894"/>
              <a:ext cx="498978" cy="2306916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0098E83B-E9E3-5235-7BD1-A1896C113818}"/>
                </a:ext>
              </a:extLst>
            </p:cNvPr>
            <p:cNvCxnSpPr>
              <a:stCxn id="11" idx="2"/>
              <a:endCxn id="20" idx="0"/>
            </p:cNvCxnSpPr>
            <p:nvPr/>
          </p:nvCxnSpPr>
          <p:spPr>
            <a:xfrm flipH="1">
              <a:off x="3267420" y="3589111"/>
              <a:ext cx="676" cy="1857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 : en angle 32">
              <a:extLst>
                <a:ext uri="{FF2B5EF4-FFF2-40B4-BE49-F238E27FC236}">
                  <a16:creationId xmlns:a16="http://schemas.microsoft.com/office/drawing/2014/main" id="{CCEE01EB-FC09-3401-5E23-17C05A62F5E9}"/>
                </a:ext>
              </a:extLst>
            </p:cNvPr>
            <p:cNvCxnSpPr>
              <a:stCxn id="11" idx="1"/>
              <a:endCxn id="6" idx="3"/>
            </p:cNvCxnSpPr>
            <p:nvPr/>
          </p:nvCxnSpPr>
          <p:spPr>
            <a:xfrm rot="10800000">
              <a:off x="1814500" y="2922910"/>
              <a:ext cx="963565" cy="444135"/>
            </a:xfrm>
            <a:prstGeom prst="bentConnector3">
              <a:avLst>
                <a:gd name="adj1" fmla="val 46166"/>
              </a:avLst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Connecteur : en angle 46">
              <a:extLst>
                <a:ext uri="{FF2B5EF4-FFF2-40B4-BE49-F238E27FC236}">
                  <a16:creationId xmlns:a16="http://schemas.microsoft.com/office/drawing/2014/main" id="{480A927B-762E-BC63-0825-2301EB803A8E}"/>
                </a:ext>
              </a:extLst>
            </p:cNvPr>
            <p:cNvCxnSpPr>
              <a:cxnSpLocks/>
              <a:stCxn id="5" idx="3"/>
              <a:endCxn id="78" idx="0"/>
            </p:cNvCxnSpPr>
            <p:nvPr/>
          </p:nvCxnSpPr>
          <p:spPr>
            <a:xfrm>
              <a:off x="3757453" y="2015570"/>
              <a:ext cx="2145751" cy="54150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 : en angle 48">
              <a:extLst>
                <a:ext uri="{FF2B5EF4-FFF2-40B4-BE49-F238E27FC236}">
                  <a16:creationId xmlns:a16="http://schemas.microsoft.com/office/drawing/2014/main" id="{5DABA0F6-E5A7-7F99-A4FA-7CD1243114BA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3758129" y="3367044"/>
              <a:ext cx="1344555" cy="13918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 : en angle 56">
              <a:extLst>
                <a:ext uri="{FF2B5EF4-FFF2-40B4-BE49-F238E27FC236}">
                  <a16:creationId xmlns:a16="http://schemas.microsoft.com/office/drawing/2014/main" id="{564B04D7-3F9F-6C8C-19DB-4EA6B4C3CC1F}"/>
                </a:ext>
              </a:extLst>
            </p:cNvPr>
            <p:cNvCxnSpPr>
              <a:cxnSpLocks/>
              <a:stCxn id="21" idx="3"/>
              <a:endCxn id="16" idx="1"/>
            </p:cNvCxnSpPr>
            <p:nvPr/>
          </p:nvCxnSpPr>
          <p:spPr>
            <a:xfrm>
              <a:off x="3757453" y="4441102"/>
              <a:ext cx="1345229" cy="1265412"/>
            </a:xfrm>
            <a:prstGeom prst="bentConnector3">
              <a:avLst>
                <a:gd name="adj1" fmla="val 25314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cteur : en angle 72">
              <a:extLst>
                <a:ext uri="{FF2B5EF4-FFF2-40B4-BE49-F238E27FC236}">
                  <a16:creationId xmlns:a16="http://schemas.microsoft.com/office/drawing/2014/main" id="{F86FB940-F478-EEC4-FCCB-EADA9FBC246F}"/>
                </a:ext>
              </a:extLst>
            </p:cNvPr>
            <p:cNvCxnSpPr>
              <a:cxnSpLocks/>
              <a:stCxn id="7" idx="2"/>
              <a:endCxn id="19" idx="1"/>
            </p:cNvCxnSpPr>
            <p:nvPr/>
          </p:nvCxnSpPr>
          <p:spPr>
            <a:xfrm rot="16200000" flipH="1">
              <a:off x="1735467" y="2814146"/>
              <a:ext cx="2592251" cy="414217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cteur : en angle 74">
              <a:extLst>
                <a:ext uri="{FF2B5EF4-FFF2-40B4-BE49-F238E27FC236}">
                  <a16:creationId xmlns:a16="http://schemas.microsoft.com/office/drawing/2014/main" id="{A7101F29-1353-62C6-CE1C-044353E47A8D}"/>
                </a:ext>
              </a:extLst>
            </p:cNvPr>
            <p:cNvCxnSpPr>
              <a:cxnSpLocks/>
              <a:stCxn id="7" idx="2"/>
              <a:endCxn id="17" idx="1"/>
            </p:cNvCxnSpPr>
            <p:nvPr/>
          </p:nvCxnSpPr>
          <p:spPr>
            <a:xfrm rot="16200000" flipH="1">
              <a:off x="1498210" y="3051403"/>
              <a:ext cx="3057988" cy="413340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necteur : en angle 85">
              <a:extLst>
                <a:ext uri="{FF2B5EF4-FFF2-40B4-BE49-F238E27FC236}">
                  <a16:creationId xmlns:a16="http://schemas.microsoft.com/office/drawing/2014/main" id="{86AF2D73-A84B-AB13-EB7E-3C9FCE3F31B7}"/>
                </a:ext>
              </a:extLst>
            </p:cNvPr>
            <p:cNvCxnSpPr>
              <a:cxnSpLocks/>
              <a:stCxn id="7" idx="3"/>
              <a:endCxn id="4" idx="1"/>
            </p:cNvCxnSpPr>
            <p:nvPr/>
          </p:nvCxnSpPr>
          <p:spPr>
            <a:xfrm flipV="1">
              <a:off x="1814498" y="1642983"/>
              <a:ext cx="962889" cy="1724061"/>
            </a:xfrm>
            <a:prstGeom prst="bentConnector3">
              <a:avLst>
                <a:gd name="adj1" fmla="val 25060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Connecteur : en angle 87">
              <a:extLst>
                <a:ext uri="{FF2B5EF4-FFF2-40B4-BE49-F238E27FC236}">
                  <a16:creationId xmlns:a16="http://schemas.microsoft.com/office/drawing/2014/main" id="{B14440B9-C685-3654-819F-10805F7E4108}"/>
                </a:ext>
              </a:extLst>
            </p:cNvPr>
            <p:cNvCxnSpPr>
              <a:cxnSpLocks/>
              <a:stCxn id="11" idx="1"/>
              <a:endCxn id="4" idx="1"/>
            </p:cNvCxnSpPr>
            <p:nvPr/>
          </p:nvCxnSpPr>
          <p:spPr>
            <a:xfrm rot="10800000">
              <a:off x="2777388" y="1642983"/>
              <a:ext cx="676" cy="1724061"/>
            </a:xfrm>
            <a:prstGeom prst="bentConnector3">
              <a:avLst>
                <a:gd name="adj1" fmla="val 68258284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Connecteur : en angle 136">
              <a:extLst>
                <a:ext uri="{FF2B5EF4-FFF2-40B4-BE49-F238E27FC236}">
                  <a16:creationId xmlns:a16="http://schemas.microsoft.com/office/drawing/2014/main" id="{613877FC-C72E-4484-76F5-FAA2EA9B4510}"/>
                </a:ext>
              </a:extLst>
            </p:cNvPr>
            <p:cNvCxnSpPr>
              <a:stCxn id="21" idx="3"/>
              <a:endCxn id="13" idx="1"/>
            </p:cNvCxnSpPr>
            <p:nvPr/>
          </p:nvCxnSpPr>
          <p:spPr>
            <a:xfrm>
              <a:off x="3757453" y="4441102"/>
              <a:ext cx="1345231" cy="317745"/>
            </a:xfrm>
            <a:prstGeom prst="bentConnector3">
              <a:avLst>
                <a:gd name="adj1" fmla="val 25314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843165CA-98CC-5546-E55C-6831F246B4A6}"/>
                </a:ext>
              </a:extLst>
            </p:cNvPr>
            <p:cNvGrpSpPr/>
            <p:nvPr/>
          </p:nvGrpSpPr>
          <p:grpSpPr>
            <a:xfrm>
              <a:off x="2773000" y="5113379"/>
              <a:ext cx="980066" cy="742134"/>
              <a:chOff x="1941624" y="4445867"/>
              <a:chExt cx="1074198" cy="813414"/>
            </a:xfrm>
          </p:grpSpPr>
          <p:sp>
            <p:nvSpPr>
              <p:cNvPr id="142" name="Organigramme : Procédé 141">
                <a:extLst>
                  <a:ext uri="{FF2B5EF4-FFF2-40B4-BE49-F238E27FC236}">
                    <a16:creationId xmlns:a16="http://schemas.microsoft.com/office/drawing/2014/main" id="{6A6C8EEF-9840-B628-4A51-4353E1D8F3B5}"/>
                  </a:ext>
                </a:extLst>
              </p:cNvPr>
              <p:cNvSpPr/>
              <p:nvPr/>
            </p:nvSpPr>
            <p:spPr>
              <a:xfrm>
                <a:off x="1941624" y="4445867"/>
                <a:ext cx="1074198" cy="408373"/>
              </a:xfrm>
              <a:prstGeom prst="flowChartProcess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sz="1642" dirty="0" err="1"/>
                  <a:t>math.h</a:t>
                </a:r>
                <a:endParaRPr lang="fr-CH" sz="1642" dirty="0"/>
              </a:p>
            </p:txBody>
          </p:sp>
          <p:sp>
            <p:nvSpPr>
              <p:cNvPr id="143" name="Organigramme : Procédé 142">
                <a:extLst>
                  <a:ext uri="{FF2B5EF4-FFF2-40B4-BE49-F238E27FC236}">
                    <a16:creationId xmlns:a16="http://schemas.microsoft.com/office/drawing/2014/main" id="{A8CD2C18-D911-547A-DD91-42B1888369DB}"/>
                  </a:ext>
                </a:extLst>
              </p:cNvPr>
              <p:cNvSpPr/>
              <p:nvPr/>
            </p:nvSpPr>
            <p:spPr>
              <a:xfrm>
                <a:off x="1941624" y="4850908"/>
                <a:ext cx="1074198" cy="408373"/>
              </a:xfrm>
              <a:prstGeom prst="flowChartProcess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sz="1642" dirty="0" err="1"/>
                  <a:t>stdint.h</a:t>
                </a:r>
                <a:endParaRPr lang="fr-CH" sz="1642" dirty="0"/>
              </a:p>
            </p:txBody>
          </p:sp>
        </p:grpSp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94DF71A9-56D2-C9A7-96A5-4D70879ACE3F}"/>
                </a:ext>
              </a:extLst>
            </p:cNvPr>
            <p:cNvGrpSpPr/>
            <p:nvPr/>
          </p:nvGrpSpPr>
          <p:grpSpPr>
            <a:xfrm>
              <a:off x="5008185" y="2557072"/>
              <a:ext cx="1790038" cy="4374526"/>
              <a:chOff x="9170633" y="1846555"/>
              <a:chExt cx="1961965" cy="4794686"/>
            </a:xfrm>
          </p:grpSpPr>
          <p:sp>
            <p:nvSpPr>
              <p:cNvPr id="13" name="Organigramme : Procédé 12">
                <a:extLst>
                  <a:ext uri="{FF2B5EF4-FFF2-40B4-BE49-F238E27FC236}">
                    <a16:creationId xmlns:a16="http://schemas.microsoft.com/office/drawing/2014/main" id="{7CABC06B-F484-1574-D31E-ED9EC4074106}"/>
                  </a:ext>
                </a:extLst>
              </p:cNvPr>
              <p:cNvSpPr/>
              <p:nvPr/>
            </p:nvSpPr>
            <p:spPr>
              <a:xfrm>
                <a:off x="9274208" y="4016407"/>
                <a:ext cx="1756299" cy="486793"/>
              </a:xfrm>
              <a:prstGeom prst="flowChartProcess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sz="1642" dirty="0" err="1"/>
                  <a:t>messagebus.h</a:t>
                </a:r>
                <a:endParaRPr lang="fr-CH" sz="1642" dirty="0"/>
              </a:p>
            </p:txBody>
          </p:sp>
          <p:sp>
            <p:nvSpPr>
              <p:cNvPr id="15" name="Organigramme : Procédé 14">
                <a:extLst>
                  <a:ext uri="{FF2B5EF4-FFF2-40B4-BE49-F238E27FC236}">
                    <a16:creationId xmlns:a16="http://schemas.microsoft.com/office/drawing/2014/main" id="{93424D2A-EF0C-70F2-8606-3BC1AC444DA7}"/>
                  </a:ext>
                </a:extLst>
              </p:cNvPr>
              <p:cNvSpPr/>
              <p:nvPr/>
            </p:nvSpPr>
            <p:spPr>
              <a:xfrm>
                <a:off x="9274206" y="4535751"/>
                <a:ext cx="1756299" cy="486793"/>
              </a:xfrm>
              <a:prstGeom prst="flowChartProcess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sz="1642" dirty="0" err="1"/>
                  <a:t>play_melody.h</a:t>
                </a:r>
                <a:endParaRPr lang="fr-CH" sz="1642" dirty="0"/>
              </a:p>
            </p:txBody>
          </p:sp>
          <p:sp>
            <p:nvSpPr>
              <p:cNvPr id="16" name="Organigramme : Procédé 15">
                <a:extLst>
                  <a:ext uri="{FF2B5EF4-FFF2-40B4-BE49-F238E27FC236}">
                    <a16:creationId xmlns:a16="http://schemas.microsoft.com/office/drawing/2014/main" id="{22DD9910-DF1C-9D08-BDAE-C58A6CB5AC2B}"/>
                  </a:ext>
                </a:extLst>
              </p:cNvPr>
              <p:cNvSpPr/>
              <p:nvPr/>
            </p:nvSpPr>
            <p:spPr>
              <a:xfrm>
                <a:off x="9274206" y="5055095"/>
                <a:ext cx="1756299" cy="486793"/>
              </a:xfrm>
              <a:prstGeom prst="flowChartProcess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sz="1642" dirty="0" err="1"/>
                  <a:t>proximity.h</a:t>
                </a:r>
                <a:endParaRPr lang="fr-CH" sz="1642" dirty="0"/>
              </a:p>
            </p:txBody>
          </p:sp>
          <p:sp>
            <p:nvSpPr>
              <p:cNvPr id="17" name="Organigramme : Procédé 16">
                <a:extLst>
                  <a:ext uri="{FF2B5EF4-FFF2-40B4-BE49-F238E27FC236}">
                    <a16:creationId xmlns:a16="http://schemas.microsoft.com/office/drawing/2014/main" id="{D90A4E68-D087-FEFD-D9E1-8824FE2BB015}"/>
                  </a:ext>
                </a:extLst>
              </p:cNvPr>
              <p:cNvSpPr/>
              <p:nvPr/>
            </p:nvSpPr>
            <p:spPr>
              <a:xfrm>
                <a:off x="9264587" y="6086020"/>
                <a:ext cx="1756299" cy="486793"/>
              </a:xfrm>
              <a:prstGeom prst="flowChartProcess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sz="1642" dirty="0"/>
                  <a:t>po8030.h</a:t>
                </a:r>
              </a:p>
            </p:txBody>
          </p:sp>
          <p:sp>
            <p:nvSpPr>
              <p:cNvPr id="18" name="Organigramme : Procédé 17">
                <a:extLst>
                  <a:ext uri="{FF2B5EF4-FFF2-40B4-BE49-F238E27FC236}">
                    <a16:creationId xmlns:a16="http://schemas.microsoft.com/office/drawing/2014/main" id="{91622FFC-BA53-7964-8F57-ECE2E12AFE75}"/>
                  </a:ext>
                </a:extLst>
              </p:cNvPr>
              <p:cNvSpPr/>
              <p:nvPr/>
            </p:nvSpPr>
            <p:spPr>
              <a:xfrm>
                <a:off x="9274208" y="2977719"/>
                <a:ext cx="1756299" cy="486793"/>
              </a:xfrm>
              <a:prstGeom prst="flowChartProcess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sz="1642" dirty="0" err="1"/>
                  <a:t>leds.h</a:t>
                </a:r>
                <a:endParaRPr lang="fr-CH" sz="1642" dirty="0"/>
              </a:p>
            </p:txBody>
          </p:sp>
          <p:sp>
            <p:nvSpPr>
              <p:cNvPr id="19" name="Organigramme : Procédé 18">
                <a:extLst>
                  <a:ext uri="{FF2B5EF4-FFF2-40B4-BE49-F238E27FC236}">
                    <a16:creationId xmlns:a16="http://schemas.microsoft.com/office/drawing/2014/main" id="{20F8994C-B2AB-A2C8-C32F-DDDA34454E75}"/>
                  </a:ext>
                </a:extLst>
              </p:cNvPr>
              <p:cNvSpPr/>
              <p:nvPr/>
            </p:nvSpPr>
            <p:spPr>
              <a:xfrm>
                <a:off x="9274206" y="5575550"/>
                <a:ext cx="1756299" cy="486793"/>
              </a:xfrm>
              <a:prstGeom prst="flowChartProcess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sz="1642" dirty="0" err="1"/>
                  <a:t>motors.h</a:t>
                </a:r>
                <a:endParaRPr lang="fr-CH" sz="1642" dirty="0"/>
              </a:p>
            </p:txBody>
          </p:sp>
          <p:sp>
            <p:nvSpPr>
              <p:cNvPr id="23" name="Organigramme : Procédé 22">
                <a:extLst>
                  <a:ext uri="{FF2B5EF4-FFF2-40B4-BE49-F238E27FC236}">
                    <a16:creationId xmlns:a16="http://schemas.microsoft.com/office/drawing/2014/main" id="{73DA6D83-BB2E-4E0B-3734-B7FF1C274EE3}"/>
                  </a:ext>
                </a:extLst>
              </p:cNvPr>
              <p:cNvSpPr/>
              <p:nvPr/>
            </p:nvSpPr>
            <p:spPr>
              <a:xfrm>
                <a:off x="9274206" y="3495952"/>
                <a:ext cx="1756299" cy="486793"/>
              </a:xfrm>
              <a:prstGeom prst="flowChartProcess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sz="1642" dirty="0" err="1"/>
                  <a:t>audio_thread.h</a:t>
                </a:r>
                <a:endParaRPr lang="fr-CH" sz="1642" dirty="0"/>
              </a:p>
            </p:txBody>
          </p:sp>
          <p:sp>
            <p:nvSpPr>
              <p:cNvPr id="78" name="Organigramme : Procédé 77">
                <a:extLst>
                  <a:ext uri="{FF2B5EF4-FFF2-40B4-BE49-F238E27FC236}">
                    <a16:creationId xmlns:a16="http://schemas.microsoft.com/office/drawing/2014/main" id="{3E613681-F37F-01AA-EF08-0404C34B9EC8}"/>
                  </a:ext>
                </a:extLst>
              </p:cNvPr>
              <p:cNvSpPr/>
              <p:nvPr/>
            </p:nvSpPr>
            <p:spPr>
              <a:xfrm>
                <a:off x="9170633" y="1846555"/>
                <a:ext cx="1961965" cy="4794686"/>
              </a:xfrm>
              <a:prstGeom prst="flowChartProcess">
                <a:avLst/>
              </a:prstGeom>
              <a:noFill/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CH" sz="1642"/>
              </a:p>
            </p:txBody>
          </p:sp>
          <p:sp>
            <p:nvSpPr>
              <p:cNvPr id="145" name="Organigramme : Procédé 144">
                <a:extLst>
                  <a:ext uri="{FF2B5EF4-FFF2-40B4-BE49-F238E27FC236}">
                    <a16:creationId xmlns:a16="http://schemas.microsoft.com/office/drawing/2014/main" id="{064AFA03-1102-0D0F-3535-68746FA2BF46}"/>
                  </a:ext>
                </a:extLst>
              </p:cNvPr>
              <p:cNvSpPr/>
              <p:nvPr/>
            </p:nvSpPr>
            <p:spPr>
              <a:xfrm>
                <a:off x="9264584" y="2457263"/>
                <a:ext cx="1756299" cy="486793"/>
              </a:xfrm>
              <a:prstGeom prst="flowChartProcess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sz="1642" dirty="0" err="1"/>
                  <a:t>hal.h</a:t>
                </a:r>
                <a:endParaRPr lang="fr-CH" sz="1642" dirty="0"/>
              </a:p>
            </p:txBody>
          </p:sp>
          <p:sp>
            <p:nvSpPr>
              <p:cNvPr id="146" name="Organigramme : Procédé 145">
                <a:extLst>
                  <a:ext uri="{FF2B5EF4-FFF2-40B4-BE49-F238E27FC236}">
                    <a16:creationId xmlns:a16="http://schemas.microsoft.com/office/drawing/2014/main" id="{1AD92378-21F5-C034-2AB9-6CF4E5271C84}"/>
                  </a:ext>
                </a:extLst>
              </p:cNvPr>
              <p:cNvSpPr/>
              <p:nvPr/>
            </p:nvSpPr>
            <p:spPr>
              <a:xfrm>
                <a:off x="9264583" y="1936808"/>
                <a:ext cx="1756299" cy="486793"/>
              </a:xfrm>
              <a:prstGeom prst="flowChartProcess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sz="1642" dirty="0" err="1"/>
                  <a:t>ch.h</a:t>
                </a:r>
                <a:endParaRPr lang="fr-CH" sz="1642" dirty="0"/>
              </a:p>
            </p:txBody>
          </p:sp>
        </p:grpSp>
        <p:cxnSp>
          <p:nvCxnSpPr>
            <p:cNvPr id="3" name="Connecteur : en angle 2">
              <a:extLst>
                <a:ext uri="{FF2B5EF4-FFF2-40B4-BE49-F238E27FC236}">
                  <a16:creationId xmlns:a16="http://schemas.microsoft.com/office/drawing/2014/main" id="{28026791-5375-DC6D-FBC1-B5C8D3970887}"/>
                </a:ext>
              </a:extLst>
            </p:cNvPr>
            <p:cNvCxnSpPr>
              <a:cxnSpLocks/>
              <a:stCxn id="7" idx="2"/>
              <a:endCxn id="142" idx="1"/>
            </p:cNvCxnSpPr>
            <p:nvPr/>
          </p:nvCxnSpPr>
          <p:spPr>
            <a:xfrm rot="16200000" flipH="1">
              <a:off x="1011470" y="3538143"/>
              <a:ext cx="1710562" cy="18124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 : en angle 45">
              <a:extLst>
                <a:ext uri="{FF2B5EF4-FFF2-40B4-BE49-F238E27FC236}">
                  <a16:creationId xmlns:a16="http://schemas.microsoft.com/office/drawing/2014/main" id="{16572707-F158-7094-6375-50434E7B506D}"/>
                </a:ext>
              </a:extLst>
            </p:cNvPr>
            <p:cNvCxnSpPr>
              <a:cxnSpLocks/>
              <a:stCxn id="7" idx="2"/>
              <a:endCxn id="143" idx="1"/>
            </p:cNvCxnSpPr>
            <p:nvPr/>
          </p:nvCxnSpPr>
          <p:spPr>
            <a:xfrm rot="16200000" flipH="1">
              <a:off x="826697" y="3722916"/>
              <a:ext cx="2080109" cy="18124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 : en angle 49">
              <a:extLst>
                <a:ext uri="{FF2B5EF4-FFF2-40B4-BE49-F238E27FC236}">
                  <a16:creationId xmlns:a16="http://schemas.microsoft.com/office/drawing/2014/main" id="{8406637F-2F25-5073-DE44-6DE546FCF60B}"/>
                </a:ext>
              </a:extLst>
            </p:cNvPr>
            <p:cNvCxnSpPr>
              <a:cxnSpLocks/>
              <a:stCxn id="21" idx="1"/>
              <a:endCxn id="143" idx="1"/>
            </p:cNvCxnSpPr>
            <p:nvPr/>
          </p:nvCxnSpPr>
          <p:spPr>
            <a:xfrm rot="10800000" flipV="1">
              <a:off x="2773001" y="4441101"/>
              <a:ext cx="4388" cy="1228118"/>
            </a:xfrm>
            <a:prstGeom prst="bentConnector3">
              <a:avLst>
                <a:gd name="adj1" fmla="val 485358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 : en angle 51">
              <a:extLst>
                <a:ext uri="{FF2B5EF4-FFF2-40B4-BE49-F238E27FC236}">
                  <a16:creationId xmlns:a16="http://schemas.microsoft.com/office/drawing/2014/main" id="{8E750A8D-C19D-775D-8706-B57CB9C72648}"/>
                </a:ext>
              </a:extLst>
            </p:cNvPr>
            <p:cNvCxnSpPr>
              <a:cxnSpLocks/>
              <a:stCxn id="11" idx="1"/>
              <a:endCxn id="143" idx="1"/>
            </p:cNvCxnSpPr>
            <p:nvPr/>
          </p:nvCxnSpPr>
          <p:spPr>
            <a:xfrm rot="10800000" flipV="1">
              <a:off x="2773000" y="3367043"/>
              <a:ext cx="5064" cy="2302176"/>
            </a:xfrm>
            <a:prstGeom prst="bentConnector3">
              <a:avLst>
                <a:gd name="adj1" fmla="val 901765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 : en angle 52">
              <a:extLst>
                <a:ext uri="{FF2B5EF4-FFF2-40B4-BE49-F238E27FC236}">
                  <a16:creationId xmlns:a16="http://schemas.microsoft.com/office/drawing/2014/main" id="{B6849242-E559-1479-564A-C7EC6F8B3491}"/>
                </a:ext>
              </a:extLst>
            </p:cNvPr>
            <p:cNvCxnSpPr>
              <a:stCxn id="11" idx="3"/>
              <a:endCxn id="23" idx="1"/>
            </p:cNvCxnSpPr>
            <p:nvPr/>
          </p:nvCxnSpPr>
          <p:spPr>
            <a:xfrm>
              <a:off x="3758129" y="3367044"/>
              <a:ext cx="1344553" cy="91695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" name="Organigramme : Procédé 101">
            <a:extLst>
              <a:ext uri="{FF2B5EF4-FFF2-40B4-BE49-F238E27FC236}">
                <a16:creationId xmlns:a16="http://schemas.microsoft.com/office/drawing/2014/main" id="{47591FD5-B3C3-6BED-C75D-24EBACA4D66D}"/>
              </a:ext>
            </a:extLst>
          </p:cNvPr>
          <p:cNvSpPr/>
          <p:nvPr/>
        </p:nvSpPr>
        <p:spPr>
          <a:xfrm>
            <a:off x="1930400" y="4670036"/>
            <a:ext cx="2604655" cy="2029671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F549143-E1AD-5E85-9DED-40439807AAA8}"/>
              </a:ext>
            </a:extLst>
          </p:cNvPr>
          <p:cNvSpPr txBox="1"/>
          <p:nvPr/>
        </p:nvSpPr>
        <p:spPr>
          <a:xfrm>
            <a:off x="1949780" y="4697745"/>
            <a:ext cx="109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Légende :</a:t>
            </a:r>
          </a:p>
        </p:txBody>
      </p:sp>
    </p:spTree>
    <p:extLst>
      <p:ext uri="{BB962C8B-B14F-4D97-AF65-F5344CB8AC3E}">
        <p14:creationId xmlns:p14="http://schemas.microsoft.com/office/powerpoint/2010/main" val="12170270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Jaun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91</Words>
  <Application>Microsoft Office PowerPoint</Application>
  <PresentationFormat>Personnalisé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Timothée Bader</dc:creator>
  <cp:lastModifiedBy>Timothée Bader</cp:lastModifiedBy>
  <cp:revision>14</cp:revision>
  <dcterms:created xsi:type="dcterms:W3CDTF">2022-05-12T08:21:41Z</dcterms:created>
  <dcterms:modified xsi:type="dcterms:W3CDTF">2022-05-12T13:27:53Z</dcterms:modified>
</cp:coreProperties>
</file>