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1376025" cy="71262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B29AEE5-136F-4EDC-87CA-67B7B187AB3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5841-DD5D-44FA-5F19-3461B54B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004" y="1166270"/>
            <a:ext cx="8532019" cy="2481004"/>
          </a:xfrm>
        </p:spPr>
        <p:txBody>
          <a:bodyPr anchor="b"/>
          <a:lstStyle>
            <a:lvl1pPr algn="ctr"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EE0B8-ED9B-7B1F-065C-9ECC69F9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004" y="3742951"/>
            <a:ext cx="8532019" cy="1720536"/>
          </a:xfrm>
        </p:spPr>
        <p:txBody>
          <a:bodyPr/>
          <a:lstStyle>
            <a:lvl1pPr marL="0" indent="0" algn="ctr">
              <a:buNone/>
              <a:defRPr sz="2190"/>
            </a:lvl1pPr>
            <a:lvl2pPr marL="417149" indent="0" algn="ctr">
              <a:buNone/>
              <a:defRPr sz="1825"/>
            </a:lvl2pPr>
            <a:lvl3pPr marL="834299" indent="0" algn="ctr">
              <a:buNone/>
              <a:defRPr sz="1642"/>
            </a:lvl3pPr>
            <a:lvl4pPr marL="1251448" indent="0" algn="ctr">
              <a:buNone/>
              <a:defRPr sz="1460"/>
            </a:lvl4pPr>
            <a:lvl5pPr marL="1668597" indent="0" algn="ctr">
              <a:buNone/>
              <a:defRPr sz="1460"/>
            </a:lvl5pPr>
            <a:lvl6pPr marL="2085746" indent="0" algn="ctr">
              <a:buNone/>
              <a:defRPr sz="1460"/>
            </a:lvl6pPr>
            <a:lvl7pPr marL="2502896" indent="0" algn="ctr">
              <a:buNone/>
              <a:defRPr sz="1460"/>
            </a:lvl7pPr>
            <a:lvl8pPr marL="2920045" indent="0" algn="ctr">
              <a:buNone/>
              <a:defRPr sz="1460"/>
            </a:lvl8pPr>
            <a:lvl9pPr marL="3337194" indent="0" algn="ctr">
              <a:buNone/>
              <a:defRPr sz="146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1347F-6CD4-D069-BDC0-0885F6A6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A0CBB-EEAA-B8D1-6BDD-A6A9EE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BF659-B6F3-4F37-B8C4-0F5E6BA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3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E521-24E5-97CC-952E-D57ED0E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6AD0CB-C4DD-6CD0-E297-95508174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0CC87-8887-E8F2-4D88-367500D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07093-D166-63A5-B9BD-540A6CB7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53694-6B23-6893-1E94-8640338E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7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673E3-9EEF-B03D-0901-9059039A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40969" y="379409"/>
            <a:ext cx="2452955" cy="6039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59766-3F7A-957C-2F8F-3C9CA059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82101" y="379409"/>
            <a:ext cx="7216666" cy="6039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DDC7D-0DD6-C85B-CA28-C901D4B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7C880-4F60-5ECD-2604-F82D2942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576A6-C8D3-7976-8415-4D053B1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37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1430F-88F7-36B8-866D-20D5D512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98EDE-5842-D375-486A-CA29F99D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8614C-2122-537A-F414-02315FE1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C2AB-4FCA-FD17-8142-58237BA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5EC61-E98C-BE80-3BB8-E4B317A0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95CB-8D41-74B8-730C-A2D3206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776625"/>
            <a:ext cx="9811821" cy="2964337"/>
          </a:xfrm>
        </p:spPr>
        <p:txBody>
          <a:bodyPr anchor="b"/>
          <a:lstStyle>
            <a:lvl1pPr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57D39-19BF-3703-B39F-E5A68A45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177" y="4769006"/>
            <a:ext cx="9811821" cy="1558875"/>
          </a:xfrm>
        </p:spPr>
        <p:txBody>
          <a:bodyPr/>
          <a:lstStyle>
            <a:lvl1pPr marL="0" indent="0">
              <a:buNone/>
              <a:defRPr sz="2190">
                <a:solidFill>
                  <a:schemeClr val="tx1">
                    <a:tint val="75000"/>
                  </a:schemeClr>
                </a:solidFill>
              </a:defRPr>
            </a:lvl1pPr>
            <a:lvl2pPr marL="417149" indent="0">
              <a:buNone/>
              <a:defRPr sz="1825">
                <a:solidFill>
                  <a:schemeClr val="tx1">
                    <a:tint val="75000"/>
                  </a:schemeClr>
                </a:solidFill>
              </a:defRPr>
            </a:lvl2pPr>
            <a:lvl3pPr marL="83429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3pPr>
            <a:lvl4pPr marL="1251448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4pPr>
            <a:lvl5pPr marL="1668597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5pPr>
            <a:lvl6pPr marL="208574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6pPr>
            <a:lvl7pPr marL="250289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7pPr>
            <a:lvl8pPr marL="2920045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8pPr>
            <a:lvl9pPr marL="3337194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8817B-8D6B-C454-2F2A-03974E47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3E6C5-5CD4-B1F0-DE34-18F0FB2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BC60E-C329-5191-B10F-3244FC6F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BE18-7464-E392-FBEB-FF1B1EF8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71FA1-5904-ACD2-CD0E-AF4FF44B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101" y="1897044"/>
            <a:ext cx="4834811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83050-6775-B448-8716-0E2068B4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9113" y="1897044"/>
            <a:ext cx="4834811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DCCF06-70BA-DD46-CE42-14CA7CA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4CBB9B-9060-A3F8-EE93-D5D0AE4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DBFE2-4A01-F314-56AE-71BE7EC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7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95C11-6042-F965-000B-EADD3F33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3" y="379409"/>
            <a:ext cx="9811821" cy="13774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BE947-4BF3-C186-1C39-735AA798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585" y="1746931"/>
            <a:ext cx="4812591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0F0B70-EF20-41CD-7563-2DEA2D79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585" y="2603076"/>
            <a:ext cx="4812591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9D78FD-1658-DDA2-7153-9B39A91FA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9113" y="1746931"/>
            <a:ext cx="4836292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82A4F2-C1CF-C887-4A32-DBE74DEE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9113" y="2603076"/>
            <a:ext cx="4836292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4D3903-B503-764C-2C85-64079DF4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126F8-E2BE-E9AE-4B98-429251B4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D009D8-65F8-B594-6418-1DC216BF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59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26C14-03E4-258C-90F1-02010E1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FBE325-51AD-6E8C-1D1B-4CB327DE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CFA06B-C43B-B34A-89BD-E18FE844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010EB-4F9E-081E-B0F8-FDB1075D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34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0C512-09DF-0981-4418-ABD0CC4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90853-EBE1-5C5D-CAE6-83A02015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68EF0-5F50-065A-3CC7-892D0FF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86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F6B92-2237-5A86-B6AA-CEDBE165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4" y="475087"/>
            <a:ext cx="3669063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91080-15FE-81C7-9854-36B14592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292" y="1026055"/>
            <a:ext cx="5759113" cy="5064283"/>
          </a:xfrm>
        </p:spPr>
        <p:txBody>
          <a:bodyPr/>
          <a:lstStyle>
            <a:lvl1pPr>
              <a:defRPr sz="2920"/>
            </a:lvl1pPr>
            <a:lvl2pPr>
              <a:defRPr sz="2555"/>
            </a:lvl2pPr>
            <a:lvl3pPr>
              <a:defRPr sz="2190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9A8CDA-29F7-7777-AFD7-0D0414D5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84" y="2137886"/>
            <a:ext cx="3669063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55FBF5-0BB4-942C-74C8-EF1D72D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7F2CE-55D8-6291-DB08-C04D348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B32F9-1951-512E-39C9-78029B8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99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1B479-1FD4-D6CA-9DE7-55E5F2F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4" y="475087"/>
            <a:ext cx="3669063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0F5A7-FAA7-707B-C36F-B000CDC0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6292" y="1026055"/>
            <a:ext cx="5759113" cy="5064283"/>
          </a:xfrm>
        </p:spPr>
        <p:txBody>
          <a:bodyPr/>
          <a:lstStyle>
            <a:lvl1pPr marL="0" indent="0">
              <a:buNone/>
              <a:defRPr sz="2920"/>
            </a:lvl1pPr>
            <a:lvl2pPr marL="417149" indent="0">
              <a:buNone/>
              <a:defRPr sz="2555"/>
            </a:lvl2pPr>
            <a:lvl3pPr marL="834299" indent="0">
              <a:buNone/>
              <a:defRPr sz="2190"/>
            </a:lvl3pPr>
            <a:lvl4pPr marL="1251448" indent="0">
              <a:buNone/>
              <a:defRPr sz="1825"/>
            </a:lvl4pPr>
            <a:lvl5pPr marL="1668597" indent="0">
              <a:buNone/>
              <a:defRPr sz="1825"/>
            </a:lvl5pPr>
            <a:lvl6pPr marL="2085746" indent="0">
              <a:buNone/>
              <a:defRPr sz="1825"/>
            </a:lvl6pPr>
            <a:lvl7pPr marL="2502896" indent="0">
              <a:buNone/>
              <a:defRPr sz="1825"/>
            </a:lvl7pPr>
            <a:lvl8pPr marL="2920045" indent="0">
              <a:buNone/>
              <a:defRPr sz="1825"/>
            </a:lvl8pPr>
            <a:lvl9pPr marL="3337194" indent="0">
              <a:buNone/>
              <a:defRPr sz="1825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3C37D8-5F5A-CB90-9684-5DE45C6D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84" y="2137886"/>
            <a:ext cx="3669063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A0469B-17F9-DF5C-A95A-9B5724A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B8EE03-F576-604D-2C1D-D37DD9A7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48C62-D644-1ABC-F4E5-3FE34783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4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8F844-E3EF-E3DA-42DD-0D3021D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03" y="379409"/>
            <a:ext cx="9811821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9050F-5846-3762-8B60-8C599EE2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103" y="1897044"/>
            <a:ext cx="9811821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FFD54-76CD-8009-F711-5BD0068F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102" y="6605015"/>
            <a:ext cx="2559606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8B491-A13F-B750-7513-5F28DA458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8309" y="6605015"/>
            <a:ext cx="383940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C34C7-C0BA-0C3F-AAB4-B3FAD730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4318" y="6605015"/>
            <a:ext cx="2559606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669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34299" rtl="0" eaLnBrk="1" latinLnBrk="0" hangingPunct="1">
        <a:lnSpc>
          <a:spcPct val="90000"/>
        </a:lnSpc>
        <a:spcBef>
          <a:spcPct val="0"/>
        </a:spcBef>
        <a:buNone/>
        <a:defRPr sz="40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575" indent="-208575" algn="l" defTabSz="834299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1pPr>
      <a:lvl2pPr marL="625724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46002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87717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294321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71147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312862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545769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1714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2pPr>
      <a:lvl3pPr marL="83429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3pPr>
      <a:lvl4pPr marL="1251448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668597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08574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50289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2920045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337194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AD5F387-9D0C-C8E1-A3DB-51F3B9CFA409}"/>
              </a:ext>
            </a:extLst>
          </p:cNvPr>
          <p:cNvCxnSpPr>
            <a:stCxn id="21" idx="1"/>
            <a:endCxn id="4" idx="3"/>
          </p:cNvCxnSpPr>
          <p:nvPr/>
        </p:nvCxnSpPr>
        <p:spPr>
          <a:xfrm rot="10800000">
            <a:off x="6182671" y="315835"/>
            <a:ext cx="2562716" cy="1652319"/>
          </a:xfrm>
          <a:prstGeom prst="bentConnector3">
            <a:avLst>
              <a:gd name="adj1" fmla="val 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E64645C2-3A6D-D7D7-10D9-CEB2EF078FBA}"/>
              </a:ext>
            </a:extLst>
          </p:cNvPr>
          <p:cNvGrpSpPr/>
          <p:nvPr/>
        </p:nvGrpSpPr>
        <p:grpSpPr>
          <a:xfrm>
            <a:off x="5202605" y="129540"/>
            <a:ext cx="980066" cy="745174"/>
            <a:chOff x="2902999" y="1740023"/>
            <a:chExt cx="1074198" cy="816746"/>
          </a:xfrm>
        </p:grpSpPr>
        <p:sp>
          <p:nvSpPr>
            <p:cNvPr id="4" name="Organigramme : Procédé 3">
              <a:extLst>
                <a:ext uri="{FF2B5EF4-FFF2-40B4-BE49-F238E27FC236}">
                  <a16:creationId xmlns:a16="http://schemas.microsoft.com/office/drawing/2014/main" id="{0A885FAC-9565-25B6-3BB5-0270F4F55873}"/>
                </a:ext>
              </a:extLst>
            </p:cNvPr>
            <p:cNvSpPr/>
            <p:nvPr/>
          </p:nvSpPr>
          <p:spPr>
            <a:xfrm>
              <a:off x="2902999" y="1740023"/>
              <a:ext cx="1074198" cy="40837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main.h</a:t>
              </a:r>
              <a:endParaRPr lang="fr-CH" sz="1642" dirty="0"/>
            </a:p>
          </p:txBody>
        </p:sp>
        <p:sp>
          <p:nvSpPr>
            <p:cNvPr id="5" name="Organigramme : Procédé 4">
              <a:extLst>
                <a:ext uri="{FF2B5EF4-FFF2-40B4-BE49-F238E27FC236}">
                  <a16:creationId xmlns:a16="http://schemas.microsoft.com/office/drawing/2014/main" id="{3331BC99-BFF7-1827-CA41-977523B0CEA6}"/>
                </a:ext>
              </a:extLst>
            </p:cNvPr>
            <p:cNvSpPr/>
            <p:nvPr/>
          </p:nvSpPr>
          <p:spPr>
            <a:xfrm>
              <a:off x="2902999" y="2148396"/>
              <a:ext cx="1074198" cy="40837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main.c</a:t>
              </a:r>
              <a:endParaRPr lang="fr-CH" sz="1642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8E4888-D57B-A3F7-6A41-FEBA0429620F}"/>
              </a:ext>
            </a:extLst>
          </p:cNvPr>
          <p:cNvGrpSpPr/>
          <p:nvPr/>
        </p:nvGrpSpPr>
        <p:grpSpPr>
          <a:xfrm>
            <a:off x="6383882" y="1301951"/>
            <a:ext cx="1707992" cy="888270"/>
            <a:chOff x="1927933" y="3446015"/>
            <a:chExt cx="1756300" cy="973586"/>
          </a:xfrm>
        </p:grpSpPr>
        <p:sp>
          <p:nvSpPr>
            <p:cNvPr id="6" name="Organigramme : Procédé 5">
              <a:extLst>
                <a:ext uri="{FF2B5EF4-FFF2-40B4-BE49-F238E27FC236}">
                  <a16:creationId xmlns:a16="http://schemas.microsoft.com/office/drawing/2014/main" id="{7BEDDC3F-3869-E2E4-E9A7-4A72AA54B111}"/>
                </a:ext>
              </a:extLst>
            </p:cNvPr>
            <p:cNvSpPr/>
            <p:nvPr/>
          </p:nvSpPr>
          <p:spPr>
            <a:xfrm>
              <a:off x="1927934" y="3446015"/>
              <a:ext cx="1756299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process_image.h</a:t>
              </a:r>
              <a:endParaRPr lang="fr-CH" sz="1642" dirty="0"/>
            </a:p>
          </p:txBody>
        </p:sp>
        <p:sp>
          <p:nvSpPr>
            <p:cNvPr id="7" name="Organigramme : Procédé 6">
              <a:extLst>
                <a:ext uri="{FF2B5EF4-FFF2-40B4-BE49-F238E27FC236}">
                  <a16:creationId xmlns:a16="http://schemas.microsoft.com/office/drawing/2014/main" id="{BEDF145B-9B48-BA78-3346-895B811DCEE3}"/>
                </a:ext>
              </a:extLst>
            </p:cNvPr>
            <p:cNvSpPr/>
            <p:nvPr/>
          </p:nvSpPr>
          <p:spPr>
            <a:xfrm>
              <a:off x="1927933" y="3932808"/>
              <a:ext cx="1756299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process_image.c</a:t>
              </a:r>
              <a:endParaRPr lang="fr-CH" sz="1642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7C0A1AF-E6DA-8EC4-A560-B6FCD98D41B6}"/>
              </a:ext>
            </a:extLst>
          </p:cNvPr>
          <p:cNvGrpSpPr/>
          <p:nvPr/>
        </p:nvGrpSpPr>
        <p:grpSpPr>
          <a:xfrm>
            <a:off x="3924543" y="1301950"/>
            <a:ext cx="980066" cy="888270"/>
            <a:chOff x="3909135" y="3576962"/>
            <a:chExt cx="1074198" cy="973586"/>
          </a:xfrm>
        </p:grpSpPr>
        <p:sp>
          <p:nvSpPr>
            <p:cNvPr id="10" name="Organigramme : Procédé 9">
              <a:extLst>
                <a:ext uri="{FF2B5EF4-FFF2-40B4-BE49-F238E27FC236}">
                  <a16:creationId xmlns:a16="http://schemas.microsoft.com/office/drawing/2014/main" id="{00EF5DB4-49A7-A168-D6BE-B2590F57809C}"/>
                </a:ext>
              </a:extLst>
            </p:cNvPr>
            <p:cNvSpPr/>
            <p:nvPr/>
          </p:nvSpPr>
          <p:spPr>
            <a:xfrm>
              <a:off x="3909135" y="3576962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sound.h</a:t>
              </a:r>
              <a:endParaRPr lang="fr-CH" sz="1642" dirty="0"/>
            </a:p>
          </p:txBody>
        </p:sp>
        <p:sp>
          <p:nvSpPr>
            <p:cNvPr id="11" name="Organigramme : Procédé 10">
              <a:extLst>
                <a:ext uri="{FF2B5EF4-FFF2-40B4-BE49-F238E27FC236}">
                  <a16:creationId xmlns:a16="http://schemas.microsoft.com/office/drawing/2014/main" id="{D7398648-5C79-5154-AD72-269241081B0D}"/>
                </a:ext>
              </a:extLst>
            </p:cNvPr>
            <p:cNvSpPr/>
            <p:nvPr/>
          </p:nvSpPr>
          <p:spPr>
            <a:xfrm>
              <a:off x="3909135" y="4063755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sound.c</a:t>
              </a:r>
              <a:endParaRPr lang="fr-CH" sz="1642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17573A3-99D8-A8B1-9085-A42D79E46FBB}"/>
              </a:ext>
            </a:extLst>
          </p:cNvPr>
          <p:cNvGrpSpPr/>
          <p:nvPr/>
        </p:nvGrpSpPr>
        <p:grpSpPr>
          <a:xfrm>
            <a:off x="8745387" y="1301950"/>
            <a:ext cx="980066" cy="888270"/>
            <a:chOff x="3817399" y="4355666"/>
            <a:chExt cx="1074198" cy="973586"/>
          </a:xfrm>
        </p:grpSpPr>
        <p:sp>
          <p:nvSpPr>
            <p:cNvPr id="20" name="Organigramme : Procédé 19">
              <a:extLst>
                <a:ext uri="{FF2B5EF4-FFF2-40B4-BE49-F238E27FC236}">
                  <a16:creationId xmlns:a16="http://schemas.microsoft.com/office/drawing/2014/main" id="{81251BB6-5D89-7282-F809-6FB5B11420BA}"/>
                </a:ext>
              </a:extLst>
            </p:cNvPr>
            <p:cNvSpPr/>
            <p:nvPr/>
          </p:nvSpPr>
          <p:spPr>
            <a:xfrm>
              <a:off x="3817399" y="4355666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move.h</a:t>
              </a:r>
              <a:endParaRPr lang="fr-CH" sz="1642" dirty="0"/>
            </a:p>
          </p:txBody>
        </p:sp>
        <p:sp>
          <p:nvSpPr>
            <p:cNvPr id="21" name="Organigramme : Procédé 20">
              <a:extLst>
                <a:ext uri="{FF2B5EF4-FFF2-40B4-BE49-F238E27FC236}">
                  <a16:creationId xmlns:a16="http://schemas.microsoft.com/office/drawing/2014/main" id="{6619EC47-1BF7-9ECD-E1A9-C6DC8DF4E10E}"/>
                </a:ext>
              </a:extLst>
            </p:cNvPr>
            <p:cNvSpPr/>
            <p:nvPr/>
          </p:nvSpPr>
          <p:spPr>
            <a:xfrm>
              <a:off x="3817399" y="4842459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move.c</a:t>
              </a:r>
              <a:endParaRPr lang="fr-CH" sz="1642" dirty="0"/>
            </a:p>
          </p:txBody>
        </p:sp>
      </p:grp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D00E4644-BAFE-EF15-863E-20E01046F64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4839989" y="449301"/>
            <a:ext cx="427236" cy="12780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774DB01-B526-9BE2-53FF-5E04F4B3BF5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6251640" y="315711"/>
            <a:ext cx="427237" cy="1545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Organigramme : Procédé 142">
            <a:extLst>
              <a:ext uri="{FF2B5EF4-FFF2-40B4-BE49-F238E27FC236}">
                <a16:creationId xmlns:a16="http://schemas.microsoft.com/office/drawing/2014/main" id="{A8CD2C18-D911-547A-DD91-42B1888369DB}"/>
              </a:ext>
            </a:extLst>
          </p:cNvPr>
          <p:cNvSpPr/>
          <p:nvPr/>
        </p:nvSpPr>
        <p:spPr>
          <a:xfrm>
            <a:off x="10202443" y="2182045"/>
            <a:ext cx="980066" cy="37258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42" dirty="0" err="1"/>
              <a:t>stdint.h</a:t>
            </a:r>
            <a:endParaRPr lang="fr-CH" sz="1642" dirty="0"/>
          </a:p>
        </p:txBody>
      </p:sp>
      <p:sp>
        <p:nvSpPr>
          <p:cNvPr id="97" name="Organigramme : Procédé 96">
            <a:extLst>
              <a:ext uri="{FF2B5EF4-FFF2-40B4-BE49-F238E27FC236}">
                <a16:creationId xmlns:a16="http://schemas.microsoft.com/office/drawing/2014/main" id="{4E657DC6-E2F5-81DF-04D7-5CFA65F9E24E}"/>
              </a:ext>
            </a:extLst>
          </p:cNvPr>
          <p:cNvSpPr/>
          <p:nvPr/>
        </p:nvSpPr>
        <p:spPr>
          <a:xfrm>
            <a:off x="823004" y="2963684"/>
            <a:ext cx="620916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hal.h</a:t>
            </a:r>
            <a:endParaRPr lang="fr-CH" sz="1200" dirty="0"/>
          </a:p>
        </p:txBody>
      </p:sp>
      <p:sp>
        <p:nvSpPr>
          <p:cNvPr id="98" name="Organigramme : Procédé 97">
            <a:extLst>
              <a:ext uri="{FF2B5EF4-FFF2-40B4-BE49-F238E27FC236}">
                <a16:creationId xmlns:a16="http://schemas.microsoft.com/office/drawing/2014/main" id="{6F76DBEB-F64A-134B-DEE4-E3754A59099E}"/>
              </a:ext>
            </a:extLst>
          </p:cNvPr>
          <p:cNvSpPr/>
          <p:nvPr/>
        </p:nvSpPr>
        <p:spPr>
          <a:xfrm>
            <a:off x="202088" y="2963689"/>
            <a:ext cx="620916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ch.h</a:t>
            </a:r>
            <a:endParaRPr lang="fr-CH" sz="1200" dirty="0"/>
          </a:p>
        </p:txBody>
      </p:sp>
      <p:sp>
        <p:nvSpPr>
          <p:cNvPr id="99" name="Organigramme : Procédé 98">
            <a:extLst>
              <a:ext uri="{FF2B5EF4-FFF2-40B4-BE49-F238E27FC236}">
                <a16:creationId xmlns:a16="http://schemas.microsoft.com/office/drawing/2014/main" id="{84CBE9A4-B4F3-72B5-A7D1-408C71DDB19C}"/>
              </a:ext>
            </a:extLst>
          </p:cNvPr>
          <p:cNvSpPr/>
          <p:nvPr/>
        </p:nvSpPr>
        <p:spPr>
          <a:xfrm>
            <a:off x="8186393" y="2963682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messagebus.h</a:t>
            </a:r>
            <a:endParaRPr lang="fr-CH" sz="1200" dirty="0"/>
          </a:p>
        </p:txBody>
      </p:sp>
      <p:sp>
        <p:nvSpPr>
          <p:cNvPr id="100" name="Organigramme : Procédé 99">
            <a:extLst>
              <a:ext uri="{FF2B5EF4-FFF2-40B4-BE49-F238E27FC236}">
                <a16:creationId xmlns:a16="http://schemas.microsoft.com/office/drawing/2014/main" id="{6942E5F4-E8FE-AFE6-273C-433FCD9EAA3F}"/>
              </a:ext>
            </a:extLst>
          </p:cNvPr>
          <p:cNvSpPr/>
          <p:nvPr/>
        </p:nvSpPr>
        <p:spPr>
          <a:xfrm>
            <a:off x="4909292" y="2963683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play_melody.h</a:t>
            </a:r>
            <a:endParaRPr lang="fr-CH" sz="1200" dirty="0"/>
          </a:p>
        </p:txBody>
      </p:sp>
      <p:sp>
        <p:nvSpPr>
          <p:cNvPr id="103" name="Organigramme : Procédé 102">
            <a:extLst>
              <a:ext uri="{FF2B5EF4-FFF2-40B4-BE49-F238E27FC236}">
                <a16:creationId xmlns:a16="http://schemas.microsoft.com/office/drawing/2014/main" id="{560FB87F-AAA8-EE4C-4FA9-3ADD264781BA}"/>
              </a:ext>
            </a:extLst>
          </p:cNvPr>
          <p:cNvSpPr/>
          <p:nvPr/>
        </p:nvSpPr>
        <p:spPr>
          <a:xfrm>
            <a:off x="9436987" y="2963680"/>
            <a:ext cx="919843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proximity.h</a:t>
            </a:r>
            <a:endParaRPr lang="fr-CH" sz="1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0666DC55-4AF2-8C2B-D897-59600E812BEF}"/>
              </a:ext>
            </a:extLst>
          </p:cNvPr>
          <p:cNvSpPr/>
          <p:nvPr/>
        </p:nvSpPr>
        <p:spPr>
          <a:xfrm>
            <a:off x="7384749" y="2963680"/>
            <a:ext cx="809214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po8030.h</a:t>
            </a:r>
          </a:p>
        </p:txBody>
      </p:sp>
      <p:sp>
        <p:nvSpPr>
          <p:cNvPr id="112" name="Organigramme : Procédé 111">
            <a:extLst>
              <a:ext uri="{FF2B5EF4-FFF2-40B4-BE49-F238E27FC236}">
                <a16:creationId xmlns:a16="http://schemas.microsoft.com/office/drawing/2014/main" id="{151B6859-DD31-92D2-480A-327D96FB5EF3}"/>
              </a:ext>
            </a:extLst>
          </p:cNvPr>
          <p:cNvSpPr/>
          <p:nvPr/>
        </p:nvSpPr>
        <p:spPr>
          <a:xfrm>
            <a:off x="3046807" y="2963684"/>
            <a:ext cx="62042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leds.h</a:t>
            </a:r>
            <a:endParaRPr lang="fr-CH" sz="1200" dirty="0"/>
          </a:p>
        </p:txBody>
      </p:sp>
      <p:sp>
        <p:nvSpPr>
          <p:cNvPr id="113" name="Organigramme : Procédé 112">
            <a:extLst>
              <a:ext uri="{FF2B5EF4-FFF2-40B4-BE49-F238E27FC236}">
                <a16:creationId xmlns:a16="http://schemas.microsoft.com/office/drawing/2014/main" id="{E3137016-D633-2C56-4B96-7781F09A272D}"/>
              </a:ext>
            </a:extLst>
          </p:cNvPr>
          <p:cNvSpPr/>
          <p:nvPr/>
        </p:nvSpPr>
        <p:spPr>
          <a:xfrm>
            <a:off x="10356830" y="2963680"/>
            <a:ext cx="80921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motors.h</a:t>
            </a:r>
            <a:endParaRPr lang="fr-CH" sz="1200" dirty="0"/>
          </a:p>
        </p:txBody>
      </p:sp>
      <p:sp>
        <p:nvSpPr>
          <p:cNvPr id="114" name="Organigramme : Procédé 113">
            <a:extLst>
              <a:ext uri="{FF2B5EF4-FFF2-40B4-BE49-F238E27FC236}">
                <a16:creationId xmlns:a16="http://schemas.microsoft.com/office/drawing/2014/main" id="{DDCBB3DE-D461-94BA-FF86-54F22AABD57E}"/>
              </a:ext>
            </a:extLst>
          </p:cNvPr>
          <p:cNvSpPr/>
          <p:nvPr/>
        </p:nvSpPr>
        <p:spPr>
          <a:xfrm>
            <a:off x="3671621" y="2963683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audio_thread.h</a:t>
            </a:r>
            <a:endParaRPr lang="fr-CH" sz="1200" dirty="0"/>
          </a:p>
        </p:txBody>
      </p:sp>
      <p:sp>
        <p:nvSpPr>
          <p:cNvPr id="115" name="Organigramme : Procédé 114">
            <a:extLst>
              <a:ext uri="{FF2B5EF4-FFF2-40B4-BE49-F238E27FC236}">
                <a16:creationId xmlns:a16="http://schemas.microsoft.com/office/drawing/2014/main" id="{A2EA432D-05BA-EC86-9B9D-B566510C031D}"/>
              </a:ext>
            </a:extLst>
          </p:cNvPr>
          <p:cNvSpPr/>
          <p:nvPr/>
        </p:nvSpPr>
        <p:spPr>
          <a:xfrm>
            <a:off x="144462" y="2919045"/>
            <a:ext cx="11087100" cy="541020"/>
          </a:xfrm>
          <a:prstGeom prst="flowChartProcess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sz="1642"/>
          </a:p>
        </p:txBody>
      </p:sp>
      <p:sp>
        <p:nvSpPr>
          <p:cNvPr id="116" name="Organigramme : Procédé 115">
            <a:extLst>
              <a:ext uri="{FF2B5EF4-FFF2-40B4-BE49-F238E27FC236}">
                <a16:creationId xmlns:a16="http://schemas.microsoft.com/office/drawing/2014/main" id="{91B4AD5E-A861-FF6D-8458-A8817BE28CF5}"/>
              </a:ext>
            </a:extLst>
          </p:cNvPr>
          <p:cNvSpPr/>
          <p:nvPr/>
        </p:nvSpPr>
        <p:spPr>
          <a:xfrm>
            <a:off x="1443921" y="2963684"/>
            <a:ext cx="160239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memory_protection.h</a:t>
            </a:r>
            <a:endParaRPr lang="fr-CH" sz="1200" dirty="0"/>
          </a:p>
        </p:txBody>
      </p:sp>
      <p:sp>
        <p:nvSpPr>
          <p:cNvPr id="117" name="Organigramme : Procédé 116">
            <a:extLst>
              <a:ext uri="{FF2B5EF4-FFF2-40B4-BE49-F238E27FC236}">
                <a16:creationId xmlns:a16="http://schemas.microsoft.com/office/drawing/2014/main" id="{EBEC7802-23E3-AAD1-3352-CA6D3482961E}"/>
              </a:ext>
            </a:extLst>
          </p:cNvPr>
          <p:cNvSpPr/>
          <p:nvPr/>
        </p:nvSpPr>
        <p:spPr>
          <a:xfrm>
            <a:off x="6147078" y="2963680"/>
            <a:ext cx="1237671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dcmi_camera.h</a:t>
            </a:r>
            <a:endParaRPr lang="fr-CH" sz="1200" dirty="0"/>
          </a:p>
        </p:txBody>
      </p: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72B6305B-1EE8-141A-DF54-D43BD40F1A07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16200000" flipH="1">
            <a:off x="7250411" y="-683059"/>
            <a:ext cx="427236" cy="35427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D98C4B3-4FF0-EE64-5E50-57175BCEC8E4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5688012" y="874714"/>
            <a:ext cx="4626" cy="204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9609177C-3982-4760-176E-A581D4D33121}"/>
              </a:ext>
            </a:extLst>
          </p:cNvPr>
          <p:cNvCxnSpPr>
            <a:stCxn id="11" idx="2"/>
            <a:endCxn id="100" idx="0"/>
          </p:cNvCxnSpPr>
          <p:nvPr/>
        </p:nvCxnSpPr>
        <p:spPr>
          <a:xfrm rot="16200000" flipH="1">
            <a:off x="4584678" y="2020118"/>
            <a:ext cx="773463" cy="111366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53669851-2B4D-6BA4-4AA0-E72142D5ECB1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4904609" y="315834"/>
            <a:ext cx="297996" cy="16523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80E485E0-6309-EFF5-FC81-C605360818C7}"/>
              </a:ext>
            </a:extLst>
          </p:cNvPr>
          <p:cNvCxnSpPr>
            <a:stCxn id="7" idx="2"/>
            <a:endCxn id="117" idx="0"/>
          </p:cNvCxnSpPr>
          <p:nvPr/>
        </p:nvCxnSpPr>
        <p:spPr>
          <a:xfrm rot="5400000">
            <a:off x="6615167" y="2340968"/>
            <a:ext cx="773459" cy="4719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08278A88-9730-C0E1-7F29-B8C30F5F18C4}"/>
              </a:ext>
            </a:extLst>
          </p:cNvPr>
          <p:cNvCxnSpPr>
            <a:stCxn id="7" idx="2"/>
            <a:endCxn id="104" idx="0"/>
          </p:cNvCxnSpPr>
          <p:nvPr/>
        </p:nvCxnSpPr>
        <p:spPr>
          <a:xfrm rot="16200000" flipH="1">
            <a:off x="7126888" y="2301211"/>
            <a:ext cx="773459" cy="5514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20C8B3A6-074C-EEC7-A033-076411726FCA}"/>
              </a:ext>
            </a:extLst>
          </p:cNvPr>
          <p:cNvCxnSpPr>
            <a:stCxn id="21" idx="2"/>
            <a:endCxn id="99" idx="0"/>
          </p:cNvCxnSpPr>
          <p:nvPr/>
        </p:nvCxnSpPr>
        <p:spPr>
          <a:xfrm rot="5400000">
            <a:off x="8633651" y="2361913"/>
            <a:ext cx="773462" cy="4300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7AFAE2BB-6449-22A6-5728-2FD3D570A3F3}"/>
              </a:ext>
            </a:extLst>
          </p:cNvPr>
          <p:cNvCxnSpPr>
            <a:stCxn id="21" idx="2"/>
            <a:endCxn id="103" idx="0"/>
          </p:cNvCxnSpPr>
          <p:nvPr/>
        </p:nvCxnSpPr>
        <p:spPr>
          <a:xfrm rot="16200000" flipH="1">
            <a:off x="9179434" y="2246205"/>
            <a:ext cx="773460" cy="6614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 : en angle 131">
            <a:extLst>
              <a:ext uri="{FF2B5EF4-FFF2-40B4-BE49-F238E27FC236}">
                <a16:creationId xmlns:a16="http://schemas.microsoft.com/office/drawing/2014/main" id="{6EC64378-0CDD-5138-FD66-457FB3D132C0}"/>
              </a:ext>
            </a:extLst>
          </p:cNvPr>
          <p:cNvCxnSpPr>
            <a:stCxn id="21" idx="2"/>
            <a:endCxn id="113" idx="0"/>
          </p:cNvCxnSpPr>
          <p:nvPr/>
        </p:nvCxnSpPr>
        <p:spPr>
          <a:xfrm rot="16200000" flipH="1">
            <a:off x="9611699" y="1813941"/>
            <a:ext cx="773460" cy="1526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54F7810A-CBB9-6DDC-72BD-58703D6F515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H="1" flipV="1">
            <a:off x="6182671" y="315834"/>
            <a:ext cx="1909202" cy="1652320"/>
          </a:xfrm>
          <a:prstGeom prst="bentConnector3">
            <a:avLst>
              <a:gd name="adj1" fmla="val -123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4738949F-FC65-A765-0498-6CA0DAC8D41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091873" y="1524018"/>
            <a:ext cx="653514" cy="444136"/>
          </a:xfrm>
          <a:prstGeom prst="bentConnector3">
            <a:avLst>
              <a:gd name="adj1" fmla="val 360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07314018-0D09-EDCB-0556-96B909C740BC}"/>
              </a:ext>
            </a:extLst>
          </p:cNvPr>
          <p:cNvCxnSpPr>
            <a:cxnSpLocks/>
          </p:cNvCxnSpPr>
          <p:nvPr/>
        </p:nvCxnSpPr>
        <p:spPr>
          <a:xfrm flipV="1">
            <a:off x="4930775" y="1524017"/>
            <a:ext cx="1479274" cy="444134"/>
          </a:xfrm>
          <a:prstGeom prst="bentConnector3">
            <a:avLst>
              <a:gd name="adj1" fmla="val 82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6ACB2079-1A88-18C0-C4AE-046805EFF4E4}"/>
              </a:ext>
            </a:extLst>
          </p:cNvPr>
          <p:cNvCxnSpPr>
            <a:stCxn id="11" idx="3"/>
            <a:endCxn id="143" idx="1"/>
          </p:cNvCxnSpPr>
          <p:nvPr/>
        </p:nvCxnSpPr>
        <p:spPr>
          <a:xfrm>
            <a:off x="4904609" y="1968153"/>
            <a:ext cx="5297834" cy="400186"/>
          </a:xfrm>
          <a:prstGeom prst="bentConnector3">
            <a:avLst>
              <a:gd name="adj1" fmla="val 2679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C1F38393-D8F5-5E22-480A-2A6E1CD4067A}"/>
              </a:ext>
            </a:extLst>
          </p:cNvPr>
          <p:cNvCxnSpPr>
            <a:cxnSpLocks/>
          </p:cNvCxnSpPr>
          <p:nvPr/>
        </p:nvCxnSpPr>
        <p:spPr>
          <a:xfrm>
            <a:off x="8099493" y="1968154"/>
            <a:ext cx="2110570" cy="400185"/>
          </a:xfrm>
          <a:prstGeom prst="bentConnector3">
            <a:avLst>
              <a:gd name="adj1" fmla="val 10647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eur : en angle 160">
            <a:extLst>
              <a:ext uri="{FF2B5EF4-FFF2-40B4-BE49-F238E27FC236}">
                <a16:creationId xmlns:a16="http://schemas.microsoft.com/office/drawing/2014/main" id="{449CBC53-D8C0-C206-B532-892DDFAF4992}"/>
              </a:ext>
            </a:extLst>
          </p:cNvPr>
          <p:cNvCxnSpPr>
            <a:cxnSpLocks/>
          </p:cNvCxnSpPr>
          <p:nvPr/>
        </p:nvCxnSpPr>
        <p:spPr>
          <a:xfrm>
            <a:off x="9725453" y="1968153"/>
            <a:ext cx="476990" cy="400186"/>
          </a:xfrm>
          <a:prstGeom prst="bentConnector3">
            <a:avLst>
              <a:gd name="adj1" fmla="val 45207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96C3F10F-192C-387A-B682-7FFB2BCA8166}"/>
              </a:ext>
            </a:extLst>
          </p:cNvPr>
          <p:cNvGrpSpPr/>
          <p:nvPr/>
        </p:nvGrpSpPr>
        <p:grpSpPr>
          <a:xfrm>
            <a:off x="499256" y="138551"/>
            <a:ext cx="2906884" cy="2177929"/>
            <a:chOff x="499256" y="138551"/>
            <a:chExt cx="2906884" cy="2177929"/>
          </a:xfrm>
        </p:grpSpPr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9047482A-DAC1-C83F-7AD4-A07814A51CB7}"/>
                </a:ext>
              </a:extLst>
            </p:cNvPr>
            <p:cNvSpPr txBox="1"/>
            <p:nvPr/>
          </p:nvSpPr>
          <p:spPr>
            <a:xfrm>
              <a:off x="583288" y="856560"/>
              <a:ext cx="267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/>
                <a:t>-- inclut pour utiliser les #define et les types déclarés</a:t>
              </a:r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96019920-1702-952F-E0E1-0A5360687274}"/>
                </a:ext>
              </a:extLst>
            </p:cNvPr>
            <p:cNvSpPr txBox="1"/>
            <p:nvPr/>
          </p:nvSpPr>
          <p:spPr>
            <a:xfrm>
              <a:off x="583288" y="1301950"/>
              <a:ext cx="267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>
                  <a:solidFill>
                    <a:schemeClr val="accent2"/>
                  </a:solidFill>
                </a:rPr>
                <a:t>–</a:t>
              </a:r>
              <a:r>
                <a:rPr lang="fr-CH" sz="1400" dirty="0"/>
                <a:t> inclut pour accéder à une variable globale</a:t>
              </a:r>
            </a:p>
          </p:txBody>
        </p:sp>
        <p:sp>
          <p:nvSpPr>
            <p:cNvPr id="183" name="Organigramme : Procédé 182">
              <a:extLst>
                <a:ext uri="{FF2B5EF4-FFF2-40B4-BE49-F238E27FC236}">
                  <a16:creationId xmlns:a16="http://schemas.microsoft.com/office/drawing/2014/main" id="{A4C43BAE-E7FD-3032-D849-A969485101A6}"/>
                </a:ext>
              </a:extLst>
            </p:cNvPr>
            <p:cNvSpPr/>
            <p:nvPr/>
          </p:nvSpPr>
          <p:spPr>
            <a:xfrm>
              <a:off x="583288" y="568699"/>
              <a:ext cx="332966" cy="31909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A</a:t>
              </a:r>
            </a:p>
          </p:txBody>
        </p:sp>
        <p:sp>
          <p:nvSpPr>
            <p:cNvPr id="184" name="Organigramme : Procédé 183">
              <a:extLst>
                <a:ext uri="{FF2B5EF4-FFF2-40B4-BE49-F238E27FC236}">
                  <a16:creationId xmlns:a16="http://schemas.microsoft.com/office/drawing/2014/main" id="{FC7D1FFF-180C-0AA4-1FCB-AB94687DEDA8}"/>
                </a:ext>
              </a:extLst>
            </p:cNvPr>
            <p:cNvSpPr/>
            <p:nvPr/>
          </p:nvSpPr>
          <p:spPr>
            <a:xfrm>
              <a:off x="1334537" y="568699"/>
              <a:ext cx="332966" cy="31909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B</a:t>
              </a:r>
            </a:p>
          </p:txBody>
        </p:sp>
        <p:cxnSp>
          <p:nvCxnSpPr>
            <p:cNvPr id="185" name="Connecteur droit avec flèche 184">
              <a:extLst>
                <a:ext uri="{FF2B5EF4-FFF2-40B4-BE49-F238E27FC236}">
                  <a16:creationId xmlns:a16="http://schemas.microsoft.com/office/drawing/2014/main" id="{08FBD1A5-A4D4-B948-E7F4-4D99F14B2979}"/>
                </a:ext>
              </a:extLst>
            </p:cNvPr>
            <p:cNvCxnSpPr>
              <a:stCxn id="183" idx="3"/>
              <a:endCxn id="184" idx="1"/>
            </p:cNvCxnSpPr>
            <p:nvPr/>
          </p:nvCxnSpPr>
          <p:spPr>
            <a:xfrm>
              <a:off x="916254" y="728245"/>
              <a:ext cx="41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A2A3E28E-5B18-2059-682A-1BB542D2BFC7}"/>
                </a:ext>
              </a:extLst>
            </p:cNvPr>
            <p:cNvSpPr txBox="1"/>
            <p:nvPr/>
          </p:nvSpPr>
          <p:spPr>
            <a:xfrm>
              <a:off x="1796885" y="568699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/>
                <a:t>A inclut B</a:t>
              </a:r>
            </a:p>
          </p:txBody>
        </p:sp>
        <p:sp>
          <p:nvSpPr>
            <p:cNvPr id="187" name="Organigramme : Procédé 186">
              <a:extLst>
                <a:ext uri="{FF2B5EF4-FFF2-40B4-BE49-F238E27FC236}">
                  <a16:creationId xmlns:a16="http://schemas.microsoft.com/office/drawing/2014/main" id="{D065CC69-E633-7F09-37B3-B6DAE0556A62}"/>
                </a:ext>
              </a:extLst>
            </p:cNvPr>
            <p:cNvSpPr/>
            <p:nvPr/>
          </p:nvSpPr>
          <p:spPr>
            <a:xfrm>
              <a:off x="499256" y="138551"/>
              <a:ext cx="2906884" cy="2177929"/>
            </a:xfrm>
            <a:prstGeom prst="flowChartProces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65D1D9D7-0499-D58E-D711-96A29002EBCE}"/>
                </a:ext>
              </a:extLst>
            </p:cNvPr>
            <p:cNvSpPr txBox="1"/>
            <p:nvPr/>
          </p:nvSpPr>
          <p:spPr>
            <a:xfrm>
              <a:off x="518636" y="166260"/>
              <a:ext cx="109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Légende :</a:t>
              </a:r>
            </a:p>
          </p:txBody>
        </p:sp>
        <p:sp>
          <p:nvSpPr>
            <p:cNvPr id="189" name="Organigramme : Procédé 188">
              <a:extLst>
                <a:ext uri="{FF2B5EF4-FFF2-40B4-BE49-F238E27FC236}">
                  <a16:creationId xmlns:a16="http://schemas.microsoft.com/office/drawing/2014/main" id="{3E828DEF-9B60-C30E-9A1C-F63344173FE2}"/>
                </a:ext>
              </a:extLst>
            </p:cNvPr>
            <p:cNvSpPr/>
            <p:nvPr/>
          </p:nvSpPr>
          <p:spPr>
            <a:xfrm>
              <a:off x="550421" y="1793939"/>
              <a:ext cx="893499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Module du projet</a:t>
              </a:r>
            </a:p>
          </p:txBody>
        </p:sp>
        <p:sp>
          <p:nvSpPr>
            <p:cNvPr id="190" name="Organigramme : Procédé 189">
              <a:extLst>
                <a:ext uri="{FF2B5EF4-FFF2-40B4-BE49-F238E27FC236}">
                  <a16:creationId xmlns:a16="http://schemas.microsoft.com/office/drawing/2014/main" id="{051BE565-EAEC-F69C-84BB-07F5AC931BA7}"/>
                </a:ext>
              </a:extLst>
            </p:cNvPr>
            <p:cNvSpPr/>
            <p:nvPr/>
          </p:nvSpPr>
          <p:spPr>
            <a:xfrm>
              <a:off x="1495085" y="1793938"/>
              <a:ext cx="810398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Librairie e-puck2</a:t>
              </a:r>
            </a:p>
          </p:txBody>
        </p:sp>
        <p:sp>
          <p:nvSpPr>
            <p:cNvPr id="191" name="Organigramme : Procédé 190">
              <a:extLst>
                <a:ext uri="{FF2B5EF4-FFF2-40B4-BE49-F238E27FC236}">
                  <a16:creationId xmlns:a16="http://schemas.microsoft.com/office/drawing/2014/main" id="{10064036-BA75-F16A-5379-7FBA1F735D91}"/>
                </a:ext>
              </a:extLst>
            </p:cNvPr>
            <p:cNvSpPr/>
            <p:nvPr/>
          </p:nvSpPr>
          <p:spPr>
            <a:xfrm>
              <a:off x="2360161" y="1793938"/>
              <a:ext cx="980066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Librairie standard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0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91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105</Words>
  <Application>Microsoft Office PowerPoint</Application>
  <PresentationFormat>Personnalisé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Timothée Bader</dc:creator>
  <cp:lastModifiedBy>Timothée Bader</cp:lastModifiedBy>
  <cp:revision>22</cp:revision>
  <dcterms:created xsi:type="dcterms:W3CDTF">2022-05-12T08:21:41Z</dcterms:created>
  <dcterms:modified xsi:type="dcterms:W3CDTF">2022-05-15T19:53:59Z</dcterms:modified>
</cp:coreProperties>
</file>