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03366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03366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03366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0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92480" y="1454150"/>
            <a:ext cx="7861300" cy="4232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1044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1930" y="817879"/>
            <a:ext cx="366013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03366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1370" y="1726045"/>
            <a:ext cx="7541259" cy="381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arine@dpi.inpe.br" TargetMode="External"/><Relationship Id="rId3" Type="http://schemas.openxmlformats.org/officeDocument/2006/relationships/hyperlink" Target="mailto:gilberto@dpi.inpe.br" TargetMode="External"/><Relationship Id="rId4" Type="http://schemas.openxmlformats.org/officeDocument/2006/relationships/hyperlink" Target="mailto:gribeiro@dpi.inpe.br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hyperlink" Target="http://www.sybase.com.br/" TargetMode="External"/><Relationship Id="rId5" Type="http://schemas.openxmlformats.org/officeDocument/2006/relationships/hyperlink" Target="http://www.oracle.com/" TargetMode="External"/><Relationship Id="rId6" Type="http://schemas.openxmlformats.org/officeDocument/2006/relationships/image" Target="../media/image10.jpg"/><Relationship Id="rId7" Type="http://schemas.openxmlformats.org/officeDocument/2006/relationships/image" Target="../media/image11.jpg"/><Relationship Id="rId8" Type="http://schemas.openxmlformats.org/officeDocument/2006/relationships/hyperlink" Target="http://www.firebirdsql.org/" TargetMode="External"/><Relationship Id="rId9" Type="http://schemas.openxmlformats.org/officeDocument/2006/relationships/image" Target="../media/image12.png"/><Relationship Id="rId10" Type="http://schemas.openxmlformats.org/officeDocument/2006/relationships/hyperlink" Target="http://www.postgresql.org/" TargetMode="External"/><Relationship Id="rId11" Type="http://schemas.openxmlformats.org/officeDocument/2006/relationships/image" Target="../media/image13.jpg"/><Relationship Id="rId12" Type="http://schemas.openxmlformats.org/officeDocument/2006/relationships/hyperlink" Target="http://www.microsoft.com/sqlserver/en/us/default.aspx" TargetMode="External"/><Relationship Id="rId13" Type="http://schemas.openxmlformats.org/officeDocument/2006/relationships/image" Target="../media/image14.png"/><Relationship Id="rId14" Type="http://schemas.openxmlformats.org/officeDocument/2006/relationships/hyperlink" Target="http://www.mysql.com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329" y="2250440"/>
            <a:ext cx="464566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  <a:latin typeface="Arial"/>
                <a:cs typeface="Arial"/>
              </a:rPr>
              <a:t>Banco de</a:t>
            </a:r>
            <a:r>
              <a:rPr dirty="0" sz="3200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000000"/>
                </a:solidFill>
                <a:latin typeface="Arial"/>
                <a:cs typeface="Arial"/>
              </a:rPr>
              <a:t>Dados</a:t>
            </a:r>
            <a:endParaRPr sz="32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800" spc="-5">
                <a:solidFill>
                  <a:srgbClr val="000000"/>
                </a:solidFill>
                <a:latin typeface="Arial"/>
                <a:cs typeface="Arial"/>
              </a:rPr>
              <a:t>Modelo Relacional,</a:t>
            </a:r>
            <a:r>
              <a:rPr dirty="0" sz="2800" spc="-1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000000"/>
                </a:solidFill>
                <a:latin typeface="Arial"/>
                <a:cs typeface="Arial"/>
              </a:rPr>
              <a:t>Algebra  </a:t>
            </a:r>
            <a:r>
              <a:rPr dirty="0" sz="2800" spc="-5">
                <a:solidFill>
                  <a:srgbClr val="000000"/>
                </a:solidFill>
                <a:latin typeface="Arial"/>
                <a:cs typeface="Arial"/>
              </a:rPr>
              <a:t>Relacional, </a:t>
            </a:r>
            <a:r>
              <a:rPr dirty="0" sz="2800" spc="-10">
                <a:solidFill>
                  <a:srgbClr val="000000"/>
                </a:solidFill>
                <a:latin typeface="Arial"/>
                <a:cs typeface="Arial"/>
              </a:rPr>
              <a:t>SQL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3829" y="5046979"/>
            <a:ext cx="4539615" cy="124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Fontes</a:t>
            </a:r>
            <a:endParaRPr sz="1600">
              <a:latin typeface="Arial"/>
              <a:cs typeface="Arial"/>
            </a:endParaRPr>
          </a:p>
          <a:p>
            <a:pPr marL="12700" marR="773430">
              <a:lnSpc>
                <a:spcPts val="1910"/>
              </a:lnSpc>
              <a:spcBef>
                <a:spcPts val="70"/>
              </a:spcBef>
            </a:pPr>
            <a:r>
              <a:rPr dirty="0" sz="1600" spc="-5">
                <a:latin typeface="Arial"/>
                <a:cs typeface="Arial"/>
              </a:rPr>
              <a:t>Karine Reis Ferreira </a:t>
            </a:r>
            <a:r>
              <a:rPr dirty="0" sz="1600">
                <a:latin typeface="Arial"/>
                <a:cs typeface="Arial"/>
              </a:rPr>
              <a:t>– </a:t>
            </a:r>
            <a:r>
              <a:rPr dirty="0" sz="1600" spc="-5">
                <a:latin typeface="Arial"/>
                <a:cs typeface="Arial"/>
                <a:hlinkClick r:id="rId2"/>
              </a:rPr>
              <a:t>karine@dpi.inpe.br </a:t>
            </a:r>
            <a:r>
              <a:rPr dirty="0" sz="1600" spc="-5">
                <a:latin typeface="Arial"/>
                <a:cs typeface="Arial"/>
              </a:rPr>
              <a:t> Gilberto Câmara </a:t>
            </a:r>
            <a:r>
              <a:rPr dirty="0" sz="1600">
                <a:latin typeface="Arial"/>
                <a:cs typeface="Arial"/>
              </a:rPr>
              <a:t>–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  <a:hlinkClick r:id="rId3"/>
              </a:rPr>
              <a:t>gilberto@dpi.inpe.br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10"/>
              </a:lnSpc>
              <a:spcBef>
                <a:spcPts val="10"/>
              </a:spcBef>
            </a:pPr>
            <a:r>
              <a:rPr dirty="0" sz="1600" spc="-5">
                <a:latin typeface="Arial"/>
                <a:cs typeface="Arial"/>
              </a:rPr>
              <a:t>Gilberto Ribeiro de Queiroz </a:t>
            </a:r>
            <a:r>
              <a:rPr dirty="0" sz="1600">
                <a:latin typeface="Arial"/>
                <a:cs typeface="Arial"/>
              </a:rPr>
              <a:t>– </a:t>
            </a:r>
            <a:r>
              <a:rPr dirty="0" sz="1600" spc="-5">
                <a:latin typeface="Arial"/>
                <a:cs typeface="Arial"/>
                <a:hlinkClick r:id="rId4"/>
              </a:rPr>
              <a:t>gribeiro@dpi.inpe.br 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Marcos </a:t>
            </a:r>
            <a:r>
              <a:rPr dirty="0" sz="1600" spc="-15">
                <a:latin typeface="Arial"/>
                <a:cs typeface="Arial"/>
              </a:rPr>
              <a:t>André </a:t>
            </a:r>
            <a:r>
              <a:rPr dirty="0" sz="1600" spc="-5">
                <a:latin typeface="Arial"/>
                <a:cs typeface="Arial"/>
              </a:rPr>
              <a:t>Gonçalves </a:t>
            </a:r>
            <a:r>
              <a:rPr dirty="0" sz="1600">
                <a:latin typeface="Arial"/>
                <a:cs typeface="Arial"/>
              </a:rPr>
              <a:t>-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UFMG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070" y="386079"/>
            <a:ext cx="32499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Alguns</a:t>
            </a:r>
            <a:r>
              <a:rPr dirty="0" sz="3200" spc="-9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SGBDs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40739" y="1504950"/>
            <a:ext cx="281432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64429" y="3102385"/>
            <a:ext cx="2928620" cy="486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99429" y="3750309"/>
            <a:ext cx="16548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2377C"/>
                </a:solidFill>
                <a:latin typeface="Arial"/>
                <a:cs typeface="Arial"/>
                <a:hlinkClick r:id="rId4"/>
              </a:rPr>
              <a:t>www.sybase.com.br/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389" y="1939290"/>
            <a:ext cx="13182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2377C"/>
                </a:solidFill>
                <a:latin typeface="Arial"/>
                <a:cs typeface="Arial"/>
                <a:hlinkClick r:id="rId5"/>
              </a:rPr>
              <a:t>www.oracle.com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6759" y="1315719"/>
            <a:ext cx="3227069" cy="763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36490" y="2112009"/>
            <a:ext cx="29044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2377C"/>
                </a:solidFill>
                <a:latin typeface="Arial"/>
                <a:cs typeface="Arial"/>
              </a:rPr>
              <a:t>www-01.ibm.com/software/data/db2/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1069" y="2924810"/>
            <a:ext cx="2715260" cy="789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31619" y="3844290"/>
            <a:ext cx="15760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2377C"/>
                </a:solidFill>
                <a:latin typeface="Arial"/>
                <a:cs typeface="Arial"/>
                <a:hlinkClick r:id="rId8"/>
              </a:rPr>
              <a:t>www.firebirdsql.org/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9420" y="4438650"/>
            <a:ext cx="2190750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00090" y="5337809"/>
            <a:ext cx="1625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2377C"/>
                </a:solidFill>
                <a:latin typeface="Arial"/>
                <a:cs typeface="Arial"/>
                <a:hlinkClick r:id="rId10"/>
              </a:rPr>
              <a:t>www.postgresql.org/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5700" y="4437379"/>
            <a:ext cx="2500629" cy="8115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1030" y="5337809"/>
            <a:ext cx="38315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2377C"/>
                </a:solidFill>
                <a:latin typeface="Arial"/>
                <a:cs typeface="Arial"/>
                <a:hlinkClick r:id="rId12"/>
              </a:rPr>
              <a:t>www.microsoft.com/sqlserver/en/us/default.aspx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54292" y="5867400"/>
            <a:ext cx="1196755" cy="812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20079" y="6308090"/>
            <a:ext cx="13474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2377C"/>
                </a:solidFill>
                <a:latin typeface="Arial"/>
                <a:cs typeface="Arial"/>
                <a:hlinkClick r:id="rId14"/>
              </a:rPr>
              <a:t>www.mysql.com/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11300"/>
            <a:ext cx="5943600" cy="4508500"/>
          </a:xfrm>
          <a:custGeom>
            <a:avLst/>
            <a:gdLst/>
            <a:ahLst/>
            <a:cxnLst/>
            <a:rect l="l" t="t" r="r" b="b"/>
            <a:pathLst>
              <a:path w="5943600" h="4508500">
                <a:moveTo>
                  <a:pt x="2971800" y="4508500"/>
                </a:moveTo>
                <a:lnTo>
                  <a:pt x="0" y="4508500"/>
                </a:lnTo>
                <a:lnTo>
                  <a:pt x="0" y="0"/>
                </a:lnTo>
                <a:lnTo>
                  <a:pt x="5943600" y="0"/>
                </a:lnTo>
                <a:lnTo>
                  <a:pt x="5943600" y="4508500"/>
                </a:lnTo>
                <a:lnTo>
                  <a:pt x="2971800" y="4508500"/>
                </a:lnTo>
                <a:close/>
              </a:path>
              <a:path w="5943600" h="4508500">
                <a:moveTo>
                  <a:pt x="2971800" y="1440179"/>
                </a:moveTo>
                <a:lnTo>
                  <a:pt x="1038860" y="1440179"/>
                </a:lnTo>
                <a:lnTo>
                  <a:pt x="1038860" y="480060"/>
                </a:lnTo>
                <a:lnTo>
                  <a:pt x="4904740" y="480060"/>
                </a:lnTo>
                <a:lnTo>
                  <a:pt x="4904740" y="1440179"/>
                </a:lnTo>
                <a:lnTo>
                  <a:pt x="2971800" y="1440179"/>
                </a:lnTo>
                <a:close/>
              </a:path>
              <a:path w="5943600" h="4508500">
                <a:moveTo>
                  <a:pt x="2924810" y="2876550"/>
                </a:moveTo>
                <a:lnTo>
                  <a:pt x="472439" y="2876550"/>
                </a:lnTo>
                <a:lnTo>
                  <a:pt x="472439" y="1918970"/>
                </a:lnTo>
                <a:lnTo>
                  <a:pt x="5377180" y="1918970"/>
                </a:lnTo>
                <a:lnTo>
                  <a:pt x="5377180" y="2876550"/>
                </a:lnTo>
                <a:lnTo>
                  <a:pt x="2924810" y="2876550"/>
                </a:lnTo>
                <a:close/>
              </a:path>
              <a:path w="5943600" h="4508500">
                <a:moveTo>
                  <a:pt x="1830070" y="3429000"/>
                </a:moveTo>
                <a:lnTo>
                  <a:pt x="1895631" y="3430048"/>
                </a:lnTo>
                <a:lnTo>
                  <a:pt x="1959706" y="3433150"/>
                </a:lnTo>
                <a:lnTo>
                  <a:pt x="2022162" y="3438243"/>
                </a:lnTo>
                <a:lnTo>
                  <a:pt x="2082865" y="3445265"/>
                </a:lnTo>
                <a:lnTo>
                  <a:pt x="2141682" y="3454150"/>
                </a:lnTo>
                <a:lnTo>
                  <a:pt x="2198482" y="3464837"/>
                </a:lnTo>
                <a:lnTo>
                  <a:pt x="2253132" y="3477261"/>
                </a:lnTo>
                <a:lnTo>
                  <a:pt x="2305498" y="3491361"/>
                </a:lnTo>
                <a:lnTo>
                  <a:pt x="2355447" y="3507071"/>
                </a:lnTo>
                <a:lnTo>
                  <a:pt x="2402848" y="3524330"/>
                </a:lnTo>
                <a:lnTo>
                  <a:pt x="2447567" y="3543074"/>
                </a:lnTo>
                <a:lnTo>
                  <a:pt x="2489472" y="3563240"/>
                </a:lnTo>
                <a:lnTo>
                  <a:pt x="2528429" y="3584764"/>
                </a:lnTo>
                <a:lnTo>
                  <a:pt x="2564306" y="3607583"/>
                </a:lnTo>
                <a:lnTo>
                  <a:pt x="2596970" y="3631634"/>
                </a:lnTo>
                <a:lnTo>
                  <a:pt x="2626289" y="3656853"/>
                </a:lnTo>
                <a:lnTo>
                  <a:pt x="2674358" y="3710546"/>
                </a:lnTo>
                <a:lnTo>
                  <a:pt x="2707452" y="3768153"/>
                </a:lnTo>
                <a:lnTo>
                  <a:pt x="2724508" y="3829170"/>
                </a:lnTo>
                <a:lnTo>
                  <a:pt x="2726690" y="3860800"/>
                </a:lnTo>
                <a:lnTo>
                  <a:pt x="2724508" y="3892429"/>
                </a:lnTo>
                <a:lnTo>
                  <a:pt x="2707452" y="3953446"/>
                </a:lnTo>
                <a:lnTo>
                  <a:pt x="2674358" y="4011053"/>
                </a:lnTo>
                <a:lnTo>
                  <a:pt x="2626289" y="4064746"/>
                </a:lnTo>
                <a:lnTo>
                  <a:pt x="2596970" y="4089965"/>
                </a:lnTo>
                <a:lnTo>
                  <a:pt x="2564306" y="4114016"/>
                </a:lnTo>
                <a:lnTo>
                  <a:pt x="2528429" y="4136835"/>
                </a:lnTo>
                <a:lnTo>
                  <a:pt x="2489472" y="4158359"/>
                </a:lnTo>
                <a:lnTo>
                  <a:pt x="2447567" y="4178525"/>
                </a:lnTo>
                <a:lnTo>
                  <a:pt x="2402848" y="4197269"/>
                </a:lnTo>
                <a:lnTo>
                  <a:pt x="2355447" y="4214528"/>
                </a:lnTo>
                <a:lnTo>
                  <a:pt x="2305498" y="4230238"/>
                </a:lnTo>
                <a:lnTo>
                  <a:pt x="2253132" y="4244338"/>
                </a:lnTo>
                <a:lnTo>
                  <a:pt x="2198482" y="4256762"/>
                </a:lnTo>
                <a:lnTo>
                  <a:pt x="2141682" y="4267449"/>
                </a:lnTo>
                <a:lnTo>
                  <a:pt x="2082865" y="4276334"/>
                </a:lnTo>
                <a:lnTo>
                  <a:pt x="2022162" y="4283356"/>
                </a:lnTo>
                <a:lnTo>
                  <a:pt x="1959706" y="4288449"/>
                </a:lnTo>
                <a:lnTo>
                  <a:pt x="1895631" y="4291551"/>
                </a:lnTo>
                <a:lnTo>
                  <a:pt x="1830070" y="4292600"/>
                </a:lnTo>
                <a:lnTo>
                  <a:pt x="1764508" y="4291551"/>
                </a:lnTo>
                <a:lnTo>
                  <a:pt x="1700433" y="4288449"/>
                </a:lnTo>
                <a:lnTo>
                  <a:pt x="1637977" y="4283356"/>
                </a:lnTo>
                <a:lnTo>
                  <a:pt x="1577274" y="4276334"/>
                </a:lnTo>
                <a:lnTo>
                  <a:pt x="1518457" y="4267449"/>
                </a:lnTo>
                <a:lnTo>
                  <a:pt x="1461657" y="4256762"/>
                </a:lnTo>
                <a:lnTo>
                  <a:pt x="1407007" y="4244338"/>
                </a:lnTo>
                <a:lnTo>
                  <a:pt x="1354641" y="4230238"/>
                </a:lnTo>
                <a:lnTo>
                  <a:pt x="1304692" y="4214528"/>
                </a:lnTo>
                <a:lnTo>
                  <a:pt x="1257291" y="4197269"/>
                </a:lnTo>
                <a:lnTo>
                  <a:pt x="1212572" y="4178525"/>
                </a:lnTo>
                <a:lnTo>
                  <a:pt x="1170667" y="4158359"/>
                </a:lnTo>
                <a:lnTo>
                  <a:pt x="1131710" y="4136835"/>
                </a:lnTo>
                <a:lnTo>
                  <a:pt x="1095833" y="4114016"/>
                </a:lnTo>
                <a:lnTo>
                  <a:pt x="1063169" y="4089965"/>
                </a:lnTo>
                <a:lnTo>
                  <a:pt x="1033850" y="4064746"/>
                </a:lnTo>
                <a:lnTo>
                  <a:pt x="985781" y="4011053"/>
                </a:lnTo>
                <a:lnTo>
                  <a:pt x="952687" y="3953446"/>
                </a:lnTo>
                <a:lnTo>
                  <a:pt x="935631" y="3892429"/>
                </a:lnTo>
                <a:lnTo>
                  <a:pt x="933450" y="3860800"/>
                </a:lnTo>
                <a:lnTo>
                  <a:pt x="935631" y="3829170"/>
                </a:lnTo>
                <a:lnTo>
                  <a:pt x="952687" y="3768153"/>
                </a:lnTo>
                <a:lnTo>
                  <a:pt x="985781" y="3710546"/>
                </a:lnTo>
                <a:lnTo>
                  <a:pt x="1033850" y="3656853"/>
                </a:lnTo>
                <a:lnTo>
                  <a:pt x="1063169" y="3631634"/>
                </a:lnTo>
                <a:lnTo>
                  <a:pt x="1095833" y="3607583"/>
                </a:lnTo>
                <a:lnTo>
                  <a:pt x="1131710" y="3584764"/>
                </a:lnTo>
                <a:lnTo>
                  <a:pt x="1170667" y="3563240"/>
                </a:lnTo>
                <a:lnTo>
                  <a:pt x="1212572" y="3543074"/>
                </a:lnTo>
                <a:lnTo>
                  <a:pt x="1257291" y="3524330"/>
                </a:lnTo>
                <a:lnTo>
                  <a:pt x="1304692" y="3507071"/>
                </a:lnTo>
                <a:lnTo>
                  <a:pt x="1354641" y="3491361"/>
                </a:lnTo>
                <a:lnTo>
                  <a:pt x="1407007" y="3477261"/>
                </a:lnTo>
                <a:lnTo>
                  <a:pt x="1461657" y="3464837"/>
                </a:lnTo>
                <a:lnTo>
                  <a:pt x="1518457" y="3454150"/>
                </a:lnTo>
                <a:lnTo>
                  <a:pt x="1577274" y="3445265"/>
                </a:lnTo>
                <a:lnTo>
                  <a:pt x="1637977" y="3438243"/>
                </a:lnTo>
                <a:lnTo>
                  <a:pt x="1700433" y="3433150"/>
                </a:lnTo>
                <a:lnTo>
                  <a:pt x="1764508" y="3430048"/>
                </a:lnTo>
                <a:lnTo>
                  <a:pt x="1830070" y="3429000"/>
                </a:lnTo>
                <a:close/>
              </a:path>
              <a:path w="5943600" h="4508500">
                <a:moveTo>
                  <a:pt x="933450" y="3429000"/>
                </a:moveTo>
                <a:lnTo>
                  <a:pt x="933450" y="3429000"/>
                </a:lnTo>
              </a:path>
              <a:path w="5943600" h="4508500">
                <a:moveTo>
                  <a:pt x="2727960" y="4292600"/>
                </a:moveTo>
                <a:lnTo>
                  <a:pt x="2727960" y="42926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55620" y="2217420"/>
            <a:ext cx="3252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DejaVu Sans"/>
                <a:cs typeface="DejaVu Sans"/>
              </a:rPr>
              <a:t>Consultas/Programas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3979" y="3559809"/>
            <a:ext cx="1334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latin typeface="DejaVu Sans"/>
                <a:cs typeface="DejaVu Sans"/>
              </a:rPr>
              <a:t>S</a:t>
            </a:r>
            <a:r>
              <a:rPr dirty="0" sz="3600" spc="-15">
                <a:latin typeface="DejaVu Sans"/>
                <a:cs typeface="DejaVu Sans"/>
              </a:rPr>
              <a:t>G</a:t>
            </a:r>
            <a:r>
              <a:rPr dirty="0" sz="3600" spc="5">
                <a:latin typeface="DejaVu Sans"/>
                <a:cs typeface="DejaVu Sans"/>
              </a:rPr>
              <a:t>B</a:t>
            </a:r>
            <a:r>
              <a:rPr dirty="0" sz="3600">
                <a:latin typeface="DejaVu Sans"/>
                <a:cs typeface="DejaVu Sans"/>
              </a:rPr>
              <a:t>D</a:t>
            </a:r>
            <a:endParaRPr sz="36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6909" y="5369559"/>
            <a:ext cx="2470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DejaVu Sans"/>
                <a:cs typeface="DejaVu Sans"/>
              </a:rPr>
              <a:t>d</a:t>
            </a:r>
            <a:r>
              <a:rPr dirty="0" sz="1400">
                <a:latin typeface="DejaVu Sans"/>
                <a:cs typeface="DejaVu Sans"/>
              </a:rPr>
              <a:t>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7340" y="5027929"/>
            <a:ext cx="985519" cy="83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890">
              <a:lnSpc>
                <a:spcPct val="110800"/>
              </a:lnSpc>
              <a:spcBef>
                <a:spcPts val="95"/>
              </a:spcBef>
            </a:pPr>
            <a:r>
              <a:rPr dirty="0" sz="2400" spc="-10">
                <a:latin typeface="DejaVu Sans"/>
                <a:cs typeface="DejaVu Sans"/>
              </a:rPr>
              <a:t>B</a:t>
            </a:r>
            <a:r>
              <a:rPr dirty="0" sz="2400" spc="5">
                <a:latin typeface="DejaVu Sans"/>
                <a:cs typeface="DejaVu Sans"/>
              </a:rPr>
              <a:t>a</a:t>
            </a:r>
            <a:r>
              <a:rPr dirty="0" sz="2400" spc="-5">
                <a:latin typeface="DejaVu Sans"/>
                <a:cs typeface="DejaVu Sans"/>
              </a:rPr>
              <a:t>nco  </a:t>
            </a:r>
            <a:r>
              <a:rPr dirty="0" sz="2400">
                <a:latin typeface="DejaVu Sans"/>
                <a:cs typeface="DejaVu Sans"/>
              </a:rPr>
              <a:t>Da</a:t>
            </a:r>
            <a:r>
              <a:rPr dirty="0" sz="2400" spc="5">
                <a:latin typeface="DejaVu Sans"/>
                <a:cs typeface="DejaVu Sans"/>
              </a:rPr>
              <a:t>d</a:t>
            </a:r>
            <a:r>
              <a:rPr dirty="0" sz="2400" spc="-10">
                <a:latin typeface="DejaVu Sans"/>
                <a:cs typeface="DejaVu Sans"/>
              </a:rPr>
              <a:t>o</a:t>
            </a:r>
            <a:r>
              <a:rPr dirty="0" sz="2400">
                <a:latin typeface="DejaVu Sans"/>
                <a:cs typeface="DejaVu Sans"/>
              </a:rPr>
              <a:t>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27020" y="491490"/>
            <a:ext cx="3756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0">
                <a:solidFill>
                  <a:srgbClr val="000000"/>
                </a:solidFill>
                <a:latin typeface="DejaVu Sans"/>
                <a:cs typeface="DejaVu Sans"/>
              </a:rPr>
              <a:t>Usuários/Programadores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32479" y="1033780"/>
            <a:ext cx="3442970" cy="4775200"/>
            <a:chOff x="3332479" y="1033780"/>
            <a:chExt cx="3442970" cy="4775200"/>
          </a:xfrm>
        </p:grpSpPr>
        <p:sp>
          <p:nvSpPr>
            <p:cNvPr id="9" name="object 9"/>
            <p:cNvSpPr/>
            <p:nvPr/>
          </p:nvSpPr>
          <p:spPr>
            <a:xfrm>
              <a:off x="4599939" y="1112520"/>
              <a:ext cx="0" cy="703580"/>
            </a:xfrm>
            <a:custGeom>
              <a:avLst/>
              <a:gdLst/>
              <a:ahLst/>
              <a:cxnLst/>
              <a:rect l="l" t="t" r="r" b="b"/>
              <a:pathLst>
                <a:path w="0" h="703580">
                  <a:moveTo>
                    <a:pt x="0" y="0"/>
                  </a:moveTo>
                  <a:lnTo>
                    <a:pt x="0" y="70357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8030" y="1033779"/>
              <a:ext cx="85090" cy="862330"/>
            </a:xfrm>
            <a:custGeom>
              <a:avLst/>
              <a:gdLst/>
              <a:ahLst/>
              <a:cxnLst/>
              <a:rect l="l" t="t" r="r" b="b"/>
              <a:pathLst>
                <a:path w="85089" h="862330">
                  <a:moveTo>
                    <a:pt x="85090" y="777240"/>
                  </a:moveTo>
                  <a:lnTo>
                    <a:pt x="0" y="777240"/>
                  </a:lnTo>
                  <a:lnTo>
                    <a:pt x="41910" y="862330"/>
                  </a:lnTo>
                  <a:lnTo>
                    <a:pt x="85090" y="777240"/>
                  </a:lnTo>
                  <a:close/>
                </a:path>
                <a:path w="85089" h="862330">
                  <a:moveTo>
                    <a:pt x="85090" y="85090"/>
                  </a:moveTo>
                  <a:lnTo>
                    <a:pt x="43180" y="0"/>
                  </a:lnTo>
                  <a:lnTo>
                    <a:pt x="0" y="85090"/>
                  </a:lnTo>
                  <a:lnTo>
                    <a:pt x="85090" y="85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35679" y="4467859"/>
              <a:ext cx="7620" cy="449580"/>
            </a:xfrm>
            <a:custGeom>
              <a:avLst/>
              <a:gdLst/>
              <a:ahLst/>
              <a:cxnLst/>
              <a:rect l="l" t="t" r="r" b="b"/>
              <a:pathLst>
                <a:path w="7620" h="449579">
                  <a:moveTo>
                    <a:pt x="0" y="0"/>
                  </a:moveTo>
                  <a:lnTo>
                    <a:pt x="7620" y="44957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92500" y="4389119"/>
              <a:ext cx="92710" cy="608330"/>
            </a:xfrm>
            <a:custGeom>
              <a:avLst/>
              <a:gdLst/>
              <a:ahLst/>
              <a:cxnLst/>
              <a:rect l="l" t="t" r="r" b="b"/>
              <a:pathLst>
                <a:path w="92710" h="608329">
                  <a:moveTo>
                    <a:pt x="85090" y="83820"/>
                  </a:moveTo>
                  <a:lnTo>
                    <a:pt x="41910" y="0"/>
                  </a:lnTo>
                  <a:lnTo>
                    <a:pt x="0" y="85090"/>
                  </a:lnTo>
                  <a:lnTo>
                    <a:pt x="85090" y="83820"/>
                  </a:lnTo>
                  <a:close/>
                </a:path>
                <a:path w="92710" h="608329">
                  <a:moveTo>
                    <a:pt x="92710" y="521970"/>
                  </a:moveTo>
                  <a:lnTo>
                    <a:pt x="7620" y="523240"/>
                  </a:lnTo>
                  <a:lnTo>
                    <a:pt x="52070" y="608330"/>
                  </a:lnTo>
                  <a:lnTo>
                    <a:pt x="92710" y="521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74389" y="2854959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w="0" h="783589">
                  <a:moveTo>
                    <a:pt x="0" y="0"/>
                  </a:moveTo>
                  <a:lnTo>
                    <a:pt x="0" y="783589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32479" y="36322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85090" y="0"/>
                  </a:moveTo>
                  <a:lnTo>
                    <a:pt x="0" y="0"/>
                  </a:lnTo>
                  <a:lnTo>
                    <a:pt x="41910" y="85089"/>
                  </a:lnTo>
                  <a:lnTo>
                    <a:pt x="85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16269" y="2806700"/>
              <a:ext cx="0" cy="782320"/>
            </a:xfrm>
            <a:custGeom>
              <a:avLst/>
              <a:gdLst/>
              <a:ahLst/>
              <a:cxnLst/>
              <a:rect l="l" t="t" r="r" b="b"/>
              <a:pathLst>
                <a:path w="0" h="782320">
                  <a:moveTo>
                    <a:pt x="0" y="782320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74359" y="272669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1910" y="0"/>
                  </a:moveTo>
                  <a:lnTo>
                    <a:pt x="0" y="85089"/>
                  </a:lnTo>
                  <a:lnTo>
                    <a:pt x="85089" y="85089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77129" y="4940300"/>
              <a:ext cx="1793239" cy="863600"/>
            </a:xfrm>
            <a:custGeom>
              <a:avLst/>
              <a:gdLst/>
              <a:ahLst/>
              <a:cxnLst/>
              <a:rect l="l" t="t" r="r" b="b"/>
              <a:pathLst>
                <a:path w="1793240" h="863600">
                  <a:moveTo>
                    <a:pt x="896620" y="0"/>
                  </a:moveTo>
                  <a:lnTo>
                    <a:pt x="962181" y="1048"/>
                  </a:lnTo>
                  <a:lnTo>
                    <a:pt x="1026256" y="4150"/>
                  </a:lnTo>
                  <a:lnTo>
                    <a:pt x="1088712" y="9243"/>
                  </a:lnTo>
                  <a:lnTo>
                    <a:pt x="1149415" y="16265"/>
                  </a:lnTo>
                  <a:lnTo>
                    <a:pt x="1208232" y="25150"/>
                  </a:lnTo>
                  <a:lnTo>
                    <a:pt x="1265032" y="35837"/>
                  </a:lnTo>
                  <a:lnTo>
                    <a:pt x="1319682" y="48261"/>
                  </a:lnTo>
                  <a:lnTo>
                    <a:pt x="1372048" y="62361"/>
                  </a:lnTo>
                  <a:lnTo>
                    <a:pt x="1421997" y="78071"/>
                  </a:lnTo>
                  <a:lnTo>
                    <a:pt x="1469398" y="95330"/>
                  </a:lnTo>
                  <a:lnTo>
                    <a:pt x="1514117" y="114074"/>
                  </a:lnTo>
                  <a:lnTo>
                    <a:pt x="1556022" y="134240"/>
                  </a:lnTo>
                  <a:lnTo>
                    <a:pt x="1594979" y="155764"/>
                  </a:lnTo>
                  <a:lnTo>
                    <a:pt x="1630856" y="178583"/>
                  </a:lnTo>
                  <a:lnTo>
                    <a:pt x="1663520" y="202634"/>
                  </a:lnTo>
                  <a:lnTo>
                    <a:pt x="1692839" y="227853"/>
                  </a:lnTo>
                  <a:lnTo>
                    <a:pt x="1740908" y="281546"/>
                  </a:lnTo>
                  <a:lnTo>
                    <a:pt x="1774002" y="339153"/>
                  </a:lnTo>
                  <a:lnTo>
                    <a:pt x="1791058" y="400170"/>
                  </a:lnTo>
                  <a:lnTo>
                    <a:pt x="1793240" y="431800"/>
                  </a:lnTo>
                  <a:lnTo>
                    <a:pt x="1791058" y="463429"/>
                  </a:lnTo>
                  <a:lnTo>
                    <a:pt x="1774002" y="524446"/>
                  </a:lnTo>
                  <a:lnTo>
                    <a:pt x="1740908" y="582053"/>
                  </a:lnTo>
                  <a:lnTo>
                    <a:pt x="1692839" y="635746"/>
                  </a:lnTo>
                  <a:lnTo>
                    <a:pt x="1663520" y="660965"/>
                  </a:lnTo>
                  <a:lnTo>
                    <a:pt x="1630856" y="685016"/>
                  </a:lnTo>
                  <a:lnTo>
                    <a:pt x="1594979" y="707835"/>
                  </a:lnTo>
                  <a:lnTo>
                    <a:pt x="1556022" y="729359"/>
                  </a:lnTo>
                  <a:lnTo>
                    <a:pt x="1514117" y="749525"/>
                  </a:lnTo>
                  <a:lnTo>
                    <a:pt x="1469398" y="768269"/>
                  </a:lnTo>
                  <a:lnTo>
                    <a:pt x="1421997" y="785528"/>
                  </a:lnTo>
                  <a:lnTo>
                    <a:pt x="1372048" y="801238"/>
                  </a:lnTo>
                  <a:lnTo>
                    <a:pt x="1319682" y="815338"/>
                  </a:lnTo>
                  <a:lnTo>
                    <a:pt x="1265032" y="827762"/>
                  </a:lnTo>
                  <a:lnTo>
                    <a:pt x="1208232" y="838449"/>
                  </a:lnTo>
                  <a:lnTo>
                    <a:pt x="1149415" y="847334"/>
                  </a:lnTo>
                  <a:lnTo>
                    <a:pt x="1088712" y="854356"/>
                  </a:lnTo>
                  <a:lnTo>
                    <a:pt x="1026256" y="859449"/>
                  </a:lnTo>
                  <a:lnTo>
                    <a:pt x="962181" y="862551"/>
                  </a:lnTo>
                  <a:lnTo>
                    <a:pt x="896620" y="863600"/>
                  </a:lnTo>
                  <a:lnTo>
                    <a:pt x="830906" y="862551"/>
                  </a:lnTo>
                  <a:lnTo>
                    <a:pt x="766707" y="859449"/>
                  </a:lnTo>
                  <a:lnTo>
                    <a:pt x="704152" y="854356"/>
                  </a:lnTo>
                  <a:lnTo>
                    <a:pt x="643372" y="847334"/>
                  </a:lnTo>
                  <a:lnTo>
                    <a:pt x="584499" y="838449"/>
                  </a:lnTo>
                  <a:lnTo>
                    <a:pt x="527664" y="827762"/>
                  </a:lnTo>
                  <a:lnTo>
                    <a:pt x="472996" y="815338"/>
                  </a:lnTo>
                  <a:lnTo>
                    <a:pt x="420628" y="801238"/>
                  </a:lnTo>
                  <a:lnTo>
                    <a:pt x="370689" y="785528"/>
                  </a:lnTo>
                  <a:lnTo>
                    <a:pt x="323312" y="768269"/>
                  </a:lnTo>
                  <a:lnTo>
                    <a:pt x="278626" y="749525"/>
                  </a:lnTo>
                  <a:lnTo>
                    <a:pt x="236763" y="729359"/>
                  </a:lnTo>
                  <a:lnTo>
                    <a:pt x="197853" y="707835"/>
                  </a:lnTo>
                  <a:lnTo>
                    <a:pt x="162028" y="685016"/>
                  </a:lnTo>
                  <a:lnTo>
                    <a:pt x="129418" y="660965"/>
                  </a:lnTo>
                  <a:lnTo>
                    <a:pt x="100155" y="635746"/>
                  </a:lnTo>
                  <a:lnTo>
                    <a:pt x="52190" y="582053"/>
                  </a:lnTo>
                  <a:lnTo>
                    <a:pt x="19181" y="524446"/>
                  </a:lnTo>
                  <a:lnTo>
                    <a:pt x="2174" y="463429"/>
                  </a:lnTo>
                  <a:lnTo>
                    <a:pt x="0" y="431800"/>
                  </a:lnTo>
                  <a:lnTo>
                    <a:pt x="2174" y="400170"/>
                  </a:lnTo>
                  <a:lnTo>
                    <a:pt x="19181" y="339153"/>
                  </a:lnTo>
                  <a:lnTo>
                    <a:pt x="52190" y="281546"/>
                  </a:lnTo>
                  <a:lnTo>
                    <a:pt x="100155" y="227853"/>
                  </a:lnTo>
                  <a:lnTo>
                    <a:pt x="129418" y="202634"/>
                  </a:lnTo>
                  <a:lnTo>
                    <a:pt x="162028" y="178583"/>
                  </a:lnTo>
                  <a:lnTo>
                    <a:pt x="197853" y="155764"/>
                  </a:lnTo>
                  <a:lnTo>
                    <a:pt x="236763" y="134240"/>
                  </a:lnTo>
                  <a:lnTo>
                    <a:pt x="278626" y="114074"/>
                  </a:lnTo>
                  <a:lnTo>
                    <a:pt x="323312" y="95330"/>
                  </a:lnTo>
                  <a:lnTo>
                    <a:pt x="370689" y="78071"/>
                  </a:lnTo>
                  <a:lnTo>
                    <a:pt x="420628" y="62361"/>
                  </a:lnTo>
                  <a:lnTo>
                    <a:pt x="472996" y="48261"/>
                  </a:lnTo>
                  <a:lnTo>
                    <a:pt x="527664" y="35837"/>
                  </a:lnTo>
                  <a:lnTo>
                    <a:pt x="584499" y="25150"/>
                  </a:lnTo>
                  <a:lnTo>
                    <a:pt x="643372" y="16265"/>
                  </a:lnTo>
                  <a:lnTo>
                    <a:pt x="704152" y="9243"/>
                  </a:lnTo>
                  <a:lnTo>
                    <a:pt x="766707" y="4150"/>
                  </a:lnTo>
                  <a:lnTo>
                    <a:pt x="830906" y="1048"/>
                  </a:lnTo>
                  <a:lnTo>
                    <a:pt x="896620" y="0"/>
                  </a:lnTo>
                  <a:close/>
                </a:path>
                <a:path w="1793240" h="863600">
                  <a:moveTo>
                    <a:pt x="0" y="0"/>
                  </a:moveTo>
                  <a:lnTo>
                    <a:pt x="0" y="0"/>
                  </a:lnTo>
                </a:path>
                <a:path w="1793240" h="863600">
                  <a:moveTo>
                    <a:pt x="1793240" y="863600"/>
                  </a:moveTo>
                  <a:lnTo>
                    <a:pt x="1793240" y="863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16860" y="5031740"/>
            <a:ext cx="138176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DejaVu Sans"/>
                <a:cs typeface="DejaVu Sans"/>
              </a:rPr>
              <a:t>C</a:t>
            </a:r>
            <a:r>
              <a:rPr dirty="0" sz="2400" spc="-5">
                <a:latin typeface="DejaVu Sans"/>
                <a:cs typeface="DejaVu Sans"/>
              </a:rPr>
              <a:t>atá</a:t>
            </a:r>
            <a:r>
              <a:rPr dirty="0" sz="2400" spc="10">
                <a:latin typeface="DejaVu Sans"/>
                <a:cs typeface="DejaVu Sans"/>
              </a:rPr>
              <a:t>l</a:t>
            </a:r>
            <a:r>
              <a:rPr dirty="0" sz="2400" spc="-10">
                <a:latin typeface="DejaVu Sans"/>
                <a:cs typeface="DejaVu Sans"/>
              </a:rPr>
              <a:t>o</a:t>
            </a:r>
            <a:r>
              <a:rPr dirty="0" sz="2400" spc="-5">
                <a:latin typeface="DejaVu Sans"/>
                <a:cs typeface="DejaVu Sans"/>
              </a:rPr>
              <a:t>g</a:t>
            </a:r>
            <a:r>
              <a:rPr dirty="0" sz="2400">
                <a:latin typeface="DejaVu Sans"/>
                <a:cs typeface="DejaVu Sans"/>
              </a:rPr>
              <a:t>o</a:t>
            </a:r>
            <a:endParaRPr sz="2400">
              <a:latin typeface="DejaVu Sans"/>
              <a:cs typeface="DejaVu Sans"/>
            </a:endParaRPr>
          </a:p>
          <a:p>
            <a:pPr marL="85725">
              <a:lnSpc>
                <a:spcPct val="100000"/>
              </a:lnSpc>
            </a:pPr>
            <a:r>
              <a:rPr dirty="0" sz="1400">
                <a:latin typeface="DejaVu Sans"/>
                <a:cs typeface="DejaVu Sans"/>
              </a:rPr>
              <a:t>(Meta-Dados)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84850" y="4358640"/>
            <a:ext cx="92710" cy="609600"/>
            <a:chOff x="5784850" y="4358640"/>
            <a:chExt cx="92710" cy="609600"/>
          </a:xfrm>
        </p:grpSpPr>
        <p:sp>
          <p:nvSpPr>
            <p:cNvPr id="20" name="object 20"/>
            <p:cNvSpPr/>
            <p:nvPr/>
          </p:nvSpPr>
          <p:spPr>
            <a:xfrm>
              <a:off x="5828030" y="4438650"/>
              <a:ext cx="7620" cy="449580"/>
            </a:xfrm>
            <a:custGeom>
              <a:avLst/>
              <a:gdLst/>
              <a:ahLst/>
              <a:cxnLst/>
              <a:rect l="l" t="t" r="r" b="b"/>
              <a:pathLst>
                <a:path w="7620" h="449579">
                  <a:moveTo>
                    <a:pt x="0" y="0"/>
                  </a:moveTo>
                  <a:lnTo>
                    <a:pt x="7620" y="44958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784850" y="4358640"/>
              <a:ext cx="92710" cy="609600"/>
            </a:xfrm>
            <a:custGeom>
              <a:avLst/>
              <a:gdLst/>
              <a:ahLst/>
              <a:cxnLst/>
              <a:rect l="l" t="t" r="r" b="b"/>
              <a:pathLst>
                <a:path w="92710" h="609600">
                  <a:moveTo>
                    <a:pt x="85090" y="85090"/>
                  </a:moveTo>
                  <a:lnTo>
                    <a:pt x="41910" y="0"/>
                  </a:lnTo>
                  <a:lnTo>
                    <a:pt x="0" y="86360"/>
                  </a:lnTo>
                  <a:lnTo>
                    <a:pt x="85090" y="85090"/>
                  </a:lnTo>
                  <a:close/>
                </a:path>
                <a:path w="92710" h="609600">
                  <a:moveTo>
                    <a:pt x="92710" y="523240"/>
                  </a:moveTo>
                  <a:lnTo>
                    <a:pt x="7620" y="524510"/>
                  </a:lnTo>
                  <a:lnTo>
                    <a:pt x="52070" y="609600"/>
                  </a:lnTo>
                  <a:lnTo>
                    <a:pt x="92710" y="523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33320" y="6206490"/>
            <a:ext cx="4306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DejaVu Sans"/>
                <a:cs typeface="DejaVu Sans"/>
              </a:rPr>
              <a:t>Sistema </a:t>
            </a:r>
            <a:r>
              <a:rPr dirty="0" sz="2400">
                <a:latin typeface="DejaVu Sans"/>
                <a:cs typeface="DejaVu Sans"/>
              </a:rPr>
              <a:t>de </a:t>
            </a:r>
            <a:r>
              <a:rPr dirty="0" sz="2400" spc="-5">
                <a:latin typeface="DejaVu Sans"/>
                <a:cs typeface="DejaVu Sans"/>
              </a:rPr>
              <a:t>Banco de</a:t>
            </a:r>
            <a:r>
              <a:rPr dirty="0" sz="2400" spc="-60">
                <a:latin typeface="DejaVu Sans"/>
                <a:cs typeface="DejaVu Sans"/>
              </a:rPr>
              <a:t> </a:t>
            </a:r>
            <a:r>
              <a:rPr dirty="0" sz="2400">
                <a:latin typeface="DejaVu Sans"/>
                <a:cs typeface="DejaVu Sans"/>
              </a:rPr>
              <a:t>Dados</a:t>
            </a:r>
            <a:endParaRPr sz="2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972820"/>
            <a:ext cx="38074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936F07"/>
                </a:solidFill>
              </a:rPr>
              <a:t>SGBD</a:t>
            </a:r>
            <a:r>
              <a:rPr dirty="0" sz="3200" spc="-45">
                <a:solidFill>
                  <a:srgbClr val="936F07"/>
                </a:solidFill>
              </a:rPr>
              <a:t> </a:t>
            </a:r>
            <a:r>
              <a:rPr dirty="0" sz="3200" spc="-5">
                <a:solidFill>
                  <a:srgbClr val="936F07"/>
                </a:solidFill>
              </a:rPr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611884"/>
            <a:ext cx="7262495" cy="305435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80670" indent="-255270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280035" algn="l"/>
                <a:tab pos="280670" algn="l"/>
              </a:tabLst>
            </a:pPr>
            <a:r>
              <a:rPr dirty="0" sz="2700" spc="5" b="1">
                <a:latin typeface="Arial"/>
                <a:cs typeface="Arial"/>
              </a:rPr>
              <a:t>Modelo </a:t>
            </a:r>
            <a:r>
              <a:rPr dirty="0" sz="2700" b="1">
                <a:latin typeface="Arial"/>
                <a:cs typeface="Arial"/>
              </a:rPr>
              <a:t>Relacional </a:t>
            </a:r>
            <a:r>
              <a:rPr dirty="0" sz="2700" spc="-70" b="1">
                <a:latin typeface="Arial"/>
                <a:cs typeface="Arial"/>
              </a:rPr>
              <a:t>Ted</a:t>
            </a:r>
            <a:r>
              <a:rPr dirty="0" sz="2700" spc="-5" b="1">
                <a:latin typeface="Arial"/>
                <a:cs typeface="Arial"/>
              </a:rPr>
              <a:t> </a:t>
            </a:r>
            <a:r>
              <a:rPr dirty="0" sz="2700" b="1">
                <a:latin typeface="Arial"/>
                <a:cs typeface="Arial"/>
              </a:rPr>
              <a:t>Codd</a:t>
            </a:r>
            <a:endParaRPr sz="27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340"/>
              </a:spcBef>
            </a:pPr>
            <a:r>
              <a:rPr dirty="0" baseline="6172" sz="3375" spc="-1822">
                <a:latin typeface="UnDotum"/>
                <a:cs typeface="UnDotum"/>
              </a:rPr>
              <a:t></a:t>
            </a:r>
            <a:r>
              <a:rPr dirty="0" baseline="6172" sz="3375" spc="-75">
                <a:latin typeface="UnDotum"/>
                <a:cs typeface="UnDotum"/>
              </a:rPr>
              <a:t> </a:t>
            </a:r>
            <a:r>
              <a:rPr dirty="0" sz="2250" spc="-5">
                <a:latin typeface="Arial"/>
                <a:cs typeface="Arial"/>
              </a:rPr>
              <a:t>(IBM, </a:t>
            </a:r>
            <a:r>
              <a:rPr dirty="0" sz="2250">
                <a:latin typeface="Arial"/>
                <a:cs typeface="Arial"/>
              </a:rPr>
              <a:t>1970)</a:t>
            </a:r>
            <a:endParaRPr sz="2250">
              <a:latin typeface="Arial"/>
              <a:cs typeface="Arial"/>
            </a:endParaRPr>
          </a:p>
          <a:p>
            <a:pPr lvl="1" marL="580390" indent="-212090">
              <a:lnSpc>
                <a:spcPct val="100000"/>
              </a:lnSpc>
              <a:spcBef>
                <a:spcPts val="270"/>
              </a:spcBef>
              <a:buFont typeface="UnDotum"/>
              <a:buChar char=""/>
              <a:tabLst>
                <a:tab pos="580390" algn="l"/>
              </a:tabLst>
            </a:pPr>
            <a:r>
              <a:rPr dirty="0" sz="2250">
                <a:latin typeface="Arial"/>
                <a:cs typeface="Arial"/>
              </a:rPr>
              <a:t>Representa o </a:t>
            </a:r>
            <a:r>
              <a:rPr dirty="0" sz="2250" spc="-5">
                <a:latin typeface="Arial"/>
                <a:cs typeface="Arial"/>
              </a:rPr>
              <a:t>BD </a:t>
            </a:r>
            <a:r>
              <a:rPr dirty="0" sz="2250" spc="5">
                <a:latin typeface="Arial"/>
                <a:cs typeface="Arial"/>
              </a:rPr>
              <a:t>como uma </a:t>
            </a:r>
            <a:r>
              <a:rPr dirty="0" sz="2250">
                <a:latin typeface="Arial"/>
                <a:cs typeface="Arial"/>
              </a:rPr>
              <a:t>coleção de</a:t>
            </a:r>
            <a:r>
              <a:rPr dirty="0" sz="2250" spc="-1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tabelas.</a:t>
            </a:r>
            <a:endParaRPr sz="2250">
              <a:latin typeface="Arial"/>
              <a:cs typeface="Arial"/>
            </a:endParaRPr>
          </a:p>
          <a:p>
            <a:pPr lvl="1" marL="580390" indent="-212090">
              <a:lnSpc>
                <a:spcPct val="100000"/>
              </a:lnSpc>
              <a:spcBef>
                <a:spcPts val="270"/>
              </a:spcBef>
              <a:buFont typeface="UnDotum"/>
              <a:buChar char=""/>
              <a:tabLst>
                <a:tab pos="580390" algn="l"/>
              </a:tabLst>
            </a:pPr>
            <a:r>
              <a:rPr dirty="0" sz="2250" spc="-5">
                <a:latin typeface="Arial"/>
                <a:cs typeface="Arial"/>
              </a:rPr>
              <a:t>Existe </a:t>
            </a:r>
            <a:r>
              <a:rPr dirty="0" sz="2250">
                <a:latin typeface="Arial"/>
                <a:cs typeface="Arial"/>
              </a:rPr>
              <a:t>somente um tipo construtor: </a:t>
            </a:r>
            <a:r>
              <a:rPr dirty="0" sz="2250" spc="-45">
                <a:latin typeface="Arial"/>
                <a:cs typeface="Arial"/>
              </a:rPr>
              <a:t>Tabela</a:t>
            </a:r>
            <a:r>
              <a:rPr dirty="0" sz="2250" spc="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(Relação)</a:t>
            </a:r>
            <a:endParaRPr sz="2250">
              <a:latin typeface="Arial"/>
              <a:cs typeface="Arial"/>
            </a:endParaRPr>
          </a:p>
          <a:p>
            <a:pPr lvl="1" marL="580390" indent="-212090">
              <a:lnSpc>
                <a:spcPct val="100000"/>
              </a:lnSpc>
              <a:spcBef>
                <a:spcPts val="270"/>
              </a:spcBef>
              <a:buFont typeface="UnDotum"/>
              <a:buChar char=""/>
              <a:tabLst>
                <a:tab pos="580390" algn="l"/>
              </a:tabLst>
            </a:pPr>
            <a:r>
              <a:rPr dirty="0" sz="2250">
                <a:latin typeface="Arial"/>
                <a:cs typeface="Arial"/>
              </a:rPr>
              <a:t>Linguagens do </a:t>
            </a:r>
            <a:r>
              <a:rPr dirty="0" sz="2250" spc="-5">
                <a:latin typeface="Arial"/>
                <a:cs typeface="Arial"/>
              </a:rPr>
              <a:t>BD: SQL </a:t>
            </a:r>
            <a:r>
              <a:rPr dirty="0" sz="2250">
                <a:latin typeface="Arial"/>
                <a:cs typeface="Arial"/>
              </a:rPr>
              <a:t>(DDL,DML,QL, </a:t>
            </a:r>
            <a:r>
              <a:rPr dirty="0" sz="2250" spc="-5">
                <a:latin typeface="Arial"/>
                <a:cs typeface="Arial"/>
              </a:rPr>
              <a:t>TCL,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5">
                <a:latin typeface="Arial"/>
                <a:cs typeface="Arial"/>
              </a:rPr>
              <a:t>...)</a:t>
            </a:r>
            <a:endParaRPr sz="2250">
              <a:latin typeface="Arial"/>
              <a:cs typeface="Arial"/>
            </a:endParaRPr>
          </a:p>
          <a:p>
            <a:pPr lvl="1" marL="580390" indent="-212090">
              <a:lnSpc>
                <a:spcPts val="2675"/>
              </a:lnSpc>
              <a:spcBef>
                <a:spcPts val="260"/>
              </a:spcBef>
              <a:buFont typeface="UnDotum"/>
              <a:buChar char=""/>
              <a:tabLst>
                <a:tab pos="580390" algn="l"/>
              </a:tabLst>
            </a:pPr>
            <a:r>
              <a:rPr dirty="0" sz="2250">
                <a:latin typeface="Arial"/>
                <a:cs typeface="Arial"/>
              </a:rPr>
              <a:t>Regras de</a:t>
            </a:r>
            <a:r>
              <a:rPr dirty="0" sz="2250" spc="-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integridade</a:t>
            </a:r>
            <a:endParaRPr sz="2250">
              <a:latin typeface="Arial"/>
              <a:cs typeface="Arial"/>
            </a:endParaRPr>
          </a:p>
          <a:p>
            <a:pPr lvl="2" marL="882650" indent="-171450">
              <a:lnSpc>
                <a:spcPts val="2645"/>
              </a:lnSpc>
              <a:buFont typeface="Times New Roman"/>
              <a:buChar char="•"/>
              <a:tabLst>
                <a:tab pos="882650" algn="l"/>
              </a:tabLst>
            </a:pPr>
            <a:r>
              <a:rPr dirty="0" sz="2250" spc="-5">
                <a:latin typeface="Arial"/>
                <a:cs typeface="Arial"/>
              </a:rPr>
              <a:t>São </a:t>
            </a:r>
            <a:r>
              <a:rPr dirty="0" sz="2250">
                <a:latin typeface="Arial"/>
                <a:cs typeface="Arial"/>
              </a:rPr>
              <a:t>definidas no </a:t>
            </a:r>
            <a:r>
              <a:rPr dirty="0" sz="2250" spc="5">
                <a:latin typeface="Arial"/>
                <a:cs typeface="Arial"/>
              </a:rPr>
              <a:t>esquema </a:t>
            </a:r>
            <a:r>
              <a:rPr dirty="0" sz="2250">
                <a:latin typeface="Arial"/>
                <a:cs typeface="Arial"/>
              </a:rPr>
              <a:t>do</a:t>
            </a:r>
            <a:r>
              <a:rPr dirty="0" sz="2250" spc="-15">
                <a:latin typeface="Arial"/>
                <a:cs typeface="Arial"/>
              </a:rPr>
              <a:t> </a:t>
            </a:r>
            <a:r>
              <a:rPr dirty="0" sz="2250" spc="-5">
                <a:latin typeface="Arial"/>
                <a:cs typeface="Arial"/>
              </a:rPr>
              <a:t>BD</a:t>
            </a:r>
            <a:endParaRPr sz="2250">
              <a:latin typeface="Arial"/>
              <a:cs typeface="Arial"/>
            </a:endParaRPr>
          </a:p>
          <a:p>
            <a:pPr lvl="2" marL="882650" indent="-171450">
              <a:lnSpc>
                <a:spcPts val="2670"/>
              </a:lnSpc>
              <a:buFont typeface="Times New Roman"/>
              <a:buChar char="•"/>
              <a:tabLst>
                <a:tab pos="882650" algn="l"/>
              </a:tabLst>
            </a:pPr>
            <a:r>
              <a:rPr dirty="0" sz="2250" spc="-5">
                <a:latin typeface="Arial"/>
                <a:cs typeface="Arial"/>
              </a:rPr>
              <a:t>São </a:t>
            </a:r>
            <a:r>
              <a:rPr dirty="0" sz="2250">
                <a:latin typeface="Arial"/>
                <a:cs typeface="Arial"/>
              </a:rPr>
              <a:t>aplicadas às instâncias </a:t>
            </a:r>
            <a:r>
              <a:rPr dirty="0" sz="2250" spc="-5">
                <a:latin typeface="Arial"/>
                <a:cs typeface="Arial"/>
              </a:rPr>
              <a:t>do BD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470" y="923290"/>
            <a:ext cx="38074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SGBD</a:t>
            </a:r>
            <a:r>
              <a:rPr dirty="0" sz="3200" spc="-55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440" y="1642109"/>
            <a:ext cx="13906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>
                <a:latin typeface="Times New Roman"/>
                <a:cs typeface="Times New Roman"/>
              </a:rPr>
              <a:t>•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180" y="1663700"/>
            <a:ext cx="7245350" cy="73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40"/>
              </a:lnSpc>
              <a:spcBef>
                <a:spcPts val="100"/>
              </a:spcBef>
            </a:pPr>
            <a:r>
              <a:rPr dirty="0" sz="2550" spc="5">
                <a:latin typeface="DejaVu Sans"/>
                <a:cs typeface="DejaVu Sans"/>
              </a:rPr>
              <a:t>Seguem um </a:t>
            </a:r>
            <a:r>
              <a:rPr dirty="0" sz="2550">
                <a:latin typeface="DejaVu Sans"/>
                <a:cs typeface="DejaVu Sans"/>
              </a:rPr>
              <a:t>modelo</a:t>
            </a:r>
            <a:r>
              <a:rPr dirty="0" sz="2550" spc="30">
                <a:latin typeface="DejaVu Sans"/>
                <a:cs typeface="DejaVu Sans"/>
              </a:rPr>
              <a:t> </a:t>
            </a:r>
            <a:r>
              <a:rPr dirty="0" sz="2550" spc="-5">
                <a:latin typeface="DejaVu Sans"/>
                <a:cs typeface="DejaVu Sans"/>
              </a:rPr>
              <a:t>relacional</a:t>
            </a:r>
            <a:endParaRPr sz="2550">
              <a:latin typeface="DejaVu Sans"/>
              <a:cs typeface="DejaVu Sans"/>
            </a:endParaRPr>
          </a:p>
          <a:p>
            <a:pPr marL="127635">
              <a:lnSpc>
                <a:spcPts val="2560"/>
              </a:lnSpc>
              <a:tabLst>
                <a:tab pos="403225" algn="l"/>
              </a:tabLst>
            </a:pPr>
            <a:r>
              <a:rPr dirty="0" baseline="3875" sz="3225">
                <a:latin typeface="Times New Roman"/>
                <a:cs typeface="Times New Roman"/>
              </a:rPr>
              <a:t>–	</a:t>
            </a:r>
            <a:r>
              <a:rPr dirty="0" sz="2150">
                <a:latin typeface="DejaVu Sans"/>
                <a:cs typeface="DejaVu Sans"/>
              </a:rPr>
              <a:t>Banco de dados </a:t>
            </a:r>
            <a:r>
              <a:rPr dirty="0" sz="2150" spc="5">
                <a:latin typeface="DejaVu Sans"/>
                <a:cs typeface="DejaVu Sans"/>
              </a:rPr>
              <a:t>é </a:t>
            </a:r>
            <a:r>
              <a:rPr dirty="0" sz="2150" spc="-5">
                <a:latin typeface="DejaVu Sans"/>
                <a:cs typeface="DejaVu Sans"/>
              </a:rPr>
              <a:t>organizado </a:t>
            </a:r>
            <a:r>
              <a:rPr dirty="0" sz="2150" spc="5">
                <a:latin typeface="DejaVu Sans"/>
                <a:cs typeface="DejaVu Sans"/>
              </a:rPr>
              <a:t>em </a:t>
            </a:r>
            <a:r>
              <a:rPr dirty="0" sz="2150">
                <a:latin typeface="DejaVu Sans"/>
                <a:cs typeface="DejaVu Sans"/>
              </a:rPr>
              <a:t>uma coleção</a:t>
            </a:r>
            <a:r>
              <a:rPr dirty="0" sz="2150" spc="-85">
                <a:latin typeface="DejaVu Sans"/>
                <a:cs typeface="DejaVu Sans"/>
              </a:rPr>
              <a:t> </a:t>
            </a:r>
            <a:r>
              <a:rPr dirty="0" sz="2150">
                <a:latin typeface="DejaVu Sans"/>
                <a:cs typeface="DejaVu Sans"/>
              </a:rPr>
              <a:t>de</a:t>
            </a:r>
            <a:endParaRPr sz="215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80" y="2312670"/>
            <a:ext cx="6269990" cy="6781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56260">
              <a:lnSpc>
                <a:spcPts val="2415"/>
              </a:lnSpc>
              <a:spcBef>
                <a:spcPts val="110"/>
              </a:spcBef>
            </a:pPr>
            <a:r>
              <a:rPr dirty="0" sz="2150" spc="-5">
                <a:latin typeface="DejaVu Sans"/>
                <a:cs typeface="DejaVu Sans"/>
              </a:rPr>
              <a:t>relações </a:t>
            </a:r>
            <a:r>
              <a:rPr dirty="0" sz="2150">
                <a:latin typeface="DejaVu Sans"/>
                <a:cs typeface="DejaVu Sans"/>
              </a:rPr>
              <a:t>ou tabelas </a:t>
            </a:r>
            <a:r>
              <a:rPr dirty="0" sz="2150" spc="-5">
                <a:latin typeface="DejaVu Sans"/>
                <a:cs typeface="DejaVu Sans"/>
              </a:rPr>
              <a:t>relacionadas entre</a:t>
            </a:r>
            <a:r>
              <a:rPr dirty="0" sz="2150" spc="-55">
                <a:latin typeface="DejaVu Sans"/>
                <a:cs typeface="DejaVu Sans"/>
              </a:rPr>
              <a:t> </a:t>
            </a:r>
            <a:r>
              <a:rPr dirty="0" sz="2150">
                <a:latin typeface="DejaVu Sans"/>
                <a:cs typeface="DejaVu Sans"/>
              </a:rPr>
              <a:t>si.</a:t>
            </a:r>
            <a:endParaRPr sz="2150">
              <a:latin typeface="DejaVu Sans"/>
              <a:cs typeface="DejaVu Sans"/>
            </a:endParaRPr>
          </a:p>
          <a:p>
            <a:pPr marL="12700">
              <a:lnSpc>
                <a:spcPts val="2715"/>
              </a:lnSpc>
            </a:pPr>
            <a:r>
              <a:rPr dirty="0" sz="2400">
                <a:latin typeface="Times New Roman"/>
                <a:cs typeface="Times New Roman"/>
              </a:rPr>
              <a:t>Matrícula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6403" y="2957603"/>
          <a:ext cx="7456805" cy="3557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510"/>
                <a:gridCol w="956944"/>
                <a:gridCol w="1064895"/>
                <a:gridCol w="220979"/>
                <a:gridCol w="427354"/>
                <a:gridCol w="578485"/>
                <a:gridCol w="1781810"/>
                <a:gridCol w="1094740"/>
              </a:tblGrid>
              <a:tr h="141604"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15" b="1">
                          <a:latin typeface="DejaVu Sans"/>
                          <a:cs typeface="DejaVu Sans"/>
                        </a:rPr>
                        <a:t>MATRICULA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b="1">
                          <a:latin typeface="DejaVu Sans"/>
                          <a:cs typeface="DejaVu Sans"/>
                        </a:rPr>
                        <a:t>NOME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10" b="1">
                          <a:latin typeface="DejaVu Sans"/>
                          <a:cs typeface="DejaVu Sans"/>
                        </a:rPr>
                        <a:t>CURSOID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93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7F0000"/>
                      </a:solidFill>
                      <a:prstDash val="solid"/>
                    </a:lnR>
                    <a:lnT w="38100">
                      <a:solidFill>
                        <a:srgbClr val="7F0000"/>
                      </a:solidFill>
                      <a:prstDash val="solid"/>
                    </a:lnT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Curso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7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52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98765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João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40">
                          <a:latin typeface="DejaVu Sans"/>
                          <a:cs typeface="DejaVu Sans"/>
                        </a:rPr>
                        <a:t>MAT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7F0000"/>
                      </a:solidFill>
                      <a:prstDash val="solid"/>
                    </a:lnR>
                    <a:lnT w="38100">
                      <a:solidFill>
                        <a:srgbClr val="7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7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67765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José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BIO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7F0000"/>
                      </a:solidFill>
                      <a:prstDash val="solid"/>
                    </a:lnR>
                    <a:lnT w="38100">
                      <a:solidFill>
                        <a:srgbClr val="7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7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5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84562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Maria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ENG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7F0000"/>
                      </a:solidFill>
                      <a:prstDash val="solid"/>
                    </a:lnR>
                    <a:lnT w="38100">
                      <a:solidFill>
                        <a:srgbClr val="7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7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098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34256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10">
                          <a:latin typeface="DejaVu Sans"/>
                          <a:cs typeface="DejaVu Sans"/>
                        </a:rPr>
                        <a:t>Luis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INFO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7F0000"/>
                      </a:solidFill>
                      <a:prstDash val="solid"/>
                    </a:lnR>
                    <a:lnT w="38100">
                      <a:solidFill>
                        <a:srgbClr val="7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7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352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3452672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10">
                          <a:latin typeface="DejaVu Sans"/>
                          <a:cs typeface="DejaVu Sans"/>
                        </a:rPr>
                        <a:t>Ana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40">
                          <a:latin typeface="DejaVu Sans"/>
                          <a:cs typeface="DejaVu Sans"/>
                        </a:rPr>
                        <a:t>MAT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7F0000"/>
                      </a:solidFill>
                      <a:prstDash val="solid"/>
                    </a:lnR>
                    <a:lnT w="38100">
                      <a:solidFill>
                        <a:srgbClr val="7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7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1295"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34529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10">
                          <a:latin typeface="DejaVu Sans"/>
                          <a:cs typeface="DejaVu Sans"/>
                        </a:rPr>
                        <a:t>Luana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40">
                          <a:latin typeface="DejaVu Sans"/>
                          <a:cs typeface="DejaVu Sans"/>
                        </a:rPr>
                        <a:t>MAT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7F0000"/>
                      </a:solidFill>
                      <a:prstDash val="solid"/>
                    </a:lnR>
                    <a:lnT w="38100">
                      <a:solidFill>
                        <a:srgbClr val="7F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7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16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row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5" b="1">
                          <a:latin typeface="DejaVu Sans"/>
                          <a:cs typeface="DejaVu Sans"/>
                        </a:rPr>
                        <a:t>CURSOID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69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15" b="1">
                          <a:latin typeface="DejaVu Sans"/>
                          <a:cs typeface="DejaVu Sans"/>
                        </a:rPr>
                        <a:t>TITULO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10" b="1">
                          <a:latin typeface="DejaVu Sans"/>
                          <a:cs typeface="DejaVu Sans"/>
                        </a:rPr>
                        <a:t>DURAÇÃO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1294">
                <a:tc gridSpan="4"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5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0989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INFO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10">
                          <a:latin typeface="DejaVu Sans"/>
                          <a:cs typeface="DejaVu Sans"/>
                        </a:rPr>
                        <a:t>Informática</a:t>
                      </a:r>
                      <a:r>
                        <a:rPr dirty="0" sz="1200" spc="-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10">
                          <a:latin typeface="DejaVu Sans"/>
                          <a:cs typeface="DejaVu Sans"/>
                        </a:rPr>
                        <a:t>Indust.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4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3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BIO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Biologia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4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099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ENG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Engenharia</a:t>
                      </a:r>
                      <a:r>
                        <a:rPr dirty="0" sz="1200" spc="-20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5">
                          <a:latin typeface="DejaVu Sans"/>
                          <a:cs typeface="DejaVu Sans"/>
                        </a:rPr>
                        <a:t>Civil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5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30"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35">
                          <a:latin typeface="DejaVu Sans"/>
                          <a:cs typeface="DejaVu Sans"/>
                        </a:rPr>
                        <a:t>MAT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 spc="-5">
                          <a:latin typeface="DejaVu Sans"/>
                          <a:cs typeface="DejaVu Sans"/>
                        </a:rPr>
                        <a:t>Licenciatura</a:t>
                      </a:r>
                      <a:r>
                        <a:rPr dirty="0" sz="1200" spc="36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200" spc="-10">
                          <a:latin typeface="DejaVu Sans"/>
                          <a:cs typeface="DejaVu Sans"/>
                        </a:rPr>
                        <a:t>Mat.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200">
                          <a:latin typeface="DejaVu Sans"/>
                          <a:cs typeface="DejaVu Sans"/>
                        </a:rPr>
                        <a:t>4</a:t>
                      </a:r>
                      <a:endParaRPr sz="12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269" y="104140"/>
            <a:ext cx="8013700" cy="1073150"/>
          </a:xfrm>
          <a:prstGeom prst="rect"/>
        </p:spPr>
        <p:txBody>
          <a:bodyPr wrap="square" lIns="0" tIns="120014" rIns="0" bIns="0" rtlCol="0" vert="horz">
            <a:spAutoFit/>
          </a:bodyPr>
          <a:lstStyle/>
          <a:p>
            <a:pPr marL="2764790" marR="5080" indent="-2752090">
              <a:lnSpc>
                <a:spcPts val="3690"/>
              </a:lnSpc>
              <a:spcBef>
                <a:spcPts val="944"/>
              </a:spcBef>
            </a:pPr>
            <a:r>
              <a:rPr dirty="0" sz="3800">
                <a:solidFill>
                  <a:srgbClr val="000000"/>
                </a:solidFill>
              </a:rPr>
              <a:t>Modelo </a:t>
            </a:r>
            <a:r>
              <a:rPr dirty="0" sz="3800" spc="-5">
                <a:solidFill>
                  <a:srgbClr val="000000"/>
                </a:solidFill>
              </a:rPr>
              <a:t>de </a:t>
            </a:r>
            <a:r>
              <a:rPr dirty="0" sz="3800">
                <a:solidFill>
                  <a:srgbClr val="000000"/>
                </a:solidFill>
              </a:rPr>
              <a:t>Dados, </a:t>
            </a:r>
            <a:r>
              <a:rPr dirty="0" sz="3800" spc="-5">
                <a:solidFill>
                  <a:srgbClr val="000000"/>
                </a:solidFill>
              </a:rPr>
              <a:t>Esquema</a:t>
            </a:r>
            <a:r>
              <a:rPr dirty="0" sz="3800" spc="-105">
                <a:solidFill>
                  <a:srgbClr val="000000"/>
                </a:solidFill>
              </a:rPr>
              <a:t> </a:t>
            </a:r>
            <a:r>
              <a:rPr dirty="0" sz="3800">
                <a:solidFill>
                  <a:srgbClr val="000000"/>
                </a:solidFill>
              </a:rPr>
              <a:t>e  Instância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457200" y="1635759"/>
            <a:ext cx="8284209" cy="44005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51790" marR="313055" indent="-339090">
              <a:lnSpc>
                <a:spcPct val="80200"/>
              </a:lnSpc>
              <a:spcBef>
                <a:spcPts val="765"/>
              </a:spcBef>
              <a:buClr>
                <a:srgbClr val="000000"/>
              </a:buClr>
              <a:buFont typeface="Times New Roman"/>
              <a:buChar char="•"/>
              <a:tabLst>
                <a:tab pos="351155" algn="l"/>
                <a:tab pos="351790" algn="l"/>
              </a:tabLst>
            </a:pPr>
            <a:r>
              <a:rPr dirty="0" sz="2800" spc="-5">
                <a:solidFill>
                  <a:srgbClr val="3333CC"/>
                </a:solidFill>
                <a:latin typeface="DejaVu Sans"/>
                <a:cs typeface="DejaVu Sans"/>
              </a:rPr>
              <a:t>Modelo </a:t>
            </a:r>
            <a:r>
              <a:rPr dirty="0" sz="2800">
                <a:solidFill>
                  <a:srgbClr val="3333CC"/>
                </a:solidFill>
                <a:latin typeface="DejaVu Sans"/>
                <a:cs typeface="DejaVu Sans"/>
              </a:rPr>
              <a:t>de </a:t>
            </a:r>
            <a:r>
              <a:rPr dirty="0" sz="2800" spc="-5">
                <a:solidFill>
                  <a:srgbClr val="3333CC"/>
                </a:solidFill>
                <a:latin typeface="DejaVu Sans"/>
                <a:cs typeface="DejaVu Sans"/>
              </a:rPr>
              <a:t>dados: </a:t>
            </a:r>
            <a:r>
              <a:rPr dirty="0" sz="2800" spc="-5">
                <a:latin typeface="DejaVu Sans"/>
                <a:cs typeface="DejaVu Sans"/>
              </a:rPr>
              <a:t>Conjunto </a:t>
            </a:r>
            <a:r>
              <a:rPr dirty="0" sz="2800">
                <a:latin typeface="DejaVu Sans"/>
                <a:cs typeface="DejaVu Sans"/>
              </a:rPr>
              <a:t>de </a:t>
            </a:r>
            <a:r>
              <a:rPr dirty="0" sz="2800" spc="-5">
                <a:latin typeface="DejaVu Sans"/>
                <a:cs typeface="DejaVu Sans"/>
              </a:rPr>
              <a:t>conceitos  usados </a:t>
            </a:r>
            <a:r>
              <a:rPr dirty="0" sz="2800">
                <a:latin typeface="DejaVu Sans"/>
                <a:cs typeface="DejaVu Sans"/>
              </a:rPr>
              <a:t>para </a:t>
            </a:r>
            <a:r>
              <a:rPr dirty="0" sz="2800" spc="-15">
                <a:latin typeface="DejaVu Sans"/>
                <a:cs typeface="DejaVu Sans"/>
              </a:rPr>
              <a:t>descrever </a:t>
            </a:r>
            <a:r>
              <a:rPr dirty="0" sz="2800">
                <a:latin typeface="DejaVu Sans"/>
                <a:cs typeface="DejaVu Sans"/>
              </a:rPr>
              <a:t>a </a:t>
            </a:r>
            <a:r>
              <a:rPr dirty="0" sz="2800" spc="-10" b="1">
                <a:latin typeface="DejaVu Sans"/>
                <a:cs typeface="DejaVu Sans"/>
              </a:rPr>
              <a:t>estrutura </a:t>
            </a:r>
            <a:r>
              <a:rPr dirty="0" sz="2800" spc="-5">
                <a:latin typeface="DejaVu Sans"/>
                <a:cs typeface="DejaVu Sans"/>
              </a:rPr>
              <a:t>de</a:t>
            </a:r>
            <a:r>
              <a:rPr dirty="0" sz="2800" spc="-125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um  banco </a:t>
            </a:r>
            <a:r>
              <a:rPr dirty="0" sz="2800">
                <a:latin typeface="DejaVu Sans"/>
                <a:cs typeface="DejaVu Sans"/>
              </a:rPr>
              <a:t>de</a:t>
            </a:r>
            <a:r>
              <a:rPr dirty="0" sz="2800" spc="-25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dados</a:t>
            </a:r>
            <a:endParaRPr sz="2800">
              <a:latin typeface="DejaVu Sans"/>
              <a:cs typeface="DejaVu Sans"/>
            </a:endParaRPr>
          </a:p>
          <a:p>
            <a:pPr lvl="1" marL="751840" indent="-281940">
              <a:lnSpc>
                <a:spcPct val="100000"/>
              </a:lnSpc>
              <a:spcBef>
                <a:spcPts val="30"/>
              </a:spcBef>
              <a:buFont typeface="Times New Roman"/>
              <a:buChar char="–"/>
              <a:tabLst>
                <a:tab pos="751205" algn="l"/>
                <a:tab pos="751840" algn="l"/>
              </a:tabLst>
            </a:pPr>
            <a:r>
              <a:rPr dirty="0" sz="2400" spc="-5">
                <a:latin typeface="DejaVu Sans"/>
                <a:cs typeface="DejaVu Sans"/>
              </a:rPr>
              <a:t>Abstração de</a:t>
            </a:r>
            <a:r>
              <a:rPr dirty="0" sz="2400">
                <a:latin typeface="DejaVu Sans"/>
                <a:cs typeface="DejaVu Sans"/>
              </a:rPr>
              <a:t> </a:t>
            </a:r>
            <a:r>
              <a:rPr dirty="0" sz="2400" spc="-5">
                <a:latin typeface="DejaVu Sans"/>
                <a:cs typeface="DejaVu Sans"/>
              </a:rPr>
              <a:t>dados</a:t>
            </a:r>
            <a:endParaRPr sz="2400">
              <a:latin typeface="DejaVu Sans"/>
              <a:cs typeface="DejaVu Sans"/>
            </a:endParaRPr>
          </a:p>
          <a:p>
            <a:pPr lvl="1" marL="751840" marR="90805" indent="-281940">
              <a:lnSpc>
                <a:spcPts val="2310"/>
              </a:lnSpc>
              <a:spcBef>
                <a:spcPts val="580"/>
              </a:spcBef>
              <a:buFont typeface="Times New Roman"/>
              <a:buChar char="–"/>
              <a:tabLst>
                <a:tab pos="751205" algn="l"/>
                <a:tab pos="751840" algn="l"/>
              </a:tabLst>
            </a:pPr>
            <a:r>
              <a:rPr dirty="0" sz="2400" spc="-5">
                <a:latin typeface="DejaVu Sans"/>
                <a:cs typeface="DejaVu Sans"/>
              </a:rPr>
              <a:t>Estrutura </a:t>
            </a:r>
            <a:r>
              <a:rPr dirty="0" sz="2400">
                <a:latin typeface="DejaVu Sans"/>
                <a:cs typeface="DejaVu Sans"/>
              </a:rPr>
              <a:t>= </a:t>
            </a:r>
            <a:r>
              <a:rPr dirty="0" sz="2400" spc="-5">
                <a:latin typeface="DejaVu Sans"/>
                <a:cs typeface="DejaVu Sans"/>
              </a:rPr>
              <a:t>tipos </a:t>
            </a:r>
            <a:r>
              <a:rPr dirty="0" sz="2400">
                <a:latin typeface="DejaVu Sans"/>
                <a:cs typeface="DejaVu Sans"/>
              </a:rPr>
              <a:t>de </a:t>
            </a:r>
            <a:r>
              <a:rPr dirty="0" sz="2400" spc="-5">
                <a:latin typeface="DejaVu Sans"/>
                <a:cs typeface="DejaVu Sans"/>
              </a:rPr>
              <a:t>dados </a:t>
            </a:r>
            <a:r>
              <a:rPr dirty="0" sz="2400">
                <a:latin typeface="DejaVu Sans"/>
                <a:cs typeface="DejaVu Sans"/>
              </a:rPr>
              <a:t>+ </a:t>
            </a:r>
            <a:r>
              <a:rPr dirty="0" sz="2400" spc="-10">
                <a:latin typeface="DejaVu Sans"/>
                <a:cs typeface="DejaVu Sans"/>
              </a:rPr>
              <a:t>relacionamentos </a:t>
            </a:r>
            <a:r>
              <a:rPr dirty="0" sz="2400">
                <a:latin typeface="DejaVu Sans"/>
                <a:cs typeface="DejaVu Sans"/>
              </a:rPr>
              <a:t>+  </a:t>
            </a:r>
            <a:r>
              <a:rPr dirty="0" sz="2400" spc="-10">
                <a:latin typeface="DejaVu Sans"/>
                <a:cs typeface="DejaVu Sans"/>
              </a:rPr>
              <a:t>restrições </a:t>
            </a:r>
            <a:r>
              <a:rPr dirty="0" sz="2400" spc="-5">
                <a:latin typeface="DejaVu Sans"/>
                <a:cs typeface="DejaVu Sans"/>
              </a:rPr>
              <a:t>(+operações </a:t>
            </a:r>
            <a:r>
              <a:rPr dirty="0" sz="2400">
                <a:latin typeface="DejaVu Sans"/>
                <a:cs typeface="DejaVu Sans"/>
              </a:rPr>
              <a:t>)</a:t>
            </a:r>
            <a:endParaRPr sz="2400">
              <a:latin typeface="DejaVu Sans"/>
              <a:cs typeface="DejaVu Sans"/>
            </a:endParaRPr>
          </a:p>
          <a:p>
            <a:pPr algn="just" marL="351790" marR="225425" indent="-339090">
              <a:lnSpc>
                <a:spcPct val="80200"/>
              </a:lnSpc>
              <a:spcBef>
                <a:spcPts val="725"/>
              </a:spcBef>
              <a:buClr>
                <a:srgbClr val="000000"/>
              </a:buClr>
              <a:buFont typeface="Times New Roman"/>
              <a:buChar char="•"/>
              <a:tabLst>
                <a:tab pos="351790" algn="l"/>
              </a:tabLst>
            </a:pPr>
            <a:r>
              <a:rPr dirty="0" sz="2800" spc="-10">
                <a:solidFill>
                  <a:srgbClr val="3333CC"/>
                </a:solidFill>
                <a:latin typeface="DejaVu Sans"/>
                <a:cs typeface="DejaVu Sans"/>
              </a:rPr>
              <a:t>Esquema: </a:t>
            </a:r>
            <a:r>
              <a:rPr dirty="0" sz="2800" spc="-10">
                <a:latin typeface="DejaVu Sans"/>
                <a:cs typeface="DejaVu Sans"/>
              </a:rPr>
              <a:t>Descrição </a:t>
            </a:r>
            <a:r>
              <a:rPr dirty="0" sz="2800" spc="-15">
                <a:latin typeface="DejaVu Sans"/>
                <a:cs typeface="DejaVu Sans"/>
              </a:rPr>
              <a:t>(textual </a:t>
            </a:r>
            <a:r>
              <a:rPr dirty="0" sz="2800">
                <a:latin typeface="DejaVu Sans"/>
                <a:cs typeface="DejaVu Sans"/>
              </a:rPr>
              <a:t>ou </a:t>
            </a:r>
            <a:r>
              <a:rPr dirty="0" sz="2800" spc="-5">
                <a:latin typeface="DejaVu Sans"/>
                <a:cs typeface="DejaVu Sans"/>
              </a:rPr>
              <a:t>gráfica) da  </a:t>
            </a:r>
            <a:r>
              <a:rPr dirty="0" sz="2800" spc="-10">
                <a:latin typeface="DejaVu Sans"/>
                <a:cs typeface="DejaVu Sans"/>
              </a:rPr>
              <a:t>estrutura </a:t>
            </a:r>
            <a:r>
              <a:rPr dirty="0" sz="2800" spc="-5">
                <a:latin typeface="DejaVu Sans"/>
                <a:cs typeface="DejaVu Sans"/>
              </a:rPr>
              <a:t>de um banco </a:t>
            </a:r>
            <a:r>
              <a:rPr dirty="0" sz="2800">
                <a:latin typeface="DejaVu Sans"/>
                <a:cs typeface="DejaVu Sans"/>
              </a:rPr>
              <a:t>de </a:t>
            </a:r>
            <a:r>
              <a:rPr dirty="0" sz="2800" spc="-5">
                <a:latin typeface="DejaVu Sans"/>
                <a:cs typeface="DejaVu Sans"/>
              </a:rPr>
              <a:t>dados de </a:t>
            </a:r>
            <a:r>
              <a:rPr dirty="0" sz="2800" spc="-15">
                <a:latin typeface="DejaVu Sans"/>
                <a:cs typeface="DejaVu Sans"/>
              </a:rPr>
              <a:t>acordo  </a:t>
            </a:r>
            <a:r>
              <a:rPr dirty="0" sz="2800" spc="-5">
                <a:latin typeface="DejaVu Sans"/>
                <a:cs typeface="DejaVu Sans"/>
              </a:rPr>
              <a:t>com </a:t>
            </a:r>
            <a:r>
              <a:rPr dirty="0" sz="2800">
                <a:latin typeface="DejaVu Sans"/>
                <a:cs typeface="DejaVu Sans"/>
              </a:rPr>
              <a:t>um </a:t>
            </a:r>
            <a:r>
              <a:rPr dirty="0" sz="2800" spc="-15">
                <a:latin typeface="DejaVu Sans"/>
                <a:cs typeface="DejaVu Sans"/>
              </a:rPr>
              <a:t>determinado </a:t>
            </a:r>
            <a:r>
              <a:rPr dirty="0" sz="2800" spc="-5">
                <a:latin typeface="DejaVu Sans"/>
                <a:cs typeface="DejaVu Sans"/>
              </a:rPr>
              <a:t>modelo </a:t>
            </a:r>
            <a:r>
              <a:rPr dirty="0" sz="2800">
                <a:latin typeface="DejaVu Sans"/>
                <a:cs typeface="DejaVu Sans"/>
              </a:rPr>
              <a:t>de</a:t>
            </a:r>
            <a:r>
              <a:rPr dirty="0" sz="2800" spc="-45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dados</a:t>
            </a:r>
            <a:endParaRPr sz="2800">
              <a:latin typeface="DejaVu Sans"/>
              <a:cs typeface="DejaVu Sans"/>
            </a:endParaRPr>
          </a:p>
          <a:p>
            <a:pPr marL="351790" marR="5080" indent="-339090">
              <a:lnSpc>
                <a:spcPct val="80200"/>
              </a:lnSpc>
              <a:spcBef>
                <a:spcPts val="695"/>
              </a:spcBef>
              <a:buClr>
                <a:srgbClr val="000000"/>
              </a:buClr>
              <a:buFont typeface="Times New Roman"/>
              <a:buChar char="•"/>
              <a:tabLst>
                <a:tab pos="351155" algn="l"/>
                <a:tab pos="351790" algn="l"/>
              </a:tabLst>
            </a:pPr>
            <a:r>
              <a:rPr dirty="0" sz="2800" spc="-5">
                <a:solidFill>
                  <a:srgbClr val="3333CC"/>
                </a:solidFill>
                <a:latin typeface="DejaVu Sans"/>
                <a:cs typeface="DejaVu Sans"/>
              </a:rPr>
              <a:t>Instância: </a:t>
            </a:r>
            <a:r>
              <a:rPr dirty="0" sz="2800" spc="-5">
                <a:latin typeface="DejaVu Sans"/>
                <a:cs typeface="DejaVu Sans"/>
              </a:rPr>
              <a:t>Conjunto </a:t>
            </a:r>
            <a:r>
              <a:rPr dirty="0" sz="2800">
                <a:latin typeface="DejaVu Sans"/>
                <a:cs typeface="DejaVu Sans"/>
              </a:rPr>
              <a:t>de </a:t>
            </a:r>
            <a:r>
              <a:rPr dirty="0" sz="2800" spc="-5">
                <a:latin typeface="DejaVu Sans"/>
                <a:cs typeface="DejaVu Sans"/>
              </a:rPr>
              <a:t>dados </a:t>
            </a:r>
            <a:r>
              <a:rPr dirty="0" sz="2800" spc="-10">
                <a:latin typeface="DejaVu Sans"/>
                <a:cs typeface="DejaVu Sans"/>
              </a:rPr>
              <a:t>armazenados  em </a:t>
            </a:r>
            <a:r>
              <a:rPr dirty="0" sz="2800" spc="-5">
                <a:latin typeface="DejaVu Sans"/>
                <a:cs typeface="DejaVu Sans"/>
              </a:rPr>
              <a:t>um banco </a:t>
            </a:r>
            <a:r>
              <a:rPr dirty="0" sz="2800">
                <a:latin typeface="DejaVu Sans"/>
                <a:cs typeface="DejaVu Sans"/>
              </a:rPr>
              <a:t>de </a:t>
            </a:r>
            <a:r>
              <a:rPr dirty="0" sz="2800" spc="-5">
                <a:latin typeface="DejaVu Sans"/>
                <a:cs typeface="DejaVu Sans"/>
              </a:rPr>
              <a:t>dados </a:t>
            </a:r>
            <a:r>
              <a:rPr dirty="0" sz="2800" spc="-10">
                <a:latin typeface="DejaVu Sans"/>
                <a:cs typeface="DejaVu Sans"/>
              </a:rPr>
              <a:t>em </a:t>
            </a:r>
            <a:r>
              <a:rPr dirty="0" sz="2800">
                <a:latin typeface="DejaVu Sans"/>
                <a:cs typeface="DejaVu Sans"/>
              </a:rPr>
              <a:t>um </a:t>
            </a:r>
            <a:r>
              <a:rPr dirty="0" sz="2800" spc="-15">
                <a:latin typeface="DejaVu Sans"/>
                <a:cs typeface="DejaVu Sans"/>
              </a:rPr>
              <a:t>determinado  </a:t>
            </a:r>
            <a:r>
              <a:rPr dirty="0" sz="2800" spc="-5">
                <a:latin typeface="DejaVu Sans"/>
                <a:cs typeface="DejaVu Sans"/>
              </a:rPr>
              <a:t>instante </a:t>
            </a:r>
            <a:r>
              <a:rPr dirty="0" sz="2800">
                <a:latin typeface="DejaVu Sans"/>
                <a:cs typeface="DejaVu Sans"/>
              </a:rPr>
              <a:t>de</a:t>
            </a:r>
            <a:r>
              <a:rPr dirty="0" sz="2800" spc="-30">
                <a:latin typeface="DejaVu Sans"/>
                <a:cs typeface="DejaVu Sans"/>
              </a:rPr>
              <a:t> </a:t>
            </a:r>
            <a:r>
              <a:rPr dirty="0" sz="2800" spc="-10">
                <a:latin typeface="DejaVu Sans"/>
                <a:cs typeface="DejaVu Sans"/>
              </a:rPr>
              <a:t>tempo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719" y="775970"/>
            <a:ext cx="7273290" cy="1018540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 marR="5080" indent="426720">
              <a:lnSpc>
                <a:spcPts val="3500"/>
              </a:lnSpc>
              <a:spcBef>
                <a:spcPts val="900"/>
              </a:spcBef>
            </a:pPr>
            <a:r>
              <a:rPr dirty="0" sz="3600" spc="-10">
                <a:solidFill>
                  <a:srgbClr val="000000"/>
                </a:solidFill>
              </a:rPr>
              <a:t>Relação </a:t>
            </a:r>
            <a:r>
              <a:rPr dirty="0" sz="3600" spc="-5">
                <a:solidFill>
                  <a:srgbClr val="000000"/>
                </a:solidFill>
              </a:rPr>
              <a:t>entre Modelo </a:t>
            </a:r>
            <a:r>
              <a:rPr dirty="0" sz="3600">
                <a:solidFill>
                  <a:srgbClr val="000000"/>
                </a:solidFill>
              </a:rPr>
              <a:t>de  </a:t>
            </a:r>
            <a:r>
              <a:rPr dirty="0" sz="3600" spc="-5">
                <a:solidFill>
                  <a:srgbClr val="000000"/>
                </a:solidFill>
              </a:rPr>
              <a:t>Dados, Esquema </a:t>
            </a:r>
            <a:r>
              <a:rPr dirty="0" sz="3600">
                <a:solidFill>
                  <a:srgbClr val="000000"/>
                </a:solidFill>
              </a:rPr>
              <a:t>e</a:t>
            </a:r>
            <a:r>
              <a:rPr dirty="0" sz="3600" spc="-80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Instância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90600" y="2971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65100" y="0"/>
                </a:moveTo>
                <a:lnTo>
                  <a:pt x="124207" y="6496"/>
                </a:lnTo>
                <a:lnTo>
                  <a:pt x="85607" y="24459"/>
                </a:lnTo>
                <a:lnTo>
                  <a:pt x="51593" y="51593"/>
                </a:lnTo>
                <a:lnTo>
                  <a:pt x="24459" y="85607"/>
                </a:lnTo>
                <a:lnTo>
                  <a:pt x="6496" y="124207"/>
                </a:lnTo>
                <a:lnTo>
                  <a:pt x="0" y="165100"/>
                </a:lnTo>
                <a:lnTo>
                  <a:pt x="0" y="673100"/>
                </a:lnTo>
                <a:lnTo>
                  <a:pt x="6496" y="713992"/>
                </a:lnTo>
                <a:lnTo>
                  <a:pt x="24459" y="752592"/>
                </a:lnTo>
                <a:lnTo>
                  <a:pt x="51593" y="786606"/>
                </a:lnTo>
                <a:lnTo>
                  <a:pt x="85607" y="813740"/>
                </a:lnTo>
                <a:lnTo>
                  <a:pt x="124207" y="831703"/>
                </a:lnTo>
                <a:lnTo>
                  <a:pt x="165100" y="838200"/>
                </a:lnTo>
                <a:lnTo>
                  <a:pt x="1054100" y="838200"/>
                </a:lnTo>
                <a:lnTo>
                  <a:pt x="1094992" y="831703"/>
                </a:lnTo>
                <a:lnTo>
                  <a:pt x="1133592" y="813740"/>
                </a:lnTo>
                <a:lnTo>
                  <a:pt x="1167606" y="786606"/>
                </a:lnTo>
                <a:lnTo>
                  <a:pt x="1194740" y="752592"/>
                </a:lnTo>
                <a:lnTo>
                  <a:pt x="1212703" y="713992"/>
                </a:lnTo>
                <a:lnTo>
                  <a:pt x="1219200" y="673100"/>
                </a:lnTo>
                <a:lnTo>
                  <a:pt x="1219200" y="165100"/>
                </a:lnTo>
                <a:lnTo>
                  <a:pt x="1212703" y="124207"/>
                </a:lnTo>
                <a:lnTo>
                  <a:pt x="1194740" y="85607"/>
                </a:lnTo>
                <a:lnTo>
                  <a:pt x="1167606" y="51593"/>
                </a:lnTo>
                <a:lnTo>
                  <a:pt x="1133592" y="24459"/>
                </a:lnTo>
                <a:lnTo>
                  <a:pt x="1094992" y="6496"/>
                </a:lnTo>
                <a:lnTo>
                  <a:pt x="1054100" y="0"/>
                </a:lnTo>
                <a:lnTo>
                  <a:pt x="165100" y="0"/>
                </a:lnTo>
                <a:close/>
              </a:path>
              <a:path w="1219200" h="838200">
                <a:moveTo>
                  <a:pt x="0" y="0"/>
                </a:moveTo>
                <a:lnTo>
                  <a:pt x="0" y="0"/>
                </a:lnTo>
              </a:path>
              <a:path w="1219200" h="838200">
                <a:moveTo>
                  <a:pt x="1219200" y="838200"/>
                </a:moveTo>
                <a:lnTo>
                  <a:pt x="1219200" y="838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8219" y="3082290"/>
            <a:ext cx="12090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797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DejaVu Sans"/>
                <a:cs typeface="DejaVu Sans"/>
              </a:rPr>
              <a:t>Modelo</a:t>
            </a:r>
            <a:r>
              <a:rPr dirty="0" sz="1800" spc="-85">
                <a:latin typeface="DejaVu Sans"/>
                <a:cs typeface="DejaVu Sans"/>
              </a:rPr>
              <a:t> </a:t>
            </a:r>
            <a:r>
              <a:rPr dirty="0" sz="1800" spc="-5">
                <a:latin typeface="DejaVu Sans"/>
                <a:cs typeface="DejaVu Sans"/>
              </a:rPr>
              <a:t>de  Dados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600" y="2971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65100" y="0"/>
                </a:moveTo>
                <a:lnTo>
                  <a:pt x="124207" y="6496"/>
                </a:lnTo>
                <a:lnTo>
                  <a:pt x="85607" y="24459"/>
                </a:lnTo>
                <a:lnTo>
                  <a:pt x="51593" y="51593"/>
                </a:lnTo>
                <a:lnTo>
                  <a:pt x="24459" y="85607"/>
                </a:lnTo>
                <a:lnTo>
                  <a:pt x="6496" y="124207"/>
                </a:lnTo>
                <a:lnTo>
                  <a:pt x="0" y="165100"/>
                </a:lnTo>
                <a:lnTo>
                  <a:pt x="0" y="673100"/>
                </a:lnTo>
                <a:lnTo>
                  <a:pt x="6496" y="713992"/>
                </a:lnTo>
                <a:lnTo>
                  <a:pt x="24459" y="752592"/>
                </a:lnTo>
                <a:lnTo>
                  <a:pt x="51593" y="786606"/>
                </a:lnTo>
                <a:lnTo>
                  <a:pt x="85607" y="813740"/>
                </a:lnTo>
                <a:lnTo>
                  <a:pt x="124207" y="831703"/>
                </a:lnTo>
                <a:lnTo>
                  <a:pt x="165100" y="838200"/>
                </a:lnTo>
                <a:lnTo>
                  <a:pt x="1054100" y="838200"/>
                </a:lnTo>
                <a:lnTo>
                  <a:pt x="1094992" y="831703"/>
                </a:lnTo>
                <a:lnTo>
                  <a:pt x="1133592" y="813740"/>
                </a:lnTo>
                <a:lnTo>
                  <a:pt x="1167606" y="786606"/>
                </a:lnTo>
                <a:lnTo>
                  <a:pt x="1194740" y="752592"/>
                </a:lnTo>
                <a:lnTo>
                  <a:pt x="1212703" y="713992"/>
                </a:lnTo>
                <a:lnTo>
                  <a:pt x="1219200" y="673100"/>
                </a:lnTo>
                <a:lnTo>
                  <a:pt x="1219200" y="165100"/>
                </a:lnTo>
                <a:lnTo>
                  <a:pt x="1212703" y="124207"/>
                </a:lnTo>
                <a:lnTo>
                  <a:pt x="1194740" y="85607"/>
                </a:lnTo>
                <a:lnTo>
                  <a:pt x="1167606" y="51593"/>
                </a:lnTo>
                <a:lnTo>
                  <a:pt x="1133592" y="24459"/>
                </a:lnTo>
                <a:lnTo>
                  <a:pt x="1094992" y="6496"/>
                </a:lnTo>
                <a:lnTo>
                  <a:pt x="1054100" y="0"/>
                </a:lnTo>
                <a:lnTo>
                  <a:pt x="165100" y="0"/>
                </a:lnTo>
                <a:close/>
              </a:path>
              <a:path w="1219200" h="838200">
                <a:moveTo>
                  <a:pt x="0" y="0"/>
                </a:moveTo>
                <a:lnTo>
                  <a:pt x="0" y="0"/>
                </a:lnTo>
              </a:path>
              <a:path w="1219200" h="838200">
                <a:moveTo>
                  <a:pt x="1219200" y="838200"/>
                </a:moveTo>
                <a:lnTo>
                  <a:pt x="1219200" y="838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62729" y="3182620"/>
            <a:ext cx="12026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DejaVu Sans"/>
                <a:cs typeface="DejaVu Sans"/>
              </a:rPr>
              <a:t>E</a:t>
            </a:r>
            <a:r>
              <a:rPr dirty="0" sz="2000" spc="-5">
                <a:latin typeface="DejaVu Sans"/>
                <a:cs typeface="DejaVu Sans"/>
              </a:rPr>
              <a:t>sq</a:t>
            </a:r>
            <a:r>
              <a:rPr dirty="0" sz="2000" spc="10">
                <a:latin typeface="DejaVu Sans"/>
                <a:cs typeface="DejaVu Sans"/>
              </a:rPr>
              <a:t>u</a:t>
            </a:r>
            <a:r>
              <a:rPr dirty="0" sz="2000" spc="-5">
                <a:latin typeface="DejaVu Sans"/>
                <a:cs typeface="DejaVu Sans"/>
              </a:rPr>
              <a:t>e</a:t>
            </a:r>
            <a:r>
              <a:rPr dirty="0" sz="2000" spc="5">
                <a:latin typeface="DejaVu Sans"/>
                <a:cs typeface="DejaVu Sans"/>
              </a:rPr>
              <a:t>m</a:t>
            </a:r>
            <a:r>
              <a:rPr dirty="0" sz="2000">
                <a:latin typeface="DejaVu Sans"/>
                <a:cs typeface="DejaVu Sans"/>
              </a:rPr>
              <a:t>a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9000" y="29718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163829" y="0"/>
                </a:moveTo>
                <a:lnTo>
                  <a:pt x="123472" y="6496"/>
                </a:lnTo>
                <a:lnTo>
                  <a:pt x="85231" y="24459"/>
                </a:lnTo>
                <a:lnTo>
                  <a:pt x="51434" y="51593"/>
                </a:lnTo>
                <a:lnTo>
                  <a:pt x="24412" y="85607"/>
                </a:lnTo>
                <a:lnTo>
                  <a:pt x="6491" y="124207"/>
                </a:lnTo>
                <a:lnTo>
                  <a:pt x="0" y="165100"/>
                </a:lnTo>
                <a:lnTo>
                  <a:pt x="0" y="673100"/>
                </a:lnTo>
                <a:lnTo>
                  <a:pt x="6491" y="713992"/>
                </a:lnTo>
                <a:lnTo>
                  <a:pt x="24412" y="752592"/>
                </a:lnTo>
                <a:lnTo>
                  <a:pt x="51434" y="786606"/>
                </a:lnTo>
                <a:lnTo>
                  <a:pt x="85231" y="813740"/>
                </a:lnTo>
                <a:lnTo>
                  <a:pt x="123472" y="831703"/>
                </a:lnTo>
                <a:lnTo>
                  <a:pt x="163829" y="838200"/>
                </a:lnTo>
                <a:lnTo>
                  <a:pt x="1054100" y="838200"/>
                </a:lnTo>
                <a:lnTo>
                  <a:pt x="1094992" y="831703"/>
                </a:lnTo>
                <a:lnTo>
                  <a:pt x="1133592" y="813740"/>
                </a:lnTo>
                <a:lnTo>
                  <a:pt x="1167606" y="786606"/>
                </a:lnTo>
                <a:lnTo>
                  <a:pt x="1194740" y="752592"/>
                </a:lnTo>
                <a:lnTo>
                  <a:pt x="1212703" y="713992"/>
                </a:lnTo>
                <a:lnTo>
                  <a:pt x="1219200" y="673100"/>
                </a:lnTo>
                <a:lnTo>
                  <a:pt x="1219200" y="165100"/>
                </a:lnTo>
                <a:lnTo>
                  <a:pt x="1212703" y="124207"/>
                </a:lnTo>
                <a:lnTo>
                  <a:pt x="1194740" y="85607"/>
                </a:lnTo>
                <a:lnTo>
                  <a:pt x="1167606" y="51593"/>
                </a:lnTo>
                <a:lnTo>
                  <a:pt x="1133592" y="24459"/>
                </a:lnTo>
                <a:lnTo>
                  <a:pt x="1094992" y="6496"/>
                </a:lnTo>
                <a:lnTo>
                  <a:pt x="1054100" y="0"/>
                </a:lnTo>
                <a:lnTo>
                  <a:pt x="163829" y="0"/>
                </a:lnTo>
                <a:close/>
              </a:path>
              <a:path w="1219200" h="838200">
                <a:moveTo>
                  <a:pt x="0" y="0"/>
                </a:moveTo>
                <a:lnTo>
                  <a:pt x="0" y="0"/>
                </a:lnTo>
              </a:path>
              <a:path w="1219200" h="838200">
                <a:moveTo>
                  <a:pt x="1219200" y="838200"/>
                </a:moveTo>
                <a:lnTo>
                  <a:pt x="1219200" y="838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77100" y="3196590"/>
            <a:ext cx="1174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DejaVu Sans"/>
                <a:cs typeface="DejaVu Sans"/>
              </a:rPr>
              <a:t>I</a:t>
            </a:r>
            <a:r>
              <a:rPr dirty="0" sz="2000" spc="10">
                <a:latin typeface="DejaVu Sans"/>
                <a:cs typeface="DejaVu Sans"/>
              </a:rPr>
              <a:t>n</a:t>
            </a:r>
            <a:r>
              <a:rPr dirty="0" sz="2000" spc="-5">
                <a:latin typeface="DejaVu Sans"/>
                <a:cs typeface="DejaVu Sans"/>
              </a:rPr>
              <a:t>s</a:t>
            </a:r>
            <a:r>
              <a:rPr dirty="0" sz="2000" spc="-10">
                <a:latin typeface="DejaVu Sans"/>
                <a:cs typeface="DejaVu Sans"/>
              </a:rPr>
              <a:t>tâ</a:t>
            </a:r>
            <a:r>
              <a:rPr dirty="0" sz="2000" spc="10">
                <a:latin typeface="DejaVu Sans"/>
                <a:cs typeface="DejaVu Sans"/>
              </a:rPr>
              <a:t>n</a:t>
            </a:r>
            <a:r>
              <a:rPr dirty="0" sz="2000" spc="-5">
                <a:latin typeface="DejaVu Sans"/>
                <a:cs typeface="DejaVu Sans"/>
              </a:rPr>
              <a:t>c</a:t>
            </a:r>
            <a:r>
              <a:rPr dirty="0" sz="2000" spc="-10">
                <a:latin typeface="DejaVu Sans"/>
                <a:cs typeface="DejaVu Sans"/>
              </a:rPr>
              <a:t>i</a:t>
            </a:r>
            <a:r>
              <a:rPr dirty="0" sz="2000">
                <a:latin typeface="DejaVu Sans"/>
                <a:cs typeface="DejaVu Sans"/>
              </a:rPr>
              <a:t>a</a:t>
            </a:r>
            <a:endParaRPr sz="2000">
              <a:latin typeface="DejaVu Sans"/>
              <a:cs typeface="DejaVu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62327" y="3271927"/>
            <a:ext cx="1076325" cy="238125"/>
            <a:chOff x="2662327" y="3271927"/>
            <a:chExt cx="1076325" cy="238125"/>
          </a:xfrm>
        </p:grpSpPr>
        <p:sp>
          <p:nvSpPr>
            <p:cNvPr id="10" name="object 10"/>
            <p:cNvSpPr/>
            <p:nvPr/>
          </p:nvSpPr>
          <p:spPr>
            <a:xfrm>
              <a:off x="2666999" y="3276600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800100" y="0"/>
                  </a:moveTo>
                  <a:lnTo>
                    <a:pt x="800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800100" y="171450"/>
                  </a:lnTo>
                  <a:lnTo>
                    <a:pt x="800100" y="228600"/>
                  </a:lnTo>
                  <a:lnTo>
                    <a:pt x="1066800" y="1143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666999" y="3276600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57150"/>
                  </a:moveTo>
                  <a:lnTo>
                    <a:pt x="800100" y="57150"/>
                  </a:lnTo>
                  <a:lnTo>
                    <a:pt x="800100" y="0"/>
                  </a:lnTo>
                  <a:lnTo>
                    <a:pt x="1066800" y="114300"/>
                  </a:lnTo>
                  <a:lnTo>
                    <a:pt x="800100" y="228600"/>
                  </a:lnTo>
                  <a:lnTo>
                    <a:pt x="800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  <a:path w="1066800" h="228600">
                  <a:moveTo>
                    <a:pt x="0" y="0"/>
                  </a:moveTo>
                  <a:lnTo>
                    <a:pt x="0" y="0"/>
                  </a:lnTo>
                </a:path>
                <a:path w="1066800" h="228600">
                  <a:moveTo>
                    <a:pt x="1066800" y="228600"/>
                  </a:moveTo>
                  <a:lnTo>
                    <a:pt x="10668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519679" y="3463290"/>
            <a:ext cx="1402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DejaVu Sans"/>
                <a:cs typeface="DejaVu Sans"/>
              </a:rPr>
              <a:t>Regras</a:t>
            </a:r>
            <a:r>
              <a:rPr dirty="0" sz="1800" spc="-70">
                <a:latin typeface="DejaVu Sans"/>
                <a:cs typeface="DejaVu Sans"/>
              </a:rPr>
              <a:t> </a:t>
            </a:r>
            <a:r>
              <a:rPr dirty="0" sz="1800" spc="-5">
                <a:latin typeface="DejaVu Sans"/>
                <a:cs typeface="DejaVu Sans"/>
              </a:rPr>
              <a:t>para</a:t>
            </a:r>
            <a:endParaRPr sz="18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9010" y="3737609"/>
            <a:ext cx="19640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6905" marR="5080" indent="-6248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DejaVu Sans"/>
                <a:cs typeface="DejaVu Sans"/>
              </a:rPr>
              <a:t>estruturação</a:t>
            </a:r>
            <a:r>
              <a:rPr dirty="0" sz="1800" spc="-75">
                <a:latin typeface="DejaVu Sans"/>
                <a:cs typeface="DejaVu Sans"/>
              </a:rPr>
              <a:t> </a:t>
            </a:r>
            <a:r>
              <a:rPr dirty="0" sz="1800">
                <a:latin typeface="DejaVu Sans"/>
                <a:cs typeface="DejaVu Sans"/>
              </a:rPr>
              <a:t>dos  </a:t>
            </a:r>
            <a:r>
              <a:rPr dirty="0" sz="1800" spc="-5">
                <a:latin typeface="DejaVu Sans"/>
                <a:cs typeface="DejaVu Sans"/>
              </a:rPr>
              <a:t>dados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0327" y="3195727"/>
            <a:ext cx="1076325" cy="238125"/>
            <a:chOff x="5710327" y="3195727"/>
            <a:chExt cx="1076325" cy="238125"/>
          </a:xfrm>
        </p:grpSpPr>
        <p:sp>
          <p:nvSpPr>
            <p:cNvPr id="15" name="object 15"/>
            <p:cNvSpPr/>
            <p:nvPr/>
          </p:nvSpPr>
          <p:spPr>
            <a:xfrm>
              <a:off x="5715000" y="3200399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800100" y="0"/>
                  </a:moveTo>
                  <a:lnTo>
                    <a:pt x="8001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800100" y="171450"/>
                  </a:lnTo>
                  <a:lnTo>
                    <a:pt x="800100" y="228600"/>
                  </a:lnTo>
                  <a:lnTo>
                    <a:pt x="1066800" y="11430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15000" y="3200399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57150"/>
                  </a:moveTo>
                  <a:lnTo>
                    <a:pt x="800100" y="57150"/>
                  </a:lnTo>
                  <a:lnTo>
                    <a:pt x="800100" y="0"/>
                  </a:lnTo>
                  <a:lnTo>
                    <a:pt x="1066800" y="114300"/>
                  </a:lnTo>
                  <a:lnTo>
                    <a:pt x="800100" y="228600"/>
                  </a:lnTo>
                  <a:lnTo>
                    <a:pt x="8001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  <a:path w="1066800" h="228600">
                  <a:moveTo>
                    <a:pt x="0" y="0"/>
                  </a:moveTo>
                  <a:lnTo>
                    <a:pt x="0" y="0"/>
                  </a:lnTo>
                </a:path>
                <a:path w="1066800" h="228600">
                  <a:moveTo>
                    <a:pt x="1066800" y="228600"/>
                  </a:moveTo>
                  <a:lnTo>
                    <a:pt x="1066800" y="228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5372100" y="3385820"/>
            <a:ext cx="17494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DejaVu Sans"/>
                <a:cs typeface="DejaVu Sans"/>
              </a:rPr>
              <a:t>Regras </a:t>
            </a:r>
            <a:r>
              <a:rPr dirty="0" sz="1800" spc="-5">
                <a:latin typeface="DejaVu Sans"/>
                <a:cs typeface="DejaVu Sans"/>
              </a:rPr>
              <a:t>para  verificação</a:t>
            </a:r>
            <a:r>
              <a:rPr dirty="0" sz="1800" spc="-75">
                <a:latin typeface="DejaVu Sans"/>
                <a:cs typeface="DejaVu Sans"/>
              </a:rPr>
              <a:t> </a:t>
            </a:r>
            <a:r>
              <a:rPr dirty="0" sz="1800" spc="-5">
                <a:latin typeface="DejaVu Sans"/>
                <a:cs typeface="DejaVu Sans"/>
              </a:rPr>
              <a:t>das</a:t>
            </a:r>
            <a:endParaRPr sz="1800">
              <a:latin typeface="DejaVu Sans"/>
              <a:cs typeface="DejaVu Sans"/>
            </a:endParaRPr>
          </a:p>
          <a:p>
            <a:pPr marL="300355">
              <a:lnSpc>
                <a:spcPct val="100000"/>
              </a:lnSpc>
            </a:pPr>
            <a:r>
              <a:rPr dirty="0" sz="1800" spc="-5">
                <a:latin typeface="DejaVu Sans"/>
                <a:cs typeface="DejaVu Sans"/>
              </a:rPr>
              <a:t>instâncias</a:t>
            </a:r>
            <a:endParaRPr sz="1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0270" y="850900"/>
            <a:ext cx="3820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5">
                <a:solidFill>
                  <a:srgbClr val="000000"/>
                </a:solidFill>
              </a:rPr>
              <a:t>Fases </a:t>
            </a:r>
            <a:r>
              <a:rPr dirty="0" sz="3200" spc="-5">
                <a:solidFill>
                  <a:srgbClr val="000000"/>
                </a:solidFill>
              </a:rPr>
              <a:t>de</a:t>
            </a:r>
            <a:r>
              <a:rPr dirty="0" sz="3200" spc="-15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projeto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853237" y="1214437"/>
            <a:ext cx="1988185" cy="1301115"/>
            <a:chOff x="6853237" y="1214437"/>
            <a:chExt cx="1988185" cy="1301115"/>
          </a:xfrm>
        </p:grpSpPr>
        <p:sp>
          <p:nvSpPr>
            <p:cNvPr id="4" name="object 4"/>
            <p:cNvSpPr/>
            <p:nvPr/>
          </p:nvSpPr>
          <p:spPr>
            <a:xfrm>
              <a:off x="6858000" y="1219200"/>
              <a:ext cx="1977389" cy="1291590"/>
            </a:xfrm>
            <a:custGeom>
              <a:avLst/>
              <a:gdLst/>
              <a:ahLst/>
              <a:cxnLst/>
              <a:rect l="l" t="t" r="r" b="b"/>
              <a:pathLst>
                <a:path w="1977390" h="1291589">
                  <a:moveTo>
                    <a:pt x="411479" y="215900"/>
                  </a:moveTo>
                  <a:lnTo>
                    <a:pt x="491490" y="467360"/>
                  </a:lnTo>
                  <a:lnTo>
                    <a:pt x="106679" y="494029"/>
                  </a:lnTo>
                  <a:lnTo>
                    <a:pt x="359409" y="692150"/>
                  </a:lnTo>
                  <a:lnTo>
                    <a:pt x="0" y="769620"/>
                  </a:lnTo>
                  <a:lnTo>
                    <a:pt x="304800" y="918210"/>
                  </a:lnTo>
                  <a:lnTo>
                    <a:pt x="116840" y="1065529"/>
                  </a:lnTo>
                  <a:lnTo>
                    <a:pt x="439420" y="1089660"/>
                  </a:lnTo>
                  <a:lnTo>
                    <a:pt x="449579" y="1291589"/>
                  </a:lnTo>
                  <a:lnTo>
                    <a:pt x="688340" y="1083310"/>
                  </a:lnTo>
                  <a:lnTo>
                    <a:pt x="869026" y="1083310"/>
                  </a:lnTo>
                  <a:lnTo>
                    <a:pt x="902970" y="1038860"/>
                  </a:lnTo>
                  <a:lnTo>
                    <a:pt x="1089215" y="1038860"/>
                  </a:lnTo>
                  <a:lnTo>
                    <a:pt x="1115059" y="952500"/>
                  </a:lnTo>
                  <a:lnTo>
                    <a:pt x="1354503" y="952500"/>
                  </a:lnTo>
                  <a:lnTo>
                    <a:pt x="1339850" y="857250"/>
                  </a:lnTo>
                  <a:lnTo>
                    <a:pt x="1639650" y="857250"/>
                  </a:lnTo>
                  <a:lnTo>
                    <a:pt x="1499870" y="735329"/>
                  </a:lnTo>
                  <a:lnTo>
                    <a:pt x="1672590" y="674370"/>
                  </a:lnTo>
                  <a:lnTo>
                    <a:pt x="1554479" y="561339"/>
                  </a:lnTo>
                  <a:lnTo>
                    <a:pt x="1977390" y="396239"/>
                  </a:lnTo>
                  <a:lnTo>
                    <a:pt x="1499870" y="389889"/>
                  </a:lnTo>
                  <a:lnTo>
                    <a:pt x="1506453" y="381000"/>
                  </a:lnTo>
                  <a:lnTo>
                    <a:pt x="782320" y="381000"/>
                  </a:lnTo>
                  <a:lnTo>
                    <a:pt x="411479" y="215900"/>
                  </a:lnTo>
                  <a:close/>
                </a:path>
                <a:path w="1977390" h="1291589">
                  <a:moveTo>
                    <a:pt x="869026" y="1083310"/>
                  </a:moveTo>
                  <a:lnTo>
                    <a:pt x="688340" y="1083310"/>
                  </a:lnTo>
                  <a:lnTo>
                    <a:pt x="796290" y="1178560"/>
                  </a:lnTo>
                  <a:lnTo>
                    <a:pt x="869026" y="1083310"/>
                  </a:lnTo>
                  <a:close/>
                </a:path>
                <a:path w="1977390" h="1291589">
                  <a:moveTo>
                    <a:pt x="1089215" y="1038860"/>
                  </a:moveTo>
                  <a:lnTo>
                    <a:pt x="902970" y="1038860"/>
                  </a:lnTo>
                  <a:lnTo>
                    <a:pt x="1062990" y="1126489"/>
                  </a:lnTo>
                  <a:lnTo>
                    <a:pt x="1089215" y="1038860"/>
                  </a:lnTo>
                  <a:close/>
                </a:path>
                <a:path w="1977390" h="1291589">
                  <a:moveTo>
                    <a:pt x="1354503" y="952500"/>
                  </a:moveTo>
                  <a:lnTo>
                    <a:pt x="1115059" y="952500"/>
                  </a:lnTo>
                  <a:lnTo>
                    <a:pt x="1367790" y="1038860"/>
                  </a:lnTo>
                  <a:lnTo>
                    <a:pt x="1354503" y="952500"/>
                  </a:lnTo>
                  <a:close/>
                </a:path>
                <a:path w="1977390" h="1291589">
                  <a:moveTo>
                    <a:pt x="1639650" y="857250"/>
                  </a:moveTo>
                  <a:lnTo>
                    <a:pt x="1339850" y="857250"/>
                  </a:lnTo>
                  <a:lnTo>
                    <a:pt x="1728470" y="934720"/>
                  </a:lnTo>
                  <a:lnTo>
                    <a:pt x="1639650" y="857250"/>
                  </a:lnTo>
                  <a:close/>
                </a:path>
                <a:path w="1977390" h="1291589">
                  <a:moveTo>
                    <a:pt x="889000" y="113029"/>
                  </a:moveTo>
                  <a:lnTo>
                    <a:pt x="782320" y="381000"/>
                  </a:lnTo>
                  <a:lnTo>
                    <a:pt x="1506453" y="381000"/>
                  </a:lnTo>
                  <a:lnTo>
                    <a:pt x="1532785" y="345439"/>
                  </a:lnTo>
                  <a:lnTo>
                    <a:pt x="1329690" y="345439"/>
                  </a:lnTo>
                  <a:lnTo>
                    <a:pt x="1335722" y="259079"/>
                  </a:lnTo>
                  <a:lnTo>
                    <a:pt x="1049020" y="259079"/>
                  </a:lnTo>
                  <a:lnTo>
                    <a:pt x="889000" y="113029"/>
                  </a:lnTo>
                  <a:close/>
                </a:path>
                <a:path w="1977390" h="1291589">
                  <a:moveTo>
                    <a:pt x="1648459" y="189229"/>
                  </a:moveTo>
                  <a:lnTo>
                    <a:pt x="1329690" y="345439"/>
                  </a:lnTo>
                  <a:lnTo>
                    <a:pt x="1532785" y="345439"/>
                  </a:lnTo>
                  <a:lnTo>
                    <a:pt x="1648459" y="189229"/>
                  </a:lnTo>
                  <a:close/>
                </a:path>
                <a:path w="1977390" h="1291589">
                  <a:moveTo>
                    <a:pt x="1353820" y="0"/>
                  </a:moveTo>
                  <a:lnTo>
                    <a:pt x="1049020" y="259079"/>
                  </a:lnTo>
                  <a:lnTo>
                    <a:pt x="1335722" y="259079"/>
                  </a:lnTo>
                  <a:lnTo>
                    <a:pt x="1353820" y="0"/>
                  </a:lnTo>
                  <a:close/>
                </a:path>
              </a:pathLst>
            </a:custGeom>
            <a:solidFill>
              <a:srgbClr val="E0E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58000" y="1219200"/>
              <a:ext cx="1978660" cy="1291590"/>
            </a:xfrm>
            <a:custGeom>
              <a:avLst/>
              <a:gdLst/>
              <a:ahLst/>
              <a:cxnLst/>
              <a:rect l="l" t="t" r="r" b="b"/>
              <a:pathLst>
                <a:path w="1978659" h="1291589">
                  <a:moveTo>
                    <a:pt x="1049020" y="259079"/>
                  </a:moveTo>
                  <a:lnTo>
                    <a:pt x="889000" y="113029"/>
                  </a:lnTo>
                  <a:lnTo>
                    <a:pt x="782320" y="381000"/>
                  </a:lnTo>
                  <a:lnTo>
                    <a:pt x="411479" y="215900"/>
                  </a:lnTo>
                  <a:lnTo>
                    <a:pt x="491490" y="467360"/>
                  </a:lnTo>
                  <a:lnTo>
                    <a:pt x="106679" y="494029"/>
                  </a:lnTo>
                  <a:lnTo>
                    <a:pt x="359409" y="692150"/>
                  </a:lnTo>
                  <a:lnTo>
                    <a:pt x="0" y="769620"/>
                  </a:lnTo>
                  <a:lnTo>
                    <a:pt x="304800" y="918210"/>
                  </a:lnTo>
                  <a:lnTo>
                    <a:pt x="116840" y="1065529"/>
                  </a:lnTo>
                  <a:lnTo>
                    <a:pt x="439420" y="1089660"/>
                  </a:lnTo>
                  <a:lnTo>
                    <a:pt x="449579" y="1291589"/>
                  </a:lnTo>
                  <a:lnTo>
                    <a:pt x="688340" y="1083310"/>
                  </a:lnTo>
                  <a:lnTo>
                    <a:pt x="796290" y="1178560"/>
                  </a:lnTo>
                  <a:lnTo>
                    <a:pt x="902970" y="1038860"/>
                  </a:lnTo>
                  <a:lnTo>
                    <a:pt x="1062990" y="1126489"/>
                  </a:lnTo>
                  <a:lnTo>
                    <a:pt x="1115059" y="952500"/>
                  </a:lnTo>
                  <a:lnTo>
                    <a:pt x="1367790" y="1038860"/>
                  </a:lnTo>
                  <a:lnTo>
                    <a:pt x="1339850" y="857250"/>
                  </a:lnTo>
                  <a:lnTo>
                    <a:pt x="1728470" y="934720"/>
                  </a:lnTo>
                  <a:lnTo>
                    <a:pt x="1499870" y="735329"/>
                  </a:lnTo>
                  <a:lnTo>
                    <a:pt x="1672590" y="674370"/>
                  </a:lnTo>
                  <a:lnTo>
                    <a:pt x="1554479" y="561339"/>
                  </a:lnTo>
                  <a:lnTo>
                    <a:pt x="1977390" y="396239"/>
                  </a:lnTo>
                  <a:lnTo>
                    <a:pt x="1499870" y="389889"/>
                  </a:lnTo>
                  <a:lnTo>
                    <a:pt x="1648459" y="189229"/>
                  </a:lnTo>
                  <a:lnTo>
                    <a:pt x="1329690" y="345439"/>
                  </a:lnTo>
                  <a:lnTo>
                    <a:pt x="1353820" y="0"/>
                  </a:lnTo>
                  <a:lnTo>
                    <a:pt x="1049020" y="259079"/>
                  </a:lnTo>
                  <a:close/>
                </a:path>
                <a:path w="1978659" h="1291589">
                  <a:moveTo>
                    <a:pt x="0" y="0"/>
                  </a:moveTo>
                  <a:lnTo>
                    <a:pt x="0" y="0"/>
                  </a:lnTo>
                </a:path>
                <a:path w="1978659" h="1291589">
                  <a:moveTo>
                    <a:pt x="1978659" y="1291589"/>
                  </a:moveTo>
                  <a:lnTo>
                    <a:pt x="1978659" y="12915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934200" y="2971800"/>
            <a:ext cx="1673860" cy="681990"/>
          </a:xfrm>
          <a:prstGeom prst="rect">
            <a:avLst/>
          </a:prstGeom>
          <a:solidFill>
            <a:srgbClr val="E0E0FF"/>
          </a:solidFill>
          <a:ln w="10614">
            <a:solidFill>
              <a:srgbClr val="000000"/>
            </a:solidFill>
          </a:ln>
        </p:spPr>
        <p:txBody>
          <a:bodyPr wrap="square" lIns="0" tIns="168275" rIns="0" bIns="0" rtlCol="0" vert="horz">
            <a:spAutoFit/>
          </a:bodyPr>
          <a:lstStyle/>
          <a:p>
            <a:pPr marL="381000" marR="375285" indent="148590">
              <a:lnSpc>
                <a:spcPts val="1480"/>
              </a:lnSpc>
              <a:spcBef>
                <a:spcPts val="1325"/>
              </a:spcBef>
            </a:pPr>
            <a:r>
              <a:rPr dirty="0" sz="1400" spc="-5" b="1">
                <a:latin typeface="Arial"/>
                <a:cs typeface="Arial"/>
              </a:rPr>
              <a:t>Projeto  </a:t>
            </a:r>
            <a:r>
              <a:rPr dirty="0" sz="1400" spc="5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on</a:t>
            </a:r>
            <a:r>
              <a:rPr dirty="0" sz="1400" spc="-5" b="1">
                <a:latin typeface="Arial"/>
                <a:cs typeface="Arial"/>
              </a:rPr>
              <a:t>ce</a:t>
            </a:r>
            <a:r>
              <a:rPr dirty="0" sz="1400" spc="10" b="1">
                <a:latin typeface="Arial"/>
                <a:cs typeface="Arial"/>
              </a:rPr>
              <a:t>i</a:t>
            </a:r>
            <a:r>
              <a:rPr dirty="0" sz="1400" b="1">
                <a:latin typeface="Arial"/>
                <a:cs typeface="Arial"/>
              </a:rPr>
              <a:t>t</a:t>
            </a:r>
            <a:r>
              <a:rPr dirty="0" sz="1400" spc="-10" b="1">
                <a:latin typeface="Arial"/>
                <a:cs typeface="Arial"/>
              </a:rPr>
              <a:t>u</a:t>
            </a:r>
            <a:r>
              <a:rPr dirty="0" sz="1400" spc="-5" b="1">
                <a:latin typeface="Arial"/>
                <a:cs typeface="Arial"/>
              </a:rPr>
              <a:t>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200" y="4191000"/>
            <a:ext cx="1673860" cy="683260"/>
          </a:xfrm>
          <a:prstGeom prst="rect">
            <a:avLst/>
          </a:prstGeom>
          <a:solidFill>
            <a:srgbClr val="E0E0FF"/>
          </a:solidFill>
          <a:ln w="10614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Projeto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Lógico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200" y="5486400"/>
            <a:ext cx="1673860" cy="681990"/>
          </a:xfrm>
          <a:prstGeom prst="rect">
            <a:avLst/>
          </a:prstGeom>
          <a:solidFill>
            <a:srgbClr val="E0E0FF"/>
          </a:solidFill>
          <a:ln w="10614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dirty="0" sz="1400" spc="-5" b="1">
                <a:latin typeface="Arial"/>
                <a:cs typeface="Arial"/>
              </a:rPr>
              <a:t>Projeto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Físico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35569" y="2433727"/>
            <a:ext cx="76200" cy="538480"/>
            <a:chOff x="7735569" y="2433727"/>
            <a:chExt cx="76200" cy="538480"/>
          </a:xfrm>
        </p:grpSpPr>
        <p:sp>
          <p:nvSpPr>
            <p:cNvPr id="10" name="object 10"/>
            <p:cNvSpPr/>
            <p:nvPr/>
          </p:nvSpPr>
          <p:spPr>
            <a:xfrm>
              <a:off x="7772399" y="2438399"/>
              <a:ext cx="1270" cy="462280"/>
            </a:xfrm>
            <a:custGeom>
              <a:avLst/>
              <a:gdLst/>
              <a:ahLst/>
              <a:cxnLst/>
              <a:rect l="l" t="t" r="r" b="b"/>
              <a:pathLst>
                <a:path w="1270" h="462280">
                  <a:moveTo>
                    <a:pt x="0" y="0"/>
                  </a:moveTo>
                  <a:lnTo>
                    <a:pt x="1270" y="46227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35569" y="28955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735569" y="3652927"/>
            <a:ext cx="76200" cy="538480"/>
            <a:chOff x="7735569" y="3652927"/>
            <a:chExt cx="76200" cy="538480"/>
          </a:xfrm>
        </p:grpSpPr>
        <p:sp>
          <p:nvSpPr>
            <p:cNvPr id="13" name="object 13"/>
            <p:cNvSpPr/>
            <p:nvPr/>
          </p:nvSpPr>
          <p:spPr>
            <a:xfrm>
              <a:off x="7772399" y="3657600"/>
              <a:ext cx="1270" cy="463550"/>
            </a:xfrm>
            <a:custGeom>
              <a:avLst/>
              <a:gdLst/>
              <a:ahLst/>
              <a:cxnLst/>
              <a:rect l="l" t="t" r="r" b="b"/>
              <a:pathLst>
                <a:path w="1270" h="463550">
                  <a:moveTo>
                    <a:pt x="0" y="0"/>
                  </a:moveTo>
                  <a:lnTo>
                    <a:pt x="1270" y="4635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35569" y="41160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7735569" y="4884827"/>
            <a:ext cx="76200" cy="538480"/>
            <a:chOff x="7735569" y="4884827"/>
            <a:chExt cx="76200" cy="538480"/>
          </a:xfrm>
        </p:grpSpPr>
        <p:sp>
          <p:nvSpPr>
            <p:cNvPr id="16" name="object 16"/>
            <p:cNvSpPr/>
            <p:nvPr/>
          </p:nvSpPr>
          <p:spPr>
            <a:xfrm>
              <a:off x="7772399" y="4889500"/>
              <a:ext cx="1270" cy="463550"/>
            </a:xfrm>
            <a:custGeom>
              <a:avLst/>
              <a:gdLst/>
              <a:ahLst/>
              <a:cxnLst/>
              <a:rect l="l" t="t" r="r" b="b"/>
              <a:pathLst>
                <a:path w="1270" h="463550">
                  <a:moveTo>
                    <a:pt x="0" y="0"/>
                  </a:moveTo>
                  <a:lnTo>
                    <a:pt x="1270" y="4635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35569" y="534797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72440" y="1283969"/>
            <a:ext cx="135255" cy="401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5">
                <a:latin typeface="Times New Roman"/>
                <a:cs typeface="Times New Roman"/>
              </a:rPr>
              <a:t>•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5019" y="1304289"/>
            <a:ext cx="5801995" cy="3099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5">
                <a:latin typeface="DejaVu Sans"/>
                <a:cs typeface="DejaVu Sans"/>
              </a:rPr>
              <a:t>Projeto</a:t>
            </a:r>
            <a:r>
              <a:rPr dirty="0" sz="2450" spc="5">
                <a:latin typeface="DejaVu Sans"/>
                <a:cs typeface="DejaVu Sans"/>
              </a:rPr>
              <a:t> </a:t>
            </a:r>
            <a:r>
              <a:rPr dirty="0" sz="2450" spc="15">
                <a:latin typeface="DejaVu Sans"/>
                <a:cs typeface="DejaVu Sans"/>
              </a:rPr>
              <a:t>Conceitual</a:t>
            </a:r>
            <a:endParaRPr sz="2450">
              <a:latin typeface="DejaVu Sans"/>
              <a:cs typeface="DejaVu Sans"/>
            </a:endParaRPr>
          </a:p>
          <a:p>
            <a:pPr marL="392430" indent="-267970">
              <a:lnSpc>
                <a:spcPct val="100000"/>
              </a:lnSpc>
              <a:spcBef>
                <a:spcPts val="130"/>
              </a:spcBef>
              <a:buFont typeface="Times New Roman"/>
              <a:buChar char="–"/>
              <a:tabLst>
                <a:tab pos="392430" algn="l"/>
              </a:tabLst>
            </a:pPr>
            <a:r>
              <a:rPr dirty="0" sz="2450" spc="10">
                <a:latin typeface="DejaVu Sans"/>
                <a:cs typeface="DejaVu Sans"/>
              </a:rPr>
              <a:t>Abstração do </a:t>
            </a:r>
            <a:r>
              <a:rPr dirty="0" sz="2450" spc="15">
                <a:latin typeface="DejaVu Sans"/>
                <a:cs typeface="DejaVu Sans"/>
              </a:rPr>
              <a:t>mundo</a:t>
            </a:r>
            <a:r>
              <a:rPr dirty="0" sz="2450" spc="20">
                <a:latin typeface="DejaVu Sans"/>
                <a:cs typeface="DejaVu Sans"/>
              </a:rPr>
              <a:t> </a:t>
            </a:r>
            <a:r>
              <a:rPr dirty="0" sz="2450" spc="-5">
                <a:latin typeface="DejaVu Sans"/>
                <a:cs typeface="DejaVu Sans"/>
              </a:rPr>
              <a:t>real</a:t>
            </a:r>
            <a:endParaRPr sz="2450">
              <a:latin typeface="DejaVu Sans"/>
              <a:cs typeface="DejaVu Sans"/>
            </a:endParaRPr>
          </a:p>
          <a:p>
            <a:pPr marL="392430" marR="265430" indent="-267970">
              <a:lnSpc>
                <a:spcPts val="2410"/>
              </a:lnSpc>
              <a:spcBef>
                <a:spcPts val="650"/>
              </a:spcBef>
              <a:buFont typeface="Times New Roman"/>
              <a:buChar char="–"/>
              <a:tabLst>
                <a:tab pos="392430" algn="l"/>
              </a:tabLst>
            </a:pPr>
            <a:r>
              <a:rPr dirty="0" sz="2450" spc="10">
                <a:latin typeface="DejaVu Sans"/>
                <a:cs typeface="DejaVu Sans"/>
              </a:rPr>
              <a:t>Gera </a:t>
            </a:r>
            <a:r>
              <a:rPr dirty="0" sz="2450" spc="15">
                <a:latin typeface="DejaVu Sans"/>
                <a:cs typeface="DejaVu Sans"/>
              </a:rPr>
              <a:t>um esquema </a:t>
            </a:r>
            <a:r>
              <a:rPr dirty="0" sz="2450" spc="10">
                <a:latin typeface="DejaVu Sans"/>
                <a:cs typeface="DejaVu Sans"/>
              </a:rPr>
              <a:t>conceitual </a:t>
            </a:r>
            <a:r>
              <a:rPr dirty="0" sz="2450" spc="15">
                <a:latin typeface="DejaVu Sans"/>
                <a:cs typeface="DejaVu Sans"/>
              </a:rPr>
              <a:t>de  BD </a:t>
            </a:r>
            <a:r>
              <a:rPr dirty="0" sz="2450" spc="10">
                <a:latin typeface="DejaVu Sans"/>
                <a:cs typeface="DejaVu Sans"/>
              </a:rPr>
              <a:t>independente </a:t>
            </a:r>
            <a:r>
              <a:rPr dirty="0" sz="2450" spc="15">
                <a:latin typeface="DejaVu Sans"/>
                <a:cs typeface="DejaVu Sans"/>
              </a:rPr>
              <a:t>do</a:t>
            </a:r>
            <a:r>
              <a:rPr dirty="0" sz="2450" spc="-10">
                <a:latin typeface="DejaVu Sans"/>
                <a:cs typeface="DejaVu Sans"/>
              </a:rPr>
              <a:t> </a:t>
            </a:r>
            <a:r>
              <a:rPr dirty="0" sz="2450" spc="15">
                <a:latin typeface="DejaVu Sans"/>
                <a:cs typeface="DejaVu Sans"/>
              </a:rPr>
              <a:t>SGBD</a:t>
            </a:r>
            <a:endParaRPr sz="2450">
              <a:latin typeface="DejaVu Sans"/>
              <a:cs typeface="DejaVu Sans"/>
            </a:endParaRPr>
          </a:p>
          <a:p>
            <a:pPr algn="just" marL="12700">
              <a:lnSpc>
                <a:spcPct val="100000"/>
              </a:lnSpc>
              <a:spcBef>
                <a:spcPts val="1860"/>
              </a:spcBef>
            </a:pPr>
            <a:r>
              <a:rPr dirty="0" sz="2450" spc="-5">
                <a:latin typeface="DejaVu Sans"/>
                <a:cs typeface="DejaVu Sans"/>
              </a:rPr>
              <a:t>Projeto</a:t>
            </a:r>
            <a:r>
              <a:rPr dirty="0" sz="2450" spc="5">
                <a:latin typeface="DejaVu Sans"/>
                <a:cs typeface="DejaVu Sans"/>
              </a:rPr>
              <a:t> Lógico</a:t>
            </a:r>
            <a:endParaRPr sz="2450">
              <a:latin typeface="DejaVu Sans"/>
              <a:cs typeface="DejaVu Sans"/>
            </a:endParaRPr>
          </a:p>
          <a:p>
            <a:pPr algn="just" marL="392430" marR="5080" indent="-267970">
              <a:lnSpc>
                <a:spcPts val="2410"/>
              </a:lnSpc>
              <a:spcBef>
                <a:spcPts val="660"/>
              </a:spcBef>
              <a:buFont typeface="Times New Roman"/>
              <a:buChar char="–"/>
              <a:tabLst>
                <a:tab pos="392430" algn="l"/>
              </a:tabLst>
            </a:pPr>
            <a:r>
              <a:rPr dirty="0" sz="2450" spc="15">
                <a:latin typeface="DejaVu Sans"/>
                <a:cs typeface="DejaVu Sans"/>
              </a:rPr>
              <a:t>O esquema </a:t>
            </a:r>
            <a:r>
              <a:rPr dirty="0" sz="2450" spc="10">
                <a:latin typeface="DejaVu Sans"/>
                <a:cs typeface="DejaVu Sans"/>
              </a:rPr>
              <a:t>conceitual é </a:t>
            </a:r>
            <a:r>
              <a:rPr dirty="0" sz="2450" spc="15">
                <a:latin typeface="DejaVu Sans"/>
                <a:cs typeface="DejaVu Sans"/>
              </a:rPr>
              <a:t>mapeado  </a:t>
            </a:r>
            <a:r>
              <a:rPr dirty="0" sz="2450" spc="10">
                <a:latin typeface="DejaVu Sans"/>
                <a:cs typeface="DejaVu Sans"/>
              </a:rPr>
              <a:t>para o </a:t>
            </a:r>
            <a:r>
              <a:rPr dirty="0" sz="2450" spc="15">
                <a:latin typeface="DejaVu Sans"/>
                <a:cs typeface="DejaVu Sans"/>
              </a:rPr>
              <a:t>modelo </a:t>
            </a:r>
            <a:r>
              <a:rPr dirty="0" sz="2450" spc="10">
                <a:latin typeface="DejaVu Sans"/>
                <a:cs typeface="DejaVu Sans"/>
              </a:rPr>
              <a:t>de </a:t>
            </a:r>
            <a:r>
              <a:rPr dirty="0" sz="2450" spc="15">
                <a:latin typeface="DejaVu Sans"/>
                <a:cs typeface="DejaVu Sans"/>
              </a:rPr>
              <a:t>implementação  </a:t>
            </a:r>
            <a:r>
              <a:rPr dirty="0" sz="2450" spc="10">
                <a:latin typeface="DejaVu Sans"/>
                <a:cs typeface="DejaVu Sans"/>
              </a:rPr>
              <a:t>de </a:t>
            </a:r>
            <a:r>
              <a:rPr dirty="0" sz="2450" spc="15">
                <a:latin typeface="DejaVu Sans"/>
                <a:cs typeface="DejaVu Sans"/>
              </a:rPr>
              <a:t>dados </a:t>
            </a:r>
            <a:r>
              <a:rPr dirty="0" sz="2450" spc="10">
                <a:latin typeface="DejaVu Sans"/>
                <a:cs typeface="DejaVu Sans"/>
              </a:rPr>
              <a:t>do</a:t>
            </a:r>
            <a:r>
              <a:rPr dirty="0" sz="2450" spc="15">
                <a:latin typeface="DejaVu Sans"/>
                <a:cs typeface="DejaVu Sans"/>
              </a:rPr>
              <a:t> </a:t>
            </a:r>
            <a:r>
              <a:rPr dirty="0" sz="2450" spc="10">
                <a:latin typeface="DejaVu Sans"/>
                <a:cs typeface="DejaVu Sans"/>
              </a:rPr>
              <a:t>SGBD</a:t>
            </a:r>
            <a:endParaRPr sz="245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440" y="2979419"/>
            <a:ext cx="135255" cy="401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5">
                <a:latin typeface="Times New Roman"/>
                <a:cs typeface="Times New Roman"/>
              </a:rPr>
              <a:t>•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440" y="4673600"/>
            <a:ext cx="135255" cy="401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5">
                <a:latin typeface="Times New Roman"/>
                <a:cs typeface="Times New Roman"/>
              </a:rPr>
              <a:t>•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5019" y="4693920"/>
            <a:ext cx="5875020" cy="1711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5">
                <a:latin typeface="DejaVu Sans"/>
                <a:cs typeface="DejaVu Sans"/>
              </a:rPr>
              <a:t>Projeto</a:t>
            </a:r>
            <a:r>
              <a:rPr dirty="0" sz="2450" spc="5">
                <a:latin typeface="DejaVu Sans"/>
                <a:cs typeface="DejaVu Sans"/>
              </a:rPr>
              <a:t> </a:t>
            </a:r>
            <a:r>
              <a:rPr dirty="0" sz="2450" spc="15">
                <a:latin typeface="DejaVu Sans"/>
                <a:cs typeface="DejaVu Sans"/>
              </a:rPr>
              <a:t>Físico</a:t>
            </a:r>
            <a:endParaRPr sz="2450">
              <a:latin typeface="DejaVu Sans"/>
              <a:cs typeface="DejaVu Sans"/>
            </a:endParaRPr>
          </a:p>
          <a:p>
            <a:pPr marL="392430" marR="5080" indent="-267970">
              <a:lnSpc>
                <a:spcPct val="82100"/>
              </a:lnSpc>
              <a:spcBef>
                <a:spcPts val="655"/>
              </a:spcBef>
            </a:pPr>
            <a:r>
              <a:rPr dirty="0" baseline="3401" sz="3675" spc="15">
                <a:latin typeface="Times New Roman"/>
                <a:cs typeface="Times New Roman"/>
              </a:rPr>
              <a:t>– </a:t>
            </a:r>
            <a:r>
              <a:rPr dirty="0" sz="2450" spc="15">
                <a:latin typeface="DejaVu Sans"/>
                <a:cs typeface="DejaVu Sans"/>
              </a:rPr>
              <a:t>Especificação das </a:t>
            </a:r>
            <a:r>
              <a:rPr dirty="0" sz="2450" spc="10">
                <a:latin typeface="DejaVu Sans"/>
                <a:cs typeface="DejaVu Sans"/>
              </a:rPr>
              <a:t>necessidades  de </a:t>
            </a:r>
            <a:r>
              <a:rPr dirty="0" sz="2450" spc="5">
                <a:latin typeface="DejaVu Sans"/>
                <a:cs typeface="DejaVu Sans"/>
              </a:rPr>
              <a:t>recursos </a:t>
            </a:r>
            <a:r>
              <a:rPr dirty="0" sz="2450" spc="10">
                <a:latin typeface="DejaVu Sans"/>
                <a:cs typeface="DejaVu Sans"/>
              </a:rPr>
              <a:t>do </a:t>
            </a:r>
            <a:r>
              <a:rPr dirty="0" sz="2450" spc="15">
                <a:latin typeface="DejaVu Sans"/>
                <a:cs typeface="DejaVu Sans"/>
              </a:rPr>
              <a:t>SGBD </a:t>
            </a:r>
            <a:r>
              <a:rPr dirty="0" sz="2450" spc="20">
                <a:latin typeface="DejaVu Sans"/>
                <a:cs typeface="DejaVu Sans"/>
              </a:rPr>
              <a:t>como  </a:t>
            </a:r>
            <a:r>
              <a:rPr dirty="0" sz="2450" spc="10">
                <a:latin typeface="DejaVu Sans"/>
                <a:cs typeface="DejaVu Sans"/>
              </a:rPr>
              <a:t>estruturas de </a:t>
            </a:r>
            <a:r>
              <a:rPr dirty="0" sz="2450" spc="15">
                <a:latin typeface="DejaVu Sans"/>
                <a:cs typeface="DejaVu Sans"/>
              </a:rPr>
              <a:t>dados </a:t>
            </a:r>
            <a:r>
              <a:rPr dirty="0" sz="2450" spc="10">
                <a:latin typeface="DejaVu Sans"/>
                <a:cs typeface="DejaVu Sans"/>
              </a:rPr>
              <a:t>e organização  de arquivos</a:t>
            </a:r>
            <a:endParaRPr sz="24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69" y="900429"/>
            <a:ext cx="75615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Usuários </a:t>
            </a:r>
            <a:r>
              <a:rPr dirty="0" sz="3200">
                <a:solidFill>
                  <a:srgbClr val="000000"/>
                </a:solidFill>
              </a:rPr>
              <a:t>em um </a:t>
            </a:r>
            <a:r>
              <a:rPr dirty="0" sz="3200" spc="-5">
                <a:solidFill>
                  <a:srgbClr val="000000"/>
                </a:solidFill>
              </a:rPr>
              <a:t>Ambiente de</a:t>
            </a:r>
            <a:r>
              <a:rPr dirty="0" sz="3200" spc="-20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BD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4669" y="1765300"/>
            <a:ext cx="7186930" cy="30518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27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15">
                <a:latin typeface="DejaVu Sans"/>
                <a:cs typeface="DejaVu Sans"/>
              </a:rPr>
              <a:t>Administradores </a:t>
            </a:r>
            <a:r>
              <a:rPr dirty="0" sz="2800">
                <a:latin typeface="DejaVu Sans"/>
                <a:cs typeface="DejaVu Sans"/>
              </a:rPr>
              <a:t>de </a:t>
            </a:r>
            <a:r>
              <a:rPr dirty="0" sz="2800" spc="-5">
                <a:latin typeface="DejaVu Sans"/>
                <a:cs typeface="DejaVu Sans"/>
              </a:rPr>
              <a:t>banco </a:t>
            </a:r>
            <a:r>
              <a:rPr dirty="0" sz="2800">
                <a:latin typeface="DejaVu Sans"/>
                <a:cs typeface="DejaVu Sans"/>
              </a:rPr>
              <a:t>de</a:t>
            </a:r>
            <a:r>
              <a:rPr dirty="0" sz="2800" spc="-60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dados</a:t>
            </a:r>
            <a:endParaRPr sz="2800">
              <a:latin typeface="DejaVu Sans"/>
              <a:cs typeface="DejaVu Sans"/>
            </a:endParaRPr>
          </a:p>
          <a:p>
            <a:pPr marL="350520" indent="-33782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20">
                <a:latin typeface="DejaVu Sans"/>
                <a:cs typeface="DejaVu Sans"/>
              </a:rPr>
              <a:t>Projetistas </a:t>
            </a:r>
            <a:r>
              <a:rPr dirty="0" sz="2800">
                <a:latin typeface="DejaVu Sans"/>
                <a:cs typeface="DejaVu Sans"/>
              </a:rPr>
              <a:t>de </a:t>
            </a:r>
            <a:r>
              <a:rPr dirty="0" sz="2800" spc="-5">
                <a:latin typeface="DejaVu Sans"/>
                <a:cs typeface="DejaVu Sans"/>
              </a:rPr>
              <a:t>banco </a:t>
            </a:r>
            <a:r>
              <a:rPr dirty="0" sz="2800">
                <a:latin typeface="DejaVu Sans"/>
                <a:cs typeface="DejaVu Sans"/>
              </a:rPr>
              <a:t>de</a:t>
            </a:r>
            <a:r>
              <a:rPr dirty="0" sz="2800" spc="-45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dados</a:t>
            </a:r>
            <a:endParaRPr sz="2800">
              <a:latin typeface="DejaVu Sans"/>
              <a:cs typeface="DejaVu Sans"/>
            </a:endParaRPr>
          </a:p>
          <a:p>
            <a:pPr marL="350520" indent="-33782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5">
                <a:latin typeface="DejaVu Sans"/>
                <a:cs typeface="DejaVu Sans"/>
              </a:rPr>
              <a:t>Analistas de </a:t>
            </a:r>
            <a:r>
              <a:rPr dirty="0" sz="2800" spc="-10">
                <a:latin typeface="DejaVu Sans"/>
                <a:cs typeface="DejaVu Sans"/>
              </a:rPr>
              <a:t>sistema </a:t>
            </a:r>
            <a:r>
              <a:rPr dirty="0" sz="2800">
                <a:latin typeface="DejaVu Sans"/>
                <a:cs typeface="DejaVu Sans"/>
              </a:rPr>
              <a:t>e</a:t>
            </a:r>
            <a:r>
              <a:rPr dirty="0" sz="2800" spc="-80">
                <a:latin typeface="DejaVu Sans"/>
                <a:cs typeface="DejaVu Sans"/>
              </a:rPr>
              <a:t> </a:t>
            </a:r>
            <a:r>
              <a:rPr dirty="0" sz="2800" spc="-15">
                <a:latin typeface="DejaVu Sans"/>
                <a:cs typeface="DejaVu Sans"/>
              </a:rPr>
              <a:t>programadores</a:t>
            </a:r>
            <a:endParaRPr sz="2800">
              <a:latin typeface="DejaVu Sans"/>
              <a:cs typeface="DejaVu Sans"/>
            </a:endParaRPr>
          </a:p>
          <a:p>
            <a:pPr marL="350520" indent="-33782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5">
                <a:latin typeface="DejaVu Sans"/>
                <a:cs typeface="DejaVu Sans"/>
              </a:rPr>
              <a:t>Usuários</a:t>
            </a:r>
            <a:r>
              <a:rPr dirty="0" sz="2800" spc="-20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finais:</a:t>
            </a:r>
            <a:endParaRPr sz="2800">
              <a:latin typeface="DejaVu Sans"/>
              <a:cs typeface="DejaVu Sans"/>
            </a:endParaRPr>
          </a:p>
          <a:p>
            <a:pPr lvl="1" marL="750570" indent="-281305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750570" algn="l"/>
              </a:tabLst>
            </a:pPr>
            <a:r>
              <a:rPr dirty="0" sz="2600" spc="-5">
                <a:latin typeface="DejaVu Sans"/>
                <a:cs typeface="DejaVu Sans"/>
              </a:rPr>
              <a:t>Usuários</a:t>
            </a:r>
            <a:r>
              <a:rPr dirty="0" sz="2600" spc="-10">
                <a:latin typeface="DejaVu Sans"/>
                <a:cs typeface="DejaVu Sans"/>
              </a:rPr>
              <a:t> </a:t>
            </a:r>
            <a:r>
              <a:rPr dirty="0" sz="2600" spc="-5">
                <a:latin typeface="DejaVu Sans"/>
                <a:cs typeface="DejaVu Sans"/>
              </a:rPr>
              <a:t>casuais</a:t>
            </a:r>
            <a:endParaRPr sz="2600">
              <a:latin typeface="DejaVu Sans"/>
              <a:cs typeface="DejaVu Sans"/>
            </a:endParaRPr>
          </a:p>
          <a:p>
            <a:pPr lvl="1" marL="750570" indent="-281305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750570" algn="l"/>
              </a:tabLst>
            </a:pPr>
            <a:r>
              <a:rPr dirty="0" sz="2600" spc="-5">
                <a:latin typeface="DejaVu Sans"/>
                <a:cs typeface="DejaVu Sans"/>
              </a:rPr>
              <a:t>Usuários</a:t>
            </a:r>
            <a:r>
              <a:rPr dirty="0" sz="2600" spc="-10">
                <a:latin typeface="DejaVu Sans"/>
                <a:cs typeface="DejaVu Sans"/>
              </a:rPr>
              <a:t> </a:t>
            </a:r>
            <a:r>
              <a:rPr dirty="0" sz="2600" spc="-5">
                <a:latin typeface="DejaVu Sans"/>
                <a:cs typeface="DejaVu Sans"/>
              </a:rPr>
              <a:t>leigos</a:t>
            </a:r>
            <a:endParaRPr sz="2600">
              <a:latin typeface="DejaVu Sans"/>
              <a:cs typeface="DejaVu Sans"/>
            </a:endParaRPr>
          </a:p>
          <a:p>
            <a:pPr lvl="1" marL="750570" indent="-281305">
              <a:lnSpc>
                <a:spcPct val="100000"/>
              </a:lnSpc>
              <a:spcBef>
                <a:spcPts val="110"/>
              </a:spcBef>
              <a:buFont typeface="Times New Roman"/>
              <a:buChar char="–"/>
              <a:tabLst>
                <a:tab pos="750570" algn="l"/>
              </a:tabLst>
            </a:pPr>
            <a:r>
              <a:rPr dirty="0" sz="2600" spc="-5">
                <a:latin typeface="DejaVu Sans"/>
                <a:cs typeface="DejaVu Sans"/>
              </a:rPr>
              <a:t>Usuários</a:t>
            </a:r>
            <a:r>
              <a:rPr dirty="0" sz="2600" spc="-10">
                <a:latin typeface="DejaVu Sans"/>
                <a:cs typeface="DejaVu Sans"/>
              </a:rPr>
              <a:t> </a:t>
            </a:r>
            <a:r>
              <a:rPr dirty="0" sz="2600" spc="-5">
                <a:latin typeface="DejaVu Sans"/>
                <a:cs typeface="DejaVu Sans"/>
              </a:rPr>
              <a:t>especializados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394970"/>
            <a:ext cx="7981315" cy="10185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910"/>
              </a:lnSpc>
              <a:spcBef>
                <a:spcPts val="100"/>
              </a:spcBef>
            </a:pPr>
            <a:r>
              <a:rPr dirty="0" sz="3600" spc="-30">
                <a:solidFill>
                  <a:srgbClr val="000000"/>
                </a:solidFill>
              </a:rPr>
              <a:t>Vantagens </a:t>
            </a:r>
            <a:r>
              <a:rPr dirty="0" sz="3600">
                <a:solidFill>
                  <a:srgbClr val="000000"/>
                </a:solidFill>
              </a:rPr>
              <a:t>da </a:t>
            </a:r>
            <a:r>
              <a:rPr dirty="0" sz="3600" spc="-5">
                <a:solidFill>
                  <a:srgbClr val="000000"/>
                </a:solidFill>
              </a:rPr>
              <a:t>Utilização </a:t>
            </a:r>
            <a:r>
              <a:rPr dirty="0" sz="3600">
                <a:solidFill>
                  <a:srgbClr val="000000"/>
                </a:solidFill>
              </a:rPr>
              <a:t>de</a:t>
            </a:r>
            <a:r>
              <a:rPr dirty="0" sz="3600" spc="-90">
                <a:solidFill>
                  <a:srgbClr val="000000"/>
                </a:solidFill>
              </a:rPr>
              <a:t> </a:t>
            </a:r>
            <a:r>
              <a:rPr dirty="0" sz="3600">
                <a:solidFill>
                  <a:srgbClr val="000000"/>
                </a:solidFill>
              </a:rPr>
              <a:t>um</a:t>
            </a:r>
            <a:endParaRPr sz="3600"/>
          </a:p>
          <a:p>
            <a:pPr algn="ctr" marR="305435">
              <a:lnSpc>
                <a:spcPts val="3910"/>
              </a:lnSpc>
            </a:pPr>
            <a:r>
              <a:rPr dirty="0" sz="3600" spc="-5">
                <a:solidFill>
                  <a:srgbClr val="000000"/>
                </a:solidFill>
              </a:rPr>
              <a:t>SGBD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7069" y="1512570"/>
            <a:ext cx="132715" cy="220472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4889" y="1532889"/>
            <a:ext cx="7126605" cy="4436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28980">
              <a:lnSpc>
                <a:spcPct val="149000"/>
              </a:lnSpc>
              <a:spcBef>
                <a:spcPts val="95"/>
              </a:spcBef>
            </a:pPr>
            <a:r>
              <a:rPr dirty="0" sz="2400" spc="-15">
                <a:latin typeface="DejaVu Sans"/>
                <a:cs typeface="DejaVu Sans"/>
              </a:rPr>
              <a:t>Controle </a:t>
            </a:r>
            <a:r>
              <a:rPr dirty="0" sz="2400" spc="-5">
                <a:latin typeface="DejaVu Sans"/>
                <a:cs typeface="DejaVu Sans"/>
              </a:rPr>
              <a:t>de </a:t>
            </a:r>
            <a:r>
              <a:rPr dirty="0" sz="2400" spc="-10">
                <a:latin typeface="DejaVu Sans"/>
                <a:cs typeface="DejaVu Sans"/>
              </a:rPr>
              <a:t>redundância </a:t>
            </a:r>
            <a:r>
              <a:rPr dirty="0" sz="2400" spc="-5">
                <a:latin typeface="DejaVu Sans"/>
                <a:cs typeface="DejaVu Sans"/>
              </a:rPr>
              <a:t>dos dados  </a:t>
            </a:r>
            <a:r>
              <a:rPr dirty="0" sz="2400" spc="-15">
                <a:latin typeface="DejaVu Sans"/>
                <a:cs typeface="DejaVu Sans"/>
              </a:rPr>
              <a:t>Controle </a:t>
            </a:r>
            <a:r>
              <a:rPr dirty="0" sz="2400" spc="-5">
                <a:latin typeface="DejaVu Sans"/>
                <a:cs typeface="DejaVu Sans"/>
              </a:rPr>
              <a:t>de acesso (segurança)  </a:t>
            </a:r>
            <a:r>
              <a:rPr dirty="0" sz="2400" spc="-10">
                <a:latin typeface="DejaVu Sans"/>
                <a:cs typeface="DejaVu Sans"/>
              </a:rPr>
              <a:t>Armazenamento </a:t>
            </a:r>
            <a:r>
              <a:rPr dirty="0" sz="2400" spc="-5">
                <a:latin typeface="DejaVu Sans"/>
                <a:cs typeface="DejaVu Sans"/>
              </a:rPr>
              <a:t>persistente dos</a:t>
            </a:r>
            <a:r>
              <a:rPr dirty="0" sz="2400">
                <a:latin typeface="DejaVu Sans"/>
                <a:cs typeface="DejaVu Sans"/>
              </a:rPr>
              <a:t> </a:t>
            </a:r>
            <a:r>
              <a:rPr dirty="0" sz="2400" spc="-5">
                <a:latin typeface="DejaVu Sans"/>
                <a:cs typeface="DejaVu Sans"/>
              </a:rPr>
              <a:t>dados</a:t>
            </a:r>
            <a:endParaRPr sz="2400">
              <a:latin typeface="DejaVu Sans"/>
              <a:cs typeface="DejaVu Sans"/>
            </a:endParaRPr>
          </a:p>
          <a:p>
            <a:pPr marL="12700" marR="728980">
              <a:lnSpc>
                <a:spcPts val="2350"/>
              </a:lnSpc>
              <a:spcBef>
                <a:spcPts val="1930"/>
              </a:spcBef>
            </a:pPr>
            <a:r>
              <a:rPr dirty="0" sz="2400" spc="-5">
                <a:latin typeface="DejaVu Sans"/>
                <a:cs typeface="DejaVu Sans"/>
              </a:rPr>
              <a:t>Existência de múltiplas interfaces para os  usuários</a:t>
            </a:r>
            <a:endParaRPr sz="2400">
              <a:latin typeface="DejaVu Sans"/>
              <a:cs typeface="DejaVu Sans"/>
            </a:endParaRPr>
          </a:p>
          <a:p>
            <a:pPr marL="12700" marR="5080">
              <a:lnSpc>
                <a:spcPts val="2340"/>
              </a:lnSpc>
              <a:spcBef>
                <a:spcPts val="1950"/>
              </a:spcBef>
            </a:pPr>
            <a:r>
              <a:rPr dirty="0" sz="2400" spc="-20">
                <a:latin typeface="DejaVu Sans"/>
                <a:cs typeface="DejaVu Sans"/>
              </a:rPr>
              <a:t>Representação </a:t>
            </a:r>
            <a:r>
              <a:rPr dirty="0" sz="2400" spc="-5">
                <a:latin typeface="DejaVu Sans"/>
                <a:cs typeface="DejaVu Sans"/>
              </a:rPr>
              <a:t>de </a:t>
            </a:r>
            <a:r>
              <a:rPr dirty="0" sz="2400" spc="-10">
                <a:latin typeface="DejaVu Sans"/>
                <a:cs typeface="DejaVu Sans"/>
              </a:rPr>
              <a:t>relacionamentos </a:t>
            </a:r>
            <a:r>
              <a:rPr dirty="0" sz="2400" spc="-20">
                <a:latin typeface="DejaVu Sans"/>
                <a:cs typeface="DejaVu Sans"/>
              </a:rPr>
              <a:t>complexos  entre </a:t>
            </a:r>
            <a:r>
              <a:rPr dirty="0" sz="2400">
                <a:latin typeface="DejaVu Sans"/>
                <a:cs typeface="DejaVu Sans"/>
              </a:rPr>
              <a:t>os </a:t>
            </a:r>
            <a:r>
              <a:rPr dirty="0" sz="2400" spc="-5">
                <a:latin typeface="DejaVu Sans"/>
                <a:cs typeface="DejaVu Sans"/>
              </a:rPr>
              <a:t>dados</a:t>
            </a:r>
            <a:endParaRPr sz="2400">
              <a:latin typeface="DejaVu Sans"/>
              <a:cs typeface="DejaVu Sans"/>
            </a:endParaRPr>
          </a:p>
          <a:p>
            <a:pPr marL="12700" marR="838835">
              <a:lnSpc>
                <a:spcPct val="149000"/>
              </a:lnSpc>
              <a:spcBef>
                <a:spcPts val="20"/>
              </a:spcBef>
            </a:pPr>
            <a:r>
              <a:rPr dirty="0" sz="2400" spc="-5">
                <a:latin typeface="DejaVu Sans"/>
                <a:cs typeface="DejaVu Sans"/>
              </a:rPr>
              <a:t>Manutenção </a:t>
            </a:r>
            <a:r>
              <a:rPr dirty="0" sz="2400">
                <a:latin typeface="DejaVu Sans"/>
                <a:cs typeface="DejaVu Sans"/>
              </a:rPr>
              <a:t>de </a:t>
            </a:r>
            <a:r>
              <a:rPr dirty="0" sz="2400" spc="-15">
                <a:latin typeface="DejaVu Sans"/>
                <a:cs typeface="DejaVu Sans"/>
              </a:rPr>
              <a:t>restrições </a:t>
            </a:r>
            <a:r>
              <a:rPr dirty="0" sz="2400" spc="-5">
                <a:latin typeface="DejaVu Sans"/>
                <a:cs typeface="DejaVu Sans"/>
              </a:rPr>
              <a:t>de integridade  </a:t>
            </a:r>
            <a:r>
              <a:rPr dirty="0" sz="2400" spc="-15">
                <a:latin typeface="DejaVu Sans"/>
                <a:cs typeface="DejaVu Sans"/>
              </a:rPr>
              <a:t>Recuperação </a:t>
            </a:r>
            <a:r>
              <a:rPr dirty="0" sz="2400" spc="-5">
                <a:latin typeface="DejaVu Sans"/>
                <a:cs typeface="DejaVu Sans"/>
              </a:rPr>
              <a:t>de</a:t>
            </a:r>
            <a:r>
              <a:rPr dirty="0" sz="2400" spc="10">
                <a:latin typeface="DejaVu Sans"/>
                <a:cs typeface="DejaVu Sans"/>
              </a:rPr>
              <a:t> </a:t>
            </a:r>
            <a:r>
              <a:rPr dirty="0" sz="2400" spc="-5">
                <a:latin typeface="DejaVu Sans"/>
                <a:cs typeface="DejaVu Sans"/>
              </a:rPr>
              <a:t>falhas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69" y="416940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069" y="4831079"/>
            <a:ext cx="132715" cy="1117600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319" y="980440"/>
            <a:ext cx="68967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Modelo </a:t>
            </a:r>
            <a:r>
              <a:rPr dirty="0" sz="3200" spc="-5">
                <a:solidFill>
                  <a:srgbClr val="000000"/>
                </a:solidFill>
              </a:rPr>
              <a:t>Relacional </a:t>
            </a:r>
            <a:r>
              <a:rPr dirty="0" sz="3200">
                <a:solidFill>
                  <a:srgbClr val="000000"/>
                </a:solidFill>
              </a:rPr>
              <a:t>-</a:t>
            </a:r>
            <a:r>
              <a:rPr dirty="0" sz="3200" spc="-10">
                <a:solidFill>
                  <a:srgbClr val="000000"/>
                </a:solidFill>
              </a:rPr>
              <a:t> </a:t>
            </a:r>
            <a:r>
              <a:rPr dirty="0" sz="3200" spc="-5" i="1">
                <a:solidFill>
                  <a:srgbClr val="000000"/>
                </a:solidFill>
                <a:latin typeface="DejaVu Sans"/>
                <a:cs typeface="DejaVu Sans"/>
              </a:rPr>
              <a:t>Conceitos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040" y="2456180"/>
            <a:ext cx="7693025" cy="20847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16230" indent="-278130">
              <a:lnSpc>
                <a:spcPct val="100000"/>
              </a:lnSpc>
              <a:spcBef>
                <a:spcPts val="120"/>
              </a:spcBef>
              <a:buFont typeface="UnDotum"/>
              <a:buChar char=""/>
              <a:tabLst>
                <a:tab pos="316230" algn="l"/>
              </a:tabLst>
            </a:pPr>
            <a:r>
              <a:rPr dirty="0" sz="2600" spc="10" b="1">
                <a:latin typeface="Arial"/>
                <a:cs typeface="Arial"/>
              </a:rPr>
              <a:t>Restrições de</a:t>
            </a:r>
            <a:r>
              <a:rPr dirty="0" sz="2600" spc="-5" b="1">
                <a:latin typeface="Arial"/>
                <a:cs typeface="Arial"/>
              </a:rPr>
              <a:t> </a:t>
            </a:r>
            <a:r>
              <a:rPr dirty="0" sz="2600" spc="10" b="1">
                <a:latin typeface="Arial"/>
                <a:cs typeface="Arial"/>
              </a:rPr>
              <a:t>integridade</a:t>
            </a:r>
            <a:endParaRPr sz="2600">
              <a:latin typeface="Arial"/>
              <a:cs typeface="Arial"/>
            </a:endParaRPr>
          </a:p>
          <a:p>
            <a:pPr lvl="1" marL="643890" indent="-231140">
              <a:lnSpc>
                <a:spcPct val="100000"/>
              </a:lnSpc>
              <a:spcBef>
                <a:spcPts val="2490"/>
              </a:spcBef>
              <a:buFont typeface="UnDotum"/>
              <a:buChar char=""/>
              <a:tabLst>
                <a:tab pos="643890" algn="l"/>
              </a:tabLst>
            </a:pPr>
            <a:r>
              <a:rPr dirty="0" sz="2450" spc="5">
                <a:latin typeface="Arial"/>
                <a:cs typeface="Arial"/>
              </a:rPr>
              <a:t>Condições que devem ser verificadas pelo</a:t>
            </a:r>
            <a:r>
              <a:rPr dirty="0" sz="2450" spc="130">
                <a:latin typeface="Arial"/>
                <a:cs typeface="Arial"/>
              </a:rPr>
              <a:t> </a:t>
            </a:r>
            <a:r>
              <a:rPr dirty="0" sz="2450" spc="10" b="1">
                <a:latin typeface="Arial"/>
                <a:cs typeface="Arial"/>
              </a:rPr>
              <a:t>SGBD</a:t>
            </a:r>
            <a:r>
              <a:rPr dirty="0" sz="2450" spc="10">
                <a:latin typeface="Arial"/>
                <a:cs typeface="Arial"/>
              </a:rPr>
              <a:t>.</a:t>
            </a:r>
            <a:endParaRPr sz="2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UnDotum"/>
              <a:buChar char=""/>
            </a:pPr>
            <a:endParaRPr sz="2750">
              <a:latin typeface="Arial"/>
              <a:cs typeface="Arial"/>
            </a:endParaRPr>
          </a:p>
          <a:p>
            <a:pPr lvl="1" marL="643890" marR="163830" indent="-231140">
              <a:lnSpc>
                <a:spcPct val="75500"/>
              </a:lnSpc>
              <a:buFont typeface="UnDotum"/>
              <a:buChar char=""/>
              <a:tabLst>
                <a:tab pos="643890" algn="l"/>
              </a:tabLst>
            </a:pPr>
            <a:r>
              <a:rPr dirty="0" sz="2450" spc="5">
                <a:latin typeface="Arial"/>
                <a:cs typeface="Arial"/>
              </a:rPr>
              <a:t>São especificadas no </a:t>
            </a:r>
            <a:r>
              <a:rPr dirty="0" sz="2450" spc="10">
                <a:latin typeface="Arial"/>
                <a:cs typeface="Arial"/>
              </a:rPr>
              <a:t>esquema </a:t>
            </a:r>
            <a:r>
              <a:rPr dirty="0" sz="2450" spc="5">
                <a:latin typeface="Arial"/>
                <a:cs typeface="Arial"/>
              </a:rPr>
              <a:t>e </a:t>
            </a:r>
            <a:r>
              <a:rPr dirty="0" sz="2450" spc="10">
                <a:latin typeface="Arial"/>
                <a:cs typeface="Arial"/>
              </a:rPr>
              <a:t>devem </a:t>
            </a:r>
            <a:r>
              <a:rPr dirty="0" sz="2450" spc="5">
                <a:latin typeface="Arial"/>
                <a:cs typeface="Arial"/>
              </a:rPr>
              <a:t>ser  </a:t>
            </a:r>
            <a:r>
              <a:rPr dirty="0" sz="2450" spc="10">
                <a:latin typeface="Arial"/>
                <a:cs typeface="Arial"/>
              </a:rPr>
              <a:t>mantidas </a:t>
            </a:r>
            <a:r>
              <a:rPr dirty="0" sz="2450" spc="5">
                <a:latin typeface="Arial"/>
                <a:cs typeface="Arial"/>
              </a:rPr>
              <a:t>em todas as instâncias deste</a:t>
            </a:r>
            <a:r>
              <a:rPr dirty="0" sz="2450">
                <a:latin typeface="Arial"/>
                <a:cs typeface="Arial"/>
              </a:rPr>
              <a:t> </a:t>
            </a:r>
            <a:r>
              <a:rPr dirty="0" sz="2450" spc="5">
                <a:latin typeface="Arial"/>
                <a:cs typeface="Arial"/>
              </a:rPr>
              <a:t>esquema.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80770"/>
            <a:ext cx="73875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Dados em Sistemas de Arquivos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799589" y="4053840"/>
            <a:ext cx="1347470" cy="770890"/>
            <a:chOff x="1799589" y="4053840"/>
            <a:chExt cx="1347470" cy="770890"/>
          </a:xfrm>
        </p:grpSpPr>
        <p:sp>
          <p:nvSpPr>
            <p:cNvPr id="4" name="object 4"/>
            <p:cNvSpPr/>
            <p:nvPr/>
          </p:nvSpPr>
          <p:spPr>
            <a:xfrm>
              <a:off x="1799589" y="4053840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673100" y="0"/>
                  </a:moveTo>
                  <a:lnTo>
                    <a:pt x="605889" y="794"/>
                  </a:lnTo>
                  <a:lnTo>
                    <a:pt x="539277" y="3106"/>
                  </a:lnTo>
                  <a:lnTo>
                    <a:pt x="473862" y="6827"/>
                  </a:lnTo>
                  <a:lnTo>
                    <a:pt x="410241" y="11848"/>
                  </a:lnTo>
                  <a:lnTo>
                    <a:pt x="349014" y="18062"/>
                  </a:lnTo>
                  <a:lnTo>
                    <a:pt x="290779" y="25359"/>
                  </a:lnTo>
                  <a:lnTo>
                    <a:pt x="236133" y="33631"/>
                  </a:lnTo>
                  <a:lnTo>
                    <a:pt x="185675" y="42771"/>
                  </a:lnTo>
                  <a:lnTo>
                    <a:pt x="140004" y="52669"/>
                  </a:lnTo>
                  <a:lnTo>
                    <a:pt x="99718" y="63217"/>
                  </a:lnTo>
                  <a:lnTo>
                    <a:pt x="37693" y="85831"/>
                  </a:lnTo>
                  <a:lnTo>
                    <a:pt x="4387" y="109746"/>
                  </a:lnTo>
                  <a:lnTo>
                    <a:pt x="0" y="121920"/>
                  </a:lnTo>
                  <a:lnTo>
                    <a:pt x="0" y="648970"/>
                  </a:lnTo>
                  <a:lnTo>
                    <a:pt x="37693" y="685058"/>
                  </a:lnTo>
                  <a:lnTo>
                    <a:pt x="99718" y="707672"/>
                  </a:lnTo>
                  <a:lnTo>
                    <a:pt x="140004" y="718220"/>
                  </a:lnTo>
                  <a:lnTo>
                    <a:pt x="185675" y="728118"/>
                  </a:lnTo>
                  <a:lnTo>
                    <a:pt x="236133" y="737258"/>
                  </a:lnTo>
                  <a:lnTo>
                    <a:pt x="290779" y="745530"/>
                  </a:lnTo>
                  <a:lnTo>
                    <a:pt x="349014" y="752827"/>
                  </a:lnTo>
                  <a:lnTo>
                    <a:pt x="410241" y="759041"/>
                  </a:lnTo>
                  <a:lnTo>
                    <a:pt x="473862" y="764062"/>
                  </a:lnTo>
                  <a:lnTo>
                    <a:pt x="539277" y="767783"/>
                  </a:lnTo>
                  <a:lnTo>
                    <a:pt x="605889" y="770095"/>
                  </a:lnTo>
                  <a:lnTo>
                    <a:pt x="673100" y="770890"/>
                  </a:lnTo>
                  <a:lnTo>
                    <a:pt x="740326" y="770095"/>
                  </a:lnTo>
                  <a:lnTo>
                    <a:pt x="806983" y="767783"/>
                  </a:lnTo>
                  <a:lnTo>
                    <a:pt x="872469" y="764062"/>
                  </a:lnTo>
                  <a:lnTo>
                    <a:pt x="936180" y="759041"/>
                  </a:lnTo>
                  <a:lnTo>
                    <a:pt x="997514" y="752827"/>
                  </a:lnTo>
                  <a:lnTo>
                    <a:pt x="1055867" y="745530"/>
                  </a:lnTo>
                  <a:lnTo>
                    <a:pt x="1110638" y="737258"/>
                  </a:lnTo>
                  <a:lnTo>
                    <a:pt x="1161222" y="728118"/>
                  </a:lnTo>
                  <a:lnTo>
                    <a:pt x="1207018" y="718220"/>
                  </a:lnTo>
                  <a:lnTo>
                    <a:pt x="1247422" y="707672"/>
                  </a:lnTo>
                  <a:lnTo>
                    <a:pt x="1309644" y="685058"/>
                  </a:lnTo>
                  <a:lnTo>
                    <a:pt x="1343066" y="661143"/>
                  </a:lnTo>
                  <a:lnTo>
                    <a:pt x="1347470" y="648970"/>
                  </a:lnTo>
                  <a:lnTo>
                    <a:pt x="1347470" y="121920"/>
                  </a:lnTo>
                  <a:lnTo>
                    <a:pt x="1309644" y="85831"/>
                  </a:lnTo>
                  <a:lnTo>
                    <a:pt x="1247422" y="63217"/>
                  </a:lnTo>
                  <a:lnTo>
                    <a:pt x="1207018" y="52669"/>
                  </a:lnTo>
                  <a:lnTo>
                    <a:pt x="1161222" y="42771"/>
                  </a:lnTo>
                  <a:lnTo>
                    <a:pt x="1110638" y="33631"/>
                  </a:lnTo>
                  <a:lnTo>
                    <a:pt x="1055867" y="25359"/>
                  </a:lnTo>
                  <a:lnTo>
                    <a:pt x="997514" y="18062"/>
                  </a:lnTo>
                  <a:lnTo>
                    <a:pt x="936180" y="11848"/>
                  </a:lnTo>
                  <a:lnTo>
                    <a:pt x="872469" y="6827"/>
                  </a:lnTo>
                  <a:lnTo>
                    <a:pt x="806983" y="3106"/>
                  </a:lnTo>
                  <a:lnTo>
                    <a:pt x="740326" y="794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99589" y="4053840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0" y="121920"/>
                  </a:moveTo>
                  <a:lnTo>
                    <a:pt x="37693" y="85831"/>
                  </a:lnTo>
                  <a:lnTo>
                    <a:pt x="99718" y="63217"/>
                  </a:lnTo>
                  <a:lnTo>
                    <a:pt x="140004" y="52669"/>
                  </a:lnTo>
                  <a:lnTo>
                    <a:pt x="185675" y="42771"/>
                  </a:lnTo>
                  <a:lnTo>
                    <a:pt x="236133" y="33631"/>
                  </a:lnTo>
                  <a:lnTo>
                    <a:pt x="290779" y="25359"/>
                  </a:lnTo>
                  <a:lnTo>
                    <a:pt x="349014" y="18062"/>
                  </a:lnTo>
                  <a:lnTo>
                    <a:pt x="410241" y="11848"/>
                  </a:lnTo>
                  <a:lnTo>
                    <a:pt x="473862" y="6827"/>
                  </a:lnTo>
                  <a:lnTo>
                    <a:pt x="539277" y="3106"/>
                  </a:lnTo>
                  <a:lnTo>
                    <a:pt x="605889" y="794"/>
                  </a:lnTo>
                  <a:lnTo>
                    <a:pt x="673100" y="0"/>
                  </a:lnTo>
                  <a:lnTo>
                    <a:pt x="740326" y="794"/>
                  </a:lnTo>
                  <a:lnTo>
                    <a:pt x="806983" y="3106"/>
                  </a:lnTo>
                  <a:lnTo>
                    <a:pt x="872469" y="6827"/>
                  </a:lnTo>
                  <a:lnTo>
                    <a:pt x="936180" y="11848"/>
                  </a:lnTo>
                  <a:lnTo>
                    <a:pt x="997514" y="18062"/>
                  </a:lnTo>
                  <a:lnTo>
                    <a:pt x="1055867" y="25359"/>
                  </a:lnTo>
                  <a:lnTo>
                    <a:pt x="1110638" y="33631"/>
                  </a:lnTo>
                  <a:lnTo>
                    <a:pt x="1161222" y="42771"/>
                  </a:lnTo>
                  <a:lnTo>
                    <a:pt x="1207018" y="52669"/>
                  </a:lnTo>
                  <a:lnTo>
                    <a:pt x="1247422" y="63217"/>
                  </a:lnTo>
                  <a:lnTo>
                    <a:pt x="1309644" y="85831"/>
                  </a:lnTo>
                  <a:lnTo>
                    <a:pt x="1343066" y="109746"/>
                  </a:lnTo>
                  <a:lnTo>
                    <a:pt x="1347470" y="121920"/>
                  </a:lnTo>
                  <a:lnTo>
                    <a:pt x="1347470" y="648970"/>
                  </a:lnTo>
                  <a:lnTo>
                    <a:pt x="1309644" y="685058"/>
                  </a:lnTo>
                  <a:lnTo>
                    <a:pt x="1247422" y="707672"/>
                  </a:lnTo>
                  <a:lnTo>
                    <a:pt x="1207018" y="718220"/>
                  </a:lnTo>
                  <a:lnTo>
                    <a:pt x="1161222" y="728118"/>
                  </a:lnTo>
                  <a:lnTo>
                    <a:pt x="1110638" y="737258"/>
                  </a:lnTo>
                  <a:lnTo>
                    <a:pt x="1055867" y="745530"/>
                  </a:lnTo>
                  <a:lnTo>
                    <a:pt x="997514" y="752827"/>
                  </a:lnTo>
                  <a:lnTo>
                    <a:pt x="936180" y="759041"/>
                  </a:lnTo>
                  <a:lnTo>
                    <a:pt x="872469" y="764062"/>
                  </a:lnTo>
                  <a:lnTo>
                    <a:pt x="806983" y="767783"/>
                  </a:lnTo>
                  <a:lnTo>
                    <a:pt x="740326" y="770095"/>
                  </a:lnTo>
                  <a:lnTo>
                    <a:pt x="673100" y="770890"/>
                  </a:lnTo>
                  <a:lnTo>
                    <a:pt x="605889" y="770095"/>
                  </a:lnTo>
                  <a:lnTo>
                    <a:pt x="539277" y="767783"/>
                  </a:lnTo>
                  <a:lnTo>
                    <a:pt x="473862" y="764062"/>
                  </a:lnTo>
                  <a:lnTo>
                    <a:pt x="410241" y="759041"/>
                  </a:lnTo>
                  <a:lnTo>
                    <a:pt x="349014" y="752827"/>
                  </a:lnTo>
                  <a:lnTo>
                    <a:pt x="290779" y="745530"/>
                  </a:lnTo>
                  <a:lnTo>
                    <a:pt x="236133" y="737258"/>
                  </a:lnTo>
                  <a:lnTo>
                    <a:pt x="185675" y="728118"/>
                  </a:lnTo>
                  <a:lnTo>
                    <a:pt x="140004" y="718220"/>
                  </a:lnTo>
                  <a:lnTo>
                    <a:pt x="99718" y="707672"/>
                  </a:lnTo>
                  <a:lnTo>
                    <a:pt x="37693" y="685058"/>
                  </a:lnTo>
                  <a:lnTo>
                    <a:pt x="4387" y="661143"/>
                  </a:lnTo>
                  <a:lnTo>
                    <a:pt x="0" y="648970"/>
                  </a:lnTo>
                  <a:lnTo>
                    <a:pt x="0" y="121920"/>
                  </a:lnTo>
                  <a:close/>
                </a:path>
                <a:path w="1347470" h="770889">
                  <a:moveTo>
                    <a:pt x="0" y="0"/>
                  </a:moveTo>
                  <a:lnTo>
                    <a:pt x="0" y="0"/>
                  </a:lnTo>
                </a:path>
                <a:path w="1347470" h="770889">
                  <a:moveTo>
                    <a:pt x="1347470" y="770890"/>
                  </a:moveTo>
                  <a:lnTo>
                    <a:pt x="1347470" y="77089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99589" y="4175760"/>
              <a:ext cx="1347470" cy="120650"/>
            </a:xfrm>
            <a:custGeom>
              <a:avLst/>
              <a:gdLst/>
              <a:ahLst/>
              <a:cxnLst/>
              <a:rect l="l" t="t" r="r" b="b"/>
              <a:pathLst>
                <a:path w="1347470" h="120650">
                  <a:moveTo>
                    <a:pt x="1347470" y="0"/>
                  </a:moveTo>
                  <a:lnTo>
                    <a:pt x="0" y="0"/>
                  </a:lnTo>
                  <a:lnTo>
                    <a:pt x="4387" y="11936"/>
                  </a:lnTo>
                  <a:lnTo>
                    <a:pt x="37693" y="35468"/>
                  </a:lnTo>
                  <a:lnTo>
                    <a:pt x="99718" y="57808"/>
                  </a:lnTo>
                  <a:lnTo>
                    <a:pt x="140004" y="68254"/>
                  </a:lnTo>
                  <a:lnTo>
                    <a:pt x="185675" y="78071"/>
                  </a:lnTo>
                  <a:lnTo>
                    <a:pt x="236133" y="87147"/>
                  </a:lnTo>
                  <a:lnTo>
                    <a:pt x="290779" y="95371"/>
                  </a:lnTo>
                  <a:lnTo>
                    <a:pt x="349014" y="102634"/>
                  </a:lnTo>
                  <a:lnTo>
                    <a:pt x="410241" y="108825"/>
                  </a:lnTo>
                  <a:lnTo>
                    <a:pt x="473862" y="113832"/>
                  </a:lnTo>
                  <a:lnTo>
                    <a:pt x="539277" y="117546"/>
                  </a:lnTo>
                  <a:lnTo>
                    <a:pt x="605889" y="119855"/>
                  </a:lnTo>
                  <a:lnTo>
                    <a:pt x="673100" y="120650"/>
                  </a:lnTo>
                  <a:lnTo>
                    <a:pt x="740326" y="119855"/>
                  </a:lnTo>
                  <a:lnTo>
                    <a:pt x="806983" y="117546"/>
                  </a:lnTo>
                  <a:lnTo>
                    <a:pt x="872469" y="113832"/>
                  </a:lnTo>
                  <a:lnTo>
                    <a:pt x="936180" y="108825"/>
                  </a:lnTo>
                  <a:lnTo>
                    <a:pt x="997514" y="102634"/>
                  </a:lnTo>
                  <a:lnTo>
                    <a:pt x="1055867" y="95371"/>
                  </a:lnTo>
                  <a:lnTo>
                    <a:pt x="1110638" y="87147"/>
                  </a:lnTo>
                  <a:lnTo>
                    <a:pt x="1161222" y="78071"/>
                  </a:lnTo>
                  <a:lnTo>
                    <a:pt x="1207018" y="68254"/>
                  </a:lnTo>
                  <a:lnTo>
                    <a:pt x="1247422" y="57808"/>
                  </a:lnTo>
                  <a:lnTo>
                    <a:pt x="1309644" y="35468"/>
                  </a:lnTo>
                  <a:lnTo>
                    <a:pt x="1343066" y="11936"/>
                  </a:lnTo>
                  <a:lnTo>
                    <a:pt x="13474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99589" y="4053840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0" y="121920"/>
                  </a:moveTo>
                  <a:lnTo>
                    <a:pt x="37693" y="157388"/>
                  </a:lnTo>
                  <a:lnTo>
                    <a:pt x="99718" y="179728"/>
                  </a:lnTo>
                  <a:lnTo>
                    <a:pt x="140004" y="190174"/>
                  </a:lnTo>
                  <a:lnTo>
                    <a:pt x="185675" y="199991"/>
                  </a:lnTo>
                  <a:lnTo>
                    <a:pt x="236133" y="209067"/>
                  </a:lnTo>
                  <a:lnTo>
                    <a:pt x="290779" y="217291"/>
                  </a:lnTo>
                  <a:lnTo>
                    <a:pt x="349014" y="224554"/>
                  </a:lnTo>
                  <a:lnTo>
                    <a:pt x="410241" y="230745"/>
                  </a:lnTo>
                  <a:lnTo>
                    <a:pt x="473862" y="235752"/>
                  </a:lnTo>
                  <a:lnTo>
                    <a:pt x="539277" y="239466"/>
                  </a:lnTo>
                  <a:lnTo>
                    <a:pt x="605889" y="241775"/>
                  </a:lnTo>
                  <a:lnTo>
                    <a:pt x="673100" y="242570"/>
                  </a:lnTo>
                  <a:lnTo>
                    <a:pt x="740326" y="241775"/>
                  </a:lnTo>
                  <a:lnTo>
                    <a:pt x="806983" y="239466"/>
                  </a:lnTo>
                  <a:lnTo>
                    <a:pt x="872469" y="235752"/>
                  </a:lnTo>
                  <a:lnTo>
                    <a:pt x="936180" y="230745"/>
                  </a:lnTo>
                  <a:lnTo>
                    <a:pt x="997514" y="224554"/>
                  </a:lnTo>
                  <a:lnTo>
                    <a:pt x="1055867" y="217291"/>
                  </a:lnTo>
                  <a:lnTo>
                    <a:pt x="1110638" y="209067"/>
                  </a:lnTo>
                  <a:lnTo>
                    <a:pt x="1161222" y="199991"/>
                  </a:lnTo>
                  <a:lnTo>
                    <a:pt x="1207018" y="190174"/>
                  </a:lnTo>
                  <a:lnTo>
                    <a:pt x="1247422" y="179728"/>
                  </a:lnTo>
                  <a:lnTo>
                    <a:pt x="1309644" y="157388"/>
                  </a:lnTo>
                  <a:lnTo>
                    <a:pt x="1343066" y="133856"/>
                  </a:lnTo>
                  <a:lnTo>
                    <a:pt x="1347470" y="121920"/>
                  </a:lnTo>
                </a:path>
                <a:path w="1347470" h="770889">
                  <a:moveTo>
                    <a:pt x="0" y="0"/>
                  </a:moveTo>
                  <a:lnTo>
                    <a:pt x="0" y="0"/>
                  </a:lnTo>
                </a:path>
                <a:path w="1347470" h="770889">
                  <a:moveTo>
                    <a:pt x="1347470" y="770890"/>
                  </a:moveTo>
                  <a:lnTo>
                    <a:pt x="1347470" y="77089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33879" y="4304029"/>
            <a:ext cx="1278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Vegetação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80740" y="4108450"/>
            <a:ext cx="878840" cy="660400"/>
            <a:chOff x="3380740" y="4108450"/>
            <a:chExt cx="878840" cy="660400"/>
          </a:xfrm>
        </p:grpSpPr>
        <p:sp>
          <p:nvSpPr>
            <p:cNvPr id="10" name="object 10"/>
            <p:cNvSpPr/>
            <p:nvPr/>
          </p:nvSpPr>
          <p:spPr>
            <a:xfrm>
              <a:off x="3380740" y="410845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439420" y="0"/>
                  </a:moveTo>
                  <a:lnTo>
                    <a:pt x="373726" y="1510"/>
                  </a:lnTo>
                  <a:lnTo>
                    <a:pt x="309351" y="5831"/>
                  </a:lnTo>
                  <a:lnTo>
                    <a:pt x="247613" y="12653"/>
                  </a:lnTo>
                  <a:lnTo>
                    <a:pt x="189829" y="21661"/>
                  </a:lnTo>
                  <a:lnTo>
                    <a:pt x="137318" y="32543"/>
                  </a:lnTo>
                  <a:lnTo>
                    <a:pt x="91399" y="44988"/>
                  </a:lnTo>
                  <a:lnTo>
                    <a:pt x="53389" y="58682"/>
                  </a:lnTo>
                  <a:lnTo>
                    <a:pt x="6371" y="88571"/>
                  </a:lnTo>
                  <a:lnTo>
                    <a:pt x="0" y="104139"/>
                  </a:lnTo>
                  <a:lnTo>
                    <a:pt x="0" y="556260"/>
                  </a:lnTo>
                  <a:lnTo>
                    <a:pt x="24607" y="587085"/>
                  </a:lnTo>
                  <a:lnTo>
                    <a:pt x="91399" y="615411"/>
                  </a:lnTo>
                  <a:lnTo>
                    <a:pt x="137318" y="627856"/>
                  </a:lnTo>
                  <a:lnTo>
                    <a:pt x="189829" y="638738"/>
                  </a:lnTo>
                  <a:lnTo>
                    <a:pt x="247613" y="647746"/>
                  </a:lnTo>
                  <a:lnTo>
                    <a:pt x="309351" y="654568"/>
                  </a:lnTo>
                  <a:lnTo>
                    <a:pt x="373726" y="658889"/>
                  </a:lnTo>
                  <a:lnTo>
                    <a:pt x="439420" y="660400"/>
                  </a:lnTo>
                  <a:lnTo>
                    <a:pt x="505113" y="658889"/>
                  </a:lnTo>
                  <a:lnTo>
                    <a:pt x="569488" y="654568"/>
                  </a:lnTo>
                  <a:lnTo>
                    <a:pt x="631226" y="647746"/>
                  </a:lnTo>
                  <a:lnTo>
                    <a:pt x="689010" y="638738"/>
                  </a:lnTo>
                  <a:lnTo>
                    <a:pt x="741521" y="627856"/>
                  </a:lnTo>
                  <a:lnTo>
                    <a:pt x="787440" y="615411"/>
                  </a:lnTo>
                  <a:lnTo>
                    <a:pt x="825450" y="601717"/>
                  </a:lnTo>
                  <a:lnTo>
                    <a:pt x="872468" y="571828"/>
                  </a:lnTo>
                  <a:lnTo>
                    <a:pt x="878839" y="556260"/>
                  </a:lnTo>
                  <a:lnTo>
                    <a:pt x="878839" y="104139"/>
                  </a:lnTo>
                  <a:lnTo>
                    <a:pt x="854232" y="73314"/>
                  </a:lnTo>
                  <a:lnTo>
                    <a:pt x="787440" y="44988"/>
                  </a:lnTo>
                  <a:lnTo>
                    <a:pt x="741521" y="32543"/>
                  </a:lnTo>
                  <a:lnTo>
                    <a:pt x="689010" y="21661"/>
                  </a:lnTo>
                  <a:lnTo>
                    <a:pt x="631226" y="12653"/>
                  </a:lnTo>
                  <a:lnTo>
                    <a:pt x="569488" y="5831"/>
                  </a:lnTo>
                  <a:lnTo>
                    <a:pt x="505113" y="1510"/>
                  </a:lnTo>
                  <a:lnTo>
                    <a:pt x="43942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80740" y="410845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4139"/>
                  </a:moveTo>
                  <a:lnTo>
                    <a:pt x="24607" y="73314"/>
                  </a:lnTo>
                  <a:lnTo>
                    <a:pt x="91399" y="44988"/>
                  </a:lnTo>
                  <a:lnTo>
                    <a:pt x="137318" y="32543"/>
                  </a:lnTo>
                  <a:lnTo>
                    <a:pt x="189829" y="21661"/>
                  </a:lnTo>
                  <a:lnTo>
                    <a:pt x="247613" y="12653"/>
                  </a:lnTo>
                  <a:lnTo>
                    <a:pt x="309351" y="5831"/>
                  </a:lnTo>
                  <a:lnTo>
                    <a:pt x="373726" y="1510"/>
                  </a:lnTo>
                  <a:lnTo>
                    <a:pt x="439420" y="0"/>
                  </a:lnTo>
                  <a:lnTo>
                    <a:pt x="505113" y="1510"/>
                  </a:lnTo>
                  <a:lnTo>
                    <a:pt x="569488" y="5831"/>
                  </a:lnTo>
                  <a:lnTo>
                    <a:pt x="631226" y="12653"/>
                  </a:lnTo>
                  <a:lnTo>
                    <a:pt x="689010" y="21661"/>
                  </a:lnTo>
                  <a:lnTo>
                    <a:pt x="741521" y="32543"/>
                  </a:lnTo>
                  <a:lnTo>
                    <a:pt x="787440" y="44988"/>
                  </a:lnTo>
                  <a:lnTo>
                    <a:pt x="825450" y="58682"/>
                  </a:lnTo>
                  <a:lnTo>
                    <a:pt x="872468" y="88571"/>
                  </a:lnTo>
                  <a:lnTo>
                    <a:pt x="878839" y="104139"/>
                  </a:lnTo>
                  <a:lnTo>
                    <a:pt x="878839" y="556260"/>
                  </a:lnTo>
                  <a:lnTo>
                    <a:pt x="854232" y="587085"/>
                  </a:lnTo>
                  <a:lnTo>
                    <a:pt x="787440" y="615411"/>
                  </a:lnTo>
                  <a:lnTo>
                    <a:pt x="741521" y="627856"/>
                  </a:lnTo>
                  <a:lnTo>
                    <a:pt x="689010" y="638738"/>
                  </a:lnTo>
                  <a:lnTo>
                    <a:pt x="631226" y="647746"/>
                  </a:lnTo>
                  <a:lnTo>
                    <a:pt x="569488" y="654568"/>
                  </a:lnTo>
                  <a:lnTo>
                    <a:pt x="505113" y="658889"/>
                  </a:lnTo>
                  <a:lnTo>
                    <a:pt x="439420" y="660400"/>
                  </a:lnTo>
                  <a:lnTo>
                    <a:pt x="373726" y="658889"/>
                  </a:lnTo>
                  <a:lnTo>
                    <a:pt x="309351" y="654568"/>
                  </a:lnTo>
                  <a:lnTo>
                    <a:pt x="247613" y="647746"/>
                  </a:lnTo>
                  <a:lnTo>
                    <a:pt x="189829" y="638738"/>
                  </a:lnTo>
                  <a:lnTo>
                    <a:pt x="137318" y="627856"/>
                  </a:lnTo>
                  <a:lnTo>
                    <a:pt x="91399" y="615411"/>
                  </a:lnTo>
                  <a:lnTo>
                    <a:pt x="53389" y="601717"/>
                  </a:lnTo>
                  <a:lnTo>
                    <a:pt x="6371" y="571828"/>
                  </a:lnTo>
                  <a:lnTo>
                    <a:pt x="0" y="556260"/>
                  </a:lnTo>
                  <a:lnTo>
                    <a:pt x="0" y="104139"/>
                  </a:lnTo>
                  <a:close/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39" y="660400"/>
                  </a:moveTo>
                  <a:lnTo>
                    <a:pt x="878839" y="6604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80740" y="4212589"/>
              <a:ext cx="878840" cy="104139"/>
            </a:xfrm>
            <a:custGeom>
              <a:avLst/>
              <a:gdLst/>
              <a:ahLst/>
              <a:cxnLst/>
              <a:rect l="l" t="t" r="r" b="b"/>
              <a:pathLst>
                <a:path w="878839" h="104139">
                  <a:moveTo>
                    <a:pt x="878839" y="0"/>
                  </a:moveTo>
                  <a:lnTo>
                    <a:pt x="0" y="0"/>
                  </a:lnTo>
                  <a:lnTo>
                    <a:pt x="6371" y="15568"/>
                  </a:lnTo>
                  <a:lnTo>
                    <a:pt x="53389" y="45457"/>
                  </a:lnTo>
                  <a:lnTo>
                    <a:pt x="91399" y="59151"/>
                  </a:lnTo>
                  <a:lnTo>
                    <a:pt x="137318" y="71596"/>
                  </a:lnTo>
                  <a:lnTo>
                    <a:pt x="189829" y="82478"/>
                  </a:lnTo>
                  <a:lnTo>
                    <a:pt x="247613" y="91486"/>
                  </a:lnTo>
                  <a:lnTo>
                    <a:pt x="309351" y="98308"/>
                  </a:lnTo>
                  <a:lnTo>
                    <a:pt x="373726" y="102629"/>
                  </a:lnTo>
                  <a:lnTo>
                    <a:pt x="439420" y="104140"/>
                  </a:lnTo>
                  <a:lnTo>
                    <a:pt x="505113" y="102629"/>
                  </a:lnTo>
                  <a:lnTo>
                    <a:pt x="569488" y="98308"/>
                  </a:lnTo>
                  <a:lnTo>
                    <a:pt x="631226" y="91486"/>
                  </a:lnTo>
                  <a:lnTo>
                    <a:pt x="689010" y="82478"/>
                  </a:lnTo>
                  <a:lnTo>
                    <a:pt x="741521" y="71596"/>
                  </a:lnTo>
                  <a:lnTo>
                    <a:pt x="787440" y="59151"/>
                  </a:lnTo>
                  <a:lnTo>
                    <a:pt x="825450" y="45457"/>
                  </a:lnTo>
                  <a:lnTo>
                    <a:pt x="872468" y="15568"/>
                  </a:lnTo>
                  <a:lnTo>
                    <a:pt x="87883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80740" y="410845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4139"/>
                  </a:moveTo>
                  <a:lnTo>
                    <a:pt x="24607" y="134965"/>
                  </a:lnTo>
                  <a:lnTo>
                    <a:pt x="91399" y="163291"/>
                  </a:lnTo>
                  <a:lnTo>
                    <a:pt x="137318" y="175736"/>
                  </a:lnTo>
                  <a:lnTo>
                    <a:pt x="189829" y="186618"/>
                  </a:lnTo>
                  <a:lnTo>
                    <a:pt x="247613" y="195626"/>
                  </a:lnTo>
                  <a:lnTo>
                    <a:pt x="309351" y="202448"/>
                  </a:lnTo>
                  <a:lnTo>
                    <a:pt x="373726" y="206769"/>
                  </a:lnTo>
                  <a:lnTo>
                    <a:pt x="439420" y="208280"/>
                  </a:lnTo>
                  <a:lnTo>
                    <a:pt x="505113" y="206769"/>
                  </a:lnTo>
                  <a:lnTo>
                    <a:pt x="569488" y="202448"/>
                  </a:lnTo>
                  <a:lnTo>
                    <a:pt x="631226" y="195626"/>
                  </a:lnTo>
                  <a:lnTo>
                    <a:pt x="689010" y="186618"/>
                  </a:lnTo>
                  <a:lnTo>
                    <a:pt x="741521" y="175736"/>
                  </a:lnTo>
                  <a:lnTo>
                    <a:pt x="787440" y="163291"/>
                  </a:lnTo>
                  <a:lnTo>
                    <a:pt x="825450" y="149597"/>
                  </a:lnTo>
                  <a:lnTo>
                    <a:pt x="872468" y="119708"/>
                  </a:lnTo>
                  <a:lnTo>
                    <a:pt x="878839" y="104139"/>
                  </a:lnTo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39" y="660400"/>
                  </a:moveTo>
                  <a:lnTo>
                    <a:pt x="878839" y="6604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502659" y="4295140"/>
            <a:ext cx="634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Rua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76420" y="4053840"/>
            <a:ext cx="1112520" cy="770890"/>
            <a:chOff x="4376420" y="4053840"/>
            <a:chExt cx="1112520" cy="770890"/>
          </a:xfrm>
        </p:grpSpPr>
        <p:sp>
          <p:nvSpPr>
            <p:cNvPr id="16" name="object 16"/>
            <p:cNvSpPr/>
            <p:nvPr/>
          </p:nvSpPr>
          <p:spPr>
            <a:xfrm>
              <a:off x="4376420" y="405384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556259" y="0"/>
                  </a:moveTo>
                  <a:lnTo>
                    <a:pt x="486888" y="1234"/>
                  </a:lnTo>
                  <a:lnTo>
                    <a:pt x="418482" y="4797"/>
                  </a:lnTo>
                  <a:lnTo>
                    <a:pt x="352008" y="10477"/>
                  </a:lnTo>
                  <a:lnTo>
                    <a:pt x="288431" y="18062"/>
                  </a:lnTo>
                  <a:lnTo>
                    <a:pt x="228716" y="27340"/>
                  </a:lnTo>
                  <a:lnTo>
                    <a:pt x="173831" y="38100"/>
                  </a:lnTo>
                  <a:lnTo>
                    <a:pt x="124740" y="50129"/>
                  </a:lnTo>
                  <a:lnTo>
                    <a:pt x="82408" y="63217"/>
                  </a:lnTo>
                  <a:lnTo>
                    <a:pt x="21889" y="91722"/>
                  </a:lnTo>
                  <a:lnTo>
                    <a:pt x="0" y="121920"/>
                  </a:lnTo>
                  <a:lnTo>
                    <a:pt x="0" y="648970"/>
                  </a:lnTo>
                  <a:lnTo>
                    <a:pt x="47803" y="693737"/>
                  </a:lnTo>
                  <a:lnTo>
                    <a:pt x="124740" y="720760"/>
                  </a:lnTo>
                  <a:lnTo>
                    <a:pt x="173831" y="732790"/>
                  </a:lnTo>
                  <a:lnTo>
                    <a:pt x="228716" y="743549"/>
                  </a:lnTo>
                  <a:lnTo>
                    <a:pt x="288431" y="752827"/>
                  </a:lnTo>
                  <a:lnTo>
                    <a:pt x="352008" y="760412"/>
                  </a:lnTo>
                  <a:lnTo>
                    <a:pt x="418482" y="766092"/>
                  </a:lnTo>
                  <a:lnTo>
                    <a:pt x="486888" y="769655"/>
                  </a:lnTo>
                  <a:lnTo>
                    <a:pt x="556259" y="770890"/>
                  </a:lnTo>
                  <a:lnTo>
                    <a:pt x="625631" y="769655"/>
                  </a:lnTo>
                  <a:lnTo>
                    <a:pt x="694037" y="766092"/>
                  </a:lnTo>
                  <a:lnTo>
                    <a:pt x="760511" y="760412"/>
                  </a:lnTo>
                  <a:lnTo>
                    <a:pt x="824088" y="752827"/>
                  </a:lnTo>
                  <a:lnTo>
                    <a:pt x="883803" y="743549"/>
                  </a:lnTo>
                  <a:lnTo>
                    <a:pt x="938688" y="732790"/>
                  </a:lnTo>
                  <a:lnTo>
                    <a:pt x="987779" y="720760"/>
                  </a:lnTo>
                  <a:lnTo>
                    <a:pt x="1030111" y="707672"/>
                  </a:lnTo>
                  <a:lnTo>
                    <a:pt x="1090630" y="679167"/>
                  </a:lnTo>
                  <a:lnTo>
                    <a:pt x="1112519" y="648970"/>
                  </a:lnTo>
                  <a:lnTo>
                    <a:pt x="1112519" y="121920"/>
                  </a:lnTo>
                  <a:lnTo>
                    <a:pt x="1064716" y="77152"/>
                  </a:lnTo>
                  <a:lnTo>
                    <a:pt x="987779" y="50129"/>
                  </a:lnTo>
                  <a:lnTo>
                    <a:pt x="938688" y="38100"/>
                  </a:lnTo>
                  <a:lnTo>
                    <a:pt x="883803" y="27340"/>
                  </a:lnTo>
                  <a:lnTo>
                    <a:pt x="824088" y="18062"/>
                  </a:lnTo>
                  <a:lnTo>
                    <a:pt x="760511" y="10477"/>
                  </a:lnTo>
                  <a:lnTo>
                    <a:pt x="694037" y="4797"/>
                  </a:lnTo>
                  <a:lnTo>
                    <a:pt x="625631" y="1234"/>
                  </a:lnTo>
                  <a:lnTo>
                    <a:pt x="55625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76420" y="405384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0" y="121920"/>
                  </a:moveTo>
                  <a:lnTo>
                    <a:pt x="47803" y="77152"/>
                  </a:lnTo>
                  <a:lnTo>
                    <a:pt x="124740" y="50129"/>
                  </a:lnTo>
                  <a:lnTo>
                    <a:pt x="173831" y="38100"/>
                  </a:lnTo>
                  <a:lnTo>
                    <a:pt x="228716" y="27340"/>
                  </a:lnTo>
                  <a:lnTo>
                    <a:pt x="288431" y="18062"/>
                  </a:lnTo>
                  <a:lnTo>
                    <a:pt x="352008" y="10477"/>
                  </a:lnTo>
                  <a:lnTo>
                    <a:pt x="418482" y="4797"/>
                  </a:lnTo>
                  <a:lnTo>
                    <a:pt x="486888" y="1234"/>
                  </a:lnTo>
                  <a:lnTo>
                    <a:pt x="556259" y="0"/>
                  </a:lnTo>
                  <a:lnTo>
                    <a:pt x="625631" y="1234"/>
                  </a:lnTo>
                  <a:lnTo>
                    <a:pt x="694037" y="4797"/>
                  </a:lnTo>
                  <a:lnTo>
                    <a:pt x="760511" y="10477"/>
                  </a:lnTo>
                  <a:lnTo>
                    <a:pt x="824088" y="18062"/>
                  </a:lnTo>
                  <a:lnTo>
                    <a:pt x="883803" y="27340"/>
                  </a:lnTo>
                  <a:lnTo>
                    <a:pt x="938688" y="38100"/>
                  </a:lnTo>
                  <a:lnTo>
                    <a:pt x="987779" y="50129"/>
                  </a:lnTo>
                  <a:lnTo>
                    <a:pt x="1030111" y="63217"/>
                  </a:lnTo>
                  <a:lnTo>
                    <a:pt x="1090630" y="91722"/>
                  </a:lnTo>
                  <a:lnTo>
                    <a:pt x="1112519" y="121920"/>
                  </a:lnTo>
                  <a:lnTo>
                    <a:pt x="1112519" y="648970"/>
                  </a:lnTo>
                  <a:lnTo>
                    <a:pt x="1064716" y="693737"/>
                  </a:lnTo>
                  <a:lnTo>
                    <a:pt x="987779" y="720760"/>
                  </a:lnTo>
                  <a:lnTo>
                    <a:pt x="938688" y="732790"/>
                  </a:lnTo>
                  <a:lnTo>
                    <a:pt x="883803" y="743549"/>
                  </a:lnTo>
                  <a:lnTo>
                    <a:pt x="824088" y="752827"/>
                  </a:lnTo>
                  <a:lnTo>
                    <a:pt x="760511" y="760412"/>
                  </a:lnTo>
                  <a:lnTo>
                    <a:pt x="694037" y="766092"/>
                  </a:lnTo>
                  <a:lnTo>
                    <a:pt x="625631" y="769655"/>
                  </a:lnTo>
                  <a:lnTo>
                    <a:pt x="556259" y="770890"/>
                  </a:lnTo>
                  <a:lnTo>
                    <a:pt x="486888" y="769655"/>
                  </a:lnTo>
                  <a:lnTo>
                    <a:pt x="418482" y="766092"/>
                  </a:lnTo>
                  <a:lnTo>
                    <a:pt x="352008" y="760412"/>
                  </a:lnTo>
                  <a:lnTo>
                    <a:pt x="288431" y="752827"/>
                  </a:lnTo>
                  <a:lnTo>
                    <a:pt x="228716" y="743549"/>
                  </a:lnTo>
                  <a:lnTo>
                    <a:pt x="173831" y="732789"/>
                  </a:lnTo>
                  <a:lnTo>
                    <a:pt x="124740" y="720760"/>
                  </a:lnTo>
                  <a:lnTo>
                    <a:pt x="82408" y="707672"/>
                  </a:lnTo>
                  <a:lnTo>
                    <a:pt x="21889" y="679167"/>
                  </a:lnTo>
                  <a:lnTo>
                    <a:pt x="0" y="648970"/>
                  </a:lnTo>
                  <a:lnTo>
                    <a:pt x="0" y="121920"/>
                  </a:lnTo>
                  <a:close/>
                </a:path>
                <a:path w="1112520" h="770889">
                  <a:moveTo>
                    <a:pt x="0" y="0"/>
                  </a:moveTo>
                  <a:lnTo>
                    <a:pt x="0" y="0"/>
                  </a:lnTo>
                </a:path>
                <a:path w="1112520" h="770889">
                  <a:moveTo>
                    <a:pt x="1112519" y="770890"/>
                  </a:moveTo>
                  <a:lnTo>
                    <a:pt x="1112519" y="77089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76420" y="4175760"/>
              <a:ext cx="1112520" cy="120650"/>
            </a:xfrm>
            <a:custGeom>
              <a:avLst/>
              <a:gdLst/>
              <a:ahLst/>
              <a:cxnLst/>
              <a:rect l="l" t="t" r="r" b="b"/>
              <a:pathLst>
                <a:path w="1112520" h="120650">
                  <a:moveTo>
                    <a:pt x="1112519" y="0"/>
                  </a:moveTo>
                  <a:lnTo>
                    <a:pt x="0" y="0"/>
                  </a:lnTo>
                  <a:lnTo>
                    <a:pt x="5633" y="14912"/>
                  </a:lnTo>
                  <a:lnTo>
                    <a:pt x="47803" y="44033"/>
                  </a:lnTo>
                  <a:lnTo>
                    <a:pt x="124740" y="70772"/>
                  </a:lnTo>
                  <a:lnTo>
                    <a:pt x="173831" y="82708"/>
                  </a:lnTo>
                  <a:lnTo>
                    <a:pt x="228716" y="93401"/>
                  </a:lnTo>
                  <a:lnTo>
                    <a:pt x="288431" y="102634"/>
                  </a:lnTo>
                  <a:lnTo>
                    <a:pt x="352008" y="110192"/>
                  </a:lnTo>
                  <a:lnTo>
                    <a:pt x="418482" y="115858"/>
                  </a:lnTo>
                  <a:lnTo>
                    <a:pt x="486888" y="119416"/>
                  </a:lnTo>
                  <a:lnTo>
                    <a:pt x="556259" y="120650"/>
                  </a:lnTo>
                  <a:lnTo>
                    <a:pt x="625631" y="119416"/>
                  </a:lnTo>
                  <a:lnTo>
                    <a:pt x="694037" y="115858"/>
                  </a:lnTo>
                  <a:lnTo>
                    <a:pt x="760511" y="110192"/>
                  </a:lnTo>
                  <a:lnTo>
                    <a:pt x="824088" y="102634"/>
                  </a:lnTo>
                  <a:lnTo>
                    <a:pt x="883803" y="93401"/>
                  </a:lnTo>
                  <a:lnTo>
                    <a:pt x="938688" y="82708"/>
                  </a:lnTo>
                  <a:lnTo>
                    <a:pt x="987779" y="70772"/>
                  </a:lnTo>
                  <a:lnTo>
                    <a:pt x="1030111" y="57808"/>
                  </a:lnTo>
                  <a:lnTo>
                    <a:pt x="1090630" y="29662"/>
                  </a:lnTo>
                  <a:lnTo>
                    <a:pt x="111251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376420" y="405384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0" y="121920"/>
                  </a:moveTo>
                  <a:lnTo>
                    <a:pt x="47803" y="165953"/>
                  </a:lnTo>
                  <a:lnTo>
                    <a:pt x="124740" y="192692"/>
                  </a:lnTo>
                  <a:lnTo>
                    <a:pt x="173831" y="204628"/>
                  </a:lnTo>
                  <a:lnTo>
                    <a:pt x="228716" y="215321"/>
                  </a:lnTo>
                  <a:lnTo>
                    <a:pt x="288431" y="224554"/>
                  </a:lnTo>
                  <a:lnTo>
                    <a:pt x="352008" y="232112"/>
                  </a:lnTo>
                  <a:lnTo>
                    <a:pt x="418482" y="237778"/>
                  </a:lnTo>
                  <a:lnTo>
                    <a:pt x="486888" y="241336"/>
                  </a:lnTo>
                  <a:lnTo>
                    <a:pt x="556259" y="242570"/>
                  </a:lnTo>
                  <a:lnTo>
                    <a:pt x="625631" y="241336"/>
                  </a:lnTo>
                  <a:lnTo>
                    <a:pt x="694037" y="237778"/>
                  </a:lnTo>
                  <a:lnTo>
                    <a:pt x="760511" y="232112"/>
                  </a:lnTo>
                  <a:lnTo>
                    <a:pt x="824088" y="224554"/>
                  </a:lnTo>
                  <a:lnTo>
                    <a:pt x="883803" y="215321"/>
                  </a:lnTo>
                  <a:lnTo>
                    <a:pt x="938688" y="204628"/>
                  </a:lnTo>
                  <a:lnTo>
                    <a:pt x="987779" y="192692"/>
                  </a:lnTo>
                  <a:lnTo>
                    <a:pt x="1030111" y="179728"/>
                  </a:lnTo>
                  <a:lnTo>
                    <a:pt x="1090630" y="151582"/>
                  </a:lnTo>
                  <a:lnTo>
                    <a:pt x="1106886" y="136832"/>
                  </a:lnTo>
                  <a:lnTo>
                    <a:pt x="1112519" y="121920"/>
                  </a:lnTo>
                </a:path>
                <a:path w="1112520" h="770889">
                  <a:moveTo>
                    <a:pt x="0" y="0"/>
                  </a:moveTo>
                  <a:lnTo>
                    <a:pt x="0" y="0"/>
                  </a:lnTo>
                </a:path>
                <a:path w="1112520" h="770889">
                  <a:moveTo>
                    <a:pt x="1112519" y="770890"/>
                  </a:moveTo>
                  <a:lnTo>
                    <a:pt x="1112519" y="77089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410709" y="4304029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05779" y="4053840"/>
            <a:ext cx="1522730" cy="770890"/>
            <a:chOff x="5605779" y="4053840"/>
            <a:chExt cx="1522730" cy="770890"/>
          </a:xfrm>
        </p:grpSpPr>
        <p:sp>
          <p:nvSpPr>
            <p:cNvPr id="22" name="object 22"/>
            <p:cNvSpPr/>
            <p:nvPr/>
          </p:nvSpPr>
          <p:spPr>
            <a:xfrm>
              <a:off x="5605779" y="405384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760730" y="0"/>
                  </a:moveTo>
                  <a:lnTo>
                    <a:pt x="689399" y="699"/>
                  </a:lnTo>
                  <a:lnTo>
                    <a:pt x="618653" y="2738"/>
                  </a:lnTo>
                  <a:lnTo>
                    <a:pt x="549046" y="6027"/>
                  </a:lnTo>
                  <a:lnTo>
                    <a:pt x="481131" y="10477"/>
                  </a:lnTo>
                  <a:lnTo>
                    <a:pt x="415464" y="15999"/>
                  </a:lnTo>
                  <a:lnTo>
                    <a:pt x="352598" y="22502"/>
                  </a:lnTo>
                  <a:lnTo>
                    <a:pt x="293089" y="29899"/>
                  </a:lnTo>
                  <a:lnTo>
                    <a:pt x="237489" y="38100"/>
                  </a:lnTo>
                  <a:lnTo>
                    <a:pt x="186355" y="47014"/>
                  </a:lnTo>
                  <a:lnTo>
                    <a:pt x="140240" y="56554"/>
                  </a:lnTo>
                  <a:lnTo>
                    <a:pt x="99699" y="66630"/>
                  </a:lnTo>
                  <a:lnTo>
                    <a:pt x="37554" y="88031"/>
                  </a:lnTo>
                  <a:lnTo>
                    <a:pt x="4357" y="110504"/>
                  </a:lnTo>
                  <a:lnTo>
                    <a:pt x="0" y="121920"/>
                  </a:lnTo>
                  <a:lnTo>
                    <a:pt x="0" y="648970"/>
                  </a:lnTo>
                  <a:lnTo>
                    <a:pt x="37554" y="682858"/>
                  </a:lnTo>
                  <a:lnTo>
                    <a:pt x="99699" y="704259"/>
                  </a:lnTo>
                  <a:lnTo>
                    <a:pt x="140240" y="714335"/>
                  </a:lnTo>
                  <a:lnTo>
                    <a:pt x="186355" y="723875"/>
                  </a:lnTo>
                  <a:lnTo>
                    <a:pt x="237490" y="732790"/>
                  </a:lnTo>
                  <a:lnTo>
                    <a:pt x="293089" y="740990"/>
                  </a:lnTo>
                  <a:lnTo>
                    <a:pt x="352598" y="748387"/>
                  </a:lnTo>
                  <a:lnTo>
                    <a:pt x="415464" y="754890"/>
                  </a:lnTo>
                  <a:lnTo>
                    <a:pt x="481131" y="760412"/>
                  </a:lnTo>
                  <a:lnTo>
                    <a:pt x="549046" y="764862"/>
                  </a:lnTo>
                  <a:lnTo>
                    <a:pt x="618653" y="768151"/>
                  </a:lnTo>
                  <a:lnTo>
                    <a:pt x="689399" y="770190"/>
                  </a:lnTo>
                  <a:lnTo>
                    <a:pt x="760730" y="770890"/>
                  </a:lnTo>
                  <a:lnTo>
                    <a:pt x="832074" y="770190"/>
                  </a:lnTo>
                  <a:lnTo>
                    <a:pt x="902860" y="768151"/>
                  </a:lnTo>
                  <a:lnTo>
                    <a:pt x="972531" y="764862"/>
                  </a:lnTo>
                  <a:lnTo>
                    <a:pt x="1040526" y="760412"/>
                  </a:lnTo>
                  <a:lnTo>
                    <a:pt x="1106290" y="754890"/>
                  </a:lnTo>
                  <a:lnTo>
                    <a:pt x="1169263" y="748387"/>
                  </a:lnTo>
                  <a:lnTo>
                    <a:pt x="1228887" y="740990"/>
                  </a:lnTo>
                  <a:lnTo>
                    <a:pt x="1284604" y="732790"/>
                  </a:lnTo>
                  <a:lnTo>
                    <a:pt x="1335857" y="723875"/>
                  </a:lnTo>
                  <a:lnTo>
                    <a:pt x="1382087" y="714335"/>
                  </a:lnTo>
                  <a:lnTo>
                    <a:pt x="1422736" y="704259"/>
                  </a:lnTo>
                  <a:lnTo>
                    <a:pt x="1485057" y="682858"/>
                  </a:lnTo>
                  <a:lnTo>
                    <a:pt x="1518358" y="660385"/>
                  </a:lnTo>
                  <a:lnTo>
                    <a:pt x="1522729" y="648970"/>
                  </a:lnTo>
                  <a:lnTo>
                    <a:pt x="1522729" y="121920"/>
                  </a:lnTo>
                  <a:lnTo>
                    <a:pt x="1485057" y="88031"/>
                  </a:lnTo>
                  <a:lnTo>
                    <a:pt x="1422736" y="66630"/>
                  </a:lnTo>
                  <a:lnTo>
                    <a:pt x="1382087" y="56554"/>
                  </a:lnTo>
                  <a:lnTo>
                    <a:pt x="1335857" y="47014"/>
                  </a:lnTo>
                  <a:lnTo>
                    <a:pt x="1284605" y="38100"/>
                  </a:lnTo>
                  <a:lnTo>
                    <a:pt x="1228887" y="29899"/>
                  </a:lnTo>
                  <a:lnTo>
                    <a:pt x="1169263" y="22502"/>
                  </a:lnTo>
                  <a:lnTo>
                    <a:pt x="1106290" y="15999"/>
                  </a:lnTo>
                  <a:lnTo>
                    <a:pt x="1040526" y="10477"/>
                  </a:lnTo>
                  <a:lnTo>
                    <a:pt x="972531" y="6027"/>
                  </a:lnTo>
                  <a:lnTo>
                    <a:pt x="902860" y="2738"/>
                  </a:lnTo>
                  <a:lnTo>
                    <a:pt x="832074" y="699"/>
                  </a:lnTo>
                  <a:lnTo>
                    <a:pt x="76073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05779" y="405384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0" y="121920"/>
                  </a:moveTo>
                  <a:lnTo>
                    <a:pt x="37554" y="88031"/>
                  </a:lnTo>
                  <a:lnTo>
                    <a:pt x="99699" y="66630"/>
                  </a:lnTo>
                  <a:lnTo>
                    <a:pt x="140240" y="56554"/>
                  </a:lnTo>
                  <a:lnTo>
                    <a:pt x="186355" y="47014"/>
                  </a:lnTo>
                  <a:lnTo>
                    <a:pt x="237489" y="38100"/>
                  </a:lnTo>
                  <a:lnTo>
                    <a:pt x="293089" y="29899"/>
                  </a:lnTo>
                  <a:lnTo>
                    <a:pt x="352598" y="22502"/>
                  </a:lnTo>
                  <a:lnTo>
                    <a:pt x="415464" y="15999"/>
                  </a:lnTo>
                  <a:lnTo>
                    <a:pt x="481131" y="10477"/>
                  </a:lnTo>
                  <a:lnTo>
                    <a:pt x="549046" y="6027"/>
                  </a:lnTo>
                  <a:lnTo>
                    <a:pt x="618653" y="2738"/>
                  </a:lnTo>
                  <a:lnTo>
                    <a:pt x="689399" y="699"/>
                  </a:lnTo>
                  <a:lnTo>
                    <a:pt x="760730" y="0"/>
                  </a:lnTo>
                  <a:lnTo>
                    <a:pt x="832074" y="699"/>
                  </a:lnTo>
                  <a:lnTo>
                    <a:pt x="902860" y="2738"/>
                  </a:lnTo>
                  <a:lnTo>
                    <a:pt x="972531" y="6027"/>
                  </a:lnTo>
                  <a:lnTo>
                    <a:pt x="1040526" y="10477"/>
                  </a:lnTo>
                  <a:lnTo>
                    <a:pt x="1106290" y="15999"/>
                  </a:lnTo>
                  <a:lnTo>
                    <a:pt x="1169263" y="22502"/>
                  </a:lnTo>
                  <a:lnTo>
                    <a:pt x="1228887" y="29899"/>
                  </a:lnTo>
                  <a:lnTo>
                    <a:pt x="1284604" y="38100"/>
                  </a:lnTo>
                  <a:lnTo>
                    <a:pt x="1335857" y="47014"/>
                  </a:lnTo>
                  <a:lnTo>
                    <a:pt x="1382087" y="56554"/>
                  </a:lnTo>
                  <a:lnTo>
                    <a:pt x="1422736" y="66630"/>
                  </a:lnTo>
                  <a:lnTo>
                    <a:pt x="1485057" y="88031"/>
                  </a:lnTo>
                  <a:lnTo>
                    <a:pt x="1518358" y="110504"/>
                  </a:lnTo>
                  <a:lnTo>
                    <a:pt x="1522729" y="121920"/>
                  </a:lnTo>
                  <a:lnTo>
                    <a:pt x="1522729" y="648970"/>
                  </a:lnTo>
                  <a:lnTo>
                    <a:pt x="1485057" y="682858"/>
                  </a:lnTo>
                  <a:lnTo>
                    <a:pt x="1422736" y="704259"/>
                  </a:lnTo>
                  <a:lnTo>
                    <a:pt x="1382087" y="714335"/>
                  </a:lnTo>
                  <a:lnTo>
                    <a:pt x="1335857" y="723875"/>
                  </a:lnTo>
                  <a:lnTo>
                    <a:pt x="1284604" y="732790"/>
                  </a:lnTo>
                  <a:lnTo>
                    <a:pt x="1228887" y="740990"/>
                  </a:lnTo>
                  <a:lnTo>
                    <a:pt x="1169263" y="748387"/>
                  </a:lnTo>
                  <a:lnTo>
                    <a:pt x="1106290" y="754890"/>
                  </a:lnTo>
                  <a:lnTo>
                    <a:pt x="1040526" y="760412"/>
                  </a:lnTo>
                  <a:lnTo>
                    <a:pt x="972531" y="764862"/>
                  </a:lnTo>
                  <a:lnTo>
                    <a:pt x="902860" y="768151"/>
                  </a:lnTo>
                  <a:lnTo>
                    <a:pt x="832074" y="770190"/>
                  </a:lnTo>
                  <a:lnTo>
                    <a:pt x="760730" y="770890"/>
                  </a:lnTo>
                  <a:lnTo>
                    <a:pt x="689399" y="770190"/>
                  </a:lnTo>
                  <a:lnTo>
                    <a:pt x="618653" y="768151"/>
                  </a:lnTo>
                  <a:lnTo>
                    <a:pt x="549046" y="764862"/>
                  </a:lnTo>
                  <a:lnTo>
                    <a:pt x="481131" y="760412"/>
                  </a:lnTo>
                  <a:lnTo>
                    <a:pt x="415464" y="754890"/>
                  </a:lnTo>
                  <a:lnTo>
                    <a:pt x="352598" y="748387"/>
                  </a:lnTo>
                  <a:lnTo>
                    <a:pt x="293089" y="740990"/>
                  </a:lnTo>
                  <a:lnTo>
                    <a:pt x="237490" y="732790"/>
                  </a:lnTo>
                  <a:lnTo>
                    <a:pt x="186355" y="723875"/>
                  </a:lnTo>
                  <a:lnTo>
                    <a:pt x="140240" y="714335"/>
                  </a:lnTo>
                  <a:lnTo>
                    <a:pt x="99699" y="704259"/>
                  </a:lnTo>
                  <a:lnTo>
                    <a:pt x="37554" y="682858"/>
                  </a:lnTo>
                  <a:lnTo>
                    <a:pt x="4357" y="660385"/>
                  </a:lnTo>
                  <a:lnTo>
                    <a:pt x="0" y="648970"/>
                  </a:lnTo>
                  <a:lnTo>
                    <a:pt x="0" y="121920"/>
                  </a:lnTo>
                  <a:close/>
                </a:path>
                <a:path w="1522729" h="770889">
                  <a:moveTo>
                    <a:pt x="0" y="0"/>
                  </a:moveTo>
                  <a:lnTo>
                    <a:pt x="0" y="0"/>
                  </a:lnTo>
                </a:path>
                <a:path w="1522729" h="770889">
                  <a:moveTo>
                    <a:pt x="1522729" y="770890"/>
                  </a:moveTo>
                  <a:lnTo>
                    <a:pt x="1522729" y="77089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605779" y="4175760"/>
              <a:ext cx="1522730" cy="120650"/>
            </a:xfrm>
            <a:custGeom>
              <a:avLst/>
              <a:gdLst/>
              <a:ahLst/>
              <a:cxnLst/>
              <a:rect l="l" t="t" r="r" b="b"/>
              <a:pathLst>
                <a:path w="1522729" h="120650">
                  <a:moveTo>
                    <a:pt x="1522729" y="0"/>
                  </a:moveTo>
                  <a:lnTo>
                    <a:pt x="0" y="0"/>
                  </a:lnTo>
                  <a:lnTo>
                    <a:pt x="4357" y="11191"/>
                  </a:lnTo>
                  <a:lnTo>
                    <a:pt x="37554" y="33299"/>
                  </a:lnTo>
                  <a:lnTo>
                    <a:pt x="99699" y="54432"/>
                  </a:lnTo>
                  <a:lnTo>
                    <a:pt x="140240" y="64405"/>
                  </a:lnTo>
                  <a:lnTo>
                    <a:pt x="186355" y="73861"/>
                  </a:lnTo>
                  <a:lnTo>
                    <a:pt x="237489" y="82708"/>
                  </a:lnTo>
                  <a:lnTo>
                    <a:pt x="293089" y="90856"/>
                  </a:lnTo>
                  <a:lnTo>
                    <a:pt x="352598" y="98214"/>
                  </a:lnTo>
                  <a:lnTo>
                    <a:pt x="415464" y="104689"/>
                  </a:lnTo>
                  <a:lnTo>
                    <a:pt x="481131" y="110192"/>
                  </a:lnTo>
                  <a:lnTo>
                    <a:pt x="549046" y="114630"/>
                  </a:lnTo>
                  <a:lnTo>
                    <a:pt x="618653" y="117914"/>
                  </a:lnTo>
                  <a:lnTo>
                    <a:pt x="689399" y="119950"/>
                  </a:lnTo>
                  <a:lnTo>
                    <a:pt x="760730" y="120650"/>
                  </a:lnTo>
                  <a:lnTo>
                    <a:pt x="832074" y="119950"/>
                  </a:lnTo>
                  <a:lnTo>
                    <a:pt x="902860" y="117914"/>
                  </a:lnTo>
                  <a:lnTo>
                    <a:pt x="972531" y="114630"/>
                  </a:lnTo>
                  <a:lnTo>
                    <a:pt x="1040526" y="110192"/>
                  </a:lnTo>
                  <a:lnTo>
                    <a:pt x="1106290" y="104689"/>
                  </a:lnTo>
                  <a:lnTo>
                    <a:pt x="1169263" y="98214"/>
                  </a:lnTo>
                  <a:lnTo>
                    <a:pt x="1228887" y="90856"/>
                  </a:lnTo>
                  <a:lnTo>
                    <a:pt x="1284604" y="82708"/>
                  </a:lnTo>
                  <a:lnTo>
                    <a:pt x="1335857" y="73861"/>
                  </a:lnTo>
                  <a:lnTo>
                    <a:pt x="1382087" y="64405"/>
                  </a:lnTo>
                  <a:lnTo>
                    <a:pt x="1422736" y="54432"/>
                  </a:lnTo>
                  <a:lnTo>
                    <a:pt x="1485057" y="33299"/>
                  </a:lnTo>
                  <a:lnTo>
                    <a:pt x="1518358" y="11191"/>
                  </a:lnTo>
                  <a:lnTo>
                    <a:pt x="15227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605779" y="405384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0" y="121920"/>
                  </a:moveTo>
                  <a:lnTo>
                    <a:pt x="37554" y="155219"/>
                  </a:lnTo>
                  <a:lnTo>
                    <a:pt x="99699" y="176352"/>
                  </a:lnTo>
                  <a:lnTo>
                    <a:pt x="140240" y="186325"/>
                  </a:lnTo>
                  <a:lnTo>
                    <a:pt x="186355" y="195781"/>
                  </a:lnTo>
                  <a:lnTo>
                    <a:pt x="237489" y="204628"/>
                  </a:lnTo>
                  <a:lnTo>
                    <a:pt x="293089" y="212776"/>
                  </a:lnTo>
                  <a:lnTo>
                    <a:pt x="352598" y="220134"/>
                  </a:lnTo>
                  <a:lnTo>
                    <a:pt x="415464" y="226609"/>
                  </a:lnTo>
                  <a:lnTo>
                    <a:pt x="481131" y="232112"/>
                  </a:lnTo>
                  <a:lnTo>
                    <a:pt x="549046" y="236550"/>
                  </a:lnTo>
                  <a:lnTo>
                    <a:pt x="618653" y="239834"/>
                  </a:lnTo>
                  <a:lnTo>
                    <a:pt x="689399" y="241870"/>
                  </a:lnTo>
                  <a:lnTo>
                    <a:pt x="760730" y="242570"/>
                  </a:lnTo>
                  <a:lnTo>
                    <a:pt x="832074" y="241870"/>
                  </a:lnTo>
                  <a:lnTo>
                    <a:pt x="902860" y="239834"/>
                  </a:lnTo>
                  <a:lnTo>
                    <a:pt x="972531" y="236550"/>
                  </a:lnTo>
                  <a:lnTo>
                    <a:pt x="1040526" y="232112"/>
                  </a:lnTo>
                  <a:lnTo>
                    <a:pt x="1106290" y="226609"/>
                  </a:lnTo>
                  <a:lnTo>
                    <a:pt x="1169263" y="220134"/>
                  </a:lnTo>
                  <a:lnTo>
                    <a:pt x="1228887" y="212776"/>
                  </a:lnTo>
                  <a:lnTo>
                    <a:pt x="1284604" y="204628"/>
                  </a:lnTo>
                  <a:lnTo>
                    <a:pt x="1335857" y="195781"/>
                  </a:lnTo>
                  <a:lnTo>
                    <a:pt x="1382087" y="186325"/>
                  </a:lnTo>
                  <a:lnTo>
                    <a:pt x="1422736" y="176352"/>
                  </a:lnTo>
                  <a:lnTo>
                    <a:pt x="1485057" y="155219"/>
                  </a:lnTo>
                  <a:lnTo>
                    <a:pt x="1518358" y="133111"/>
                  </a:lnTo>
                  <a:lnTo>
                    <a:pt x="1522729" y="121920"/>
                  </a:lnTo>
                </a:path>
                <a:path w="1522729" h="770889">
                  <a:moveTo>
                    <a:pt x="0" y="0"/>
                  </a:moveTo>
                  <a:lnTo>
                    <a:pt x="0" y="0"/>
                  </a:lnTo>
                </a:path>
                <a:path w="1522729" h="770889">
                  <a:moveTo>
                    <a:pt x="1522729" y="770890"/>
                  </a:moveTo>
                  <a:lnTo>
                    <a:pt x="1522729" y="77089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642609" y="4304029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Hidrografia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78429" y="1583689"/>
            <a:ext cx="6249670" cy="2306320"/>
            <a:chOff x="2678429" y="1583689"/>
            <a:chExt cx="6249670" cy="2306320"/>
          </a:xfrm>
        </p:grpSpPr>
        <p:sp>
          <p:nvSpPr>
            <p:cNvPr id="28" name="object 28"/>
            <p:cNvSpPr/>
            <p:nvPr/>
          </p:nvSpPr>
          <p:spPr>
            <a:xfrm>
              <a:off x="4186354" y="2788695"/>
              <a:ext cx="393038" cy="990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726939" y="3175000"/>
              <a:ext cx="1383030" cy="648970"/>
            </a:xfrm>
            <a:custGeom>
              <a:avLst/>
              <a:gdLst/>
              <a:ahLst/>
              <a:cxnLst/>
              <a:rect l="l" t="t" r="r" b="b"/>
              <a:pathLst>
                <a:path w="1383029" h="648970">
                  <a:moveTo>
                    <a:pt x="0" y="0"/>
                  </a:moveTo>
                  <a:lnTo>
                    <a:pt x="1383030" y="648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080759" y="3771900"/>
              <a:ext cx="168910" cy="118110"/>
            </a:xfrm>
            <a:custGeom>
              <a:avLst/>
              <a:gdLst/>
              <a:ahLst/>
              <a:cxnLst/>
              <a:rect l="l" t="t" r="r" b="b"/>
              <a:pathLst>
                <a:path w="168910" h="118110">
                  <a:moveTo>
                    <a:pt x="45719" y="0"/>
                  </a:moveTo>
                  <a:lnTo>
                    <a:pt x="0" y="97789"/>
                  </a:lnTo>
                  <a:lnTo>
                    <a:pt x="168910" y="118110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610100" y="3449319"/>
              <a:ext cx="207010" cy="311150"/>
            </a:xfrm>
            <a:custGeom>
              <a:avLst/>
              <a:gdLst/>
              <a:ahLst/>
              <a:cxnLst/>
              <a:rect l="l" t="t" r="r" b="b"/>
              <a:pathLst>
                <a:path w="207010" h="311150">
                  <a:moveTo>
                    <a:pt x="0" y="0"/>
                  </a:moveTo>
                  <a:lnTo>
                    <a:pt x="207010" y="3111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768850" y="3724910"/>
              <a:ext cx="134620" cy="165100"/>
            </a:xfrm>
            <a:custGeom>
              <a:avLst/>
              <a:gdLst/>
              <a:ahLst/>
              <a:cxnLst/>
              <a:rect l="l" t="t" r="r" b="b"/>
              <a:pathLst>
                <a:path w="134620" h="165100">
                  <a:moveTo>
                    <a:pt x="90170" y="0"/>
                  </a:moveTo>
                  <a:lnTo>
                    <a:pt x="0" y="59689"/>
                  </a:lnTo>
                  <a:lnTo>
                    <a:pt x="134620" y="1651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816859" y="3175000"/>
              <a:ext cx="1207770" cy="591820"/>
            </a:xfrm>
            <a:custGeom>
              <a:avLst/>
              <a:gdLst/>
              <a:ahLst/>
              <a:cxnLst/>
              <a:rect l="l" t="t" r="r" b="b"/>
              <a:pathLst>
                <a:path w="1207770" h="591820">
                  <a:moveTo>
                    <a:pt x="1207769" y="0"/>
                  </a:moveTo>
                  <a:lnTo>
                    <a:pt x="0" y="5918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78429" y="3714750"/>
              <a:ext cx="168910" cy="119380"/>
            </a:xfrm>
            <a:custGeom>
              <a:avLst/>
              <a:gdLst/>
              <a:ahLst/>
              <a:cxnLst/>
              <a:rect l="l" t="t" r="r" b="b"/>
              <a:pathLst>
                <a:path w="168910" h="119379">
                  <a:moveTo>
                    <a:pt x="121919" y="0"/>
                  </a:moveTo>
                  <a:lnTo>
                    <a:pt x="0" y="119380"/>
                  </a:lnTo>
                  <a:lnTo>
                    <a:pt x="168909" y="965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947159" y="3503929"/>
              <a:ext cx="214629" cy="265430"/>
            </a:xfrm>
            <a:custGeom>
              <a:avLst/>
              <a:gdLst/>
              <a:ahLst/>
              <a:cxnLst/>
              <a:rect l="l" t="t" r="r" b="b"/>
              <a:pathLst>
                <a:path w="214629" h="265429">
                  <a:moveTo>
                    <a:pt x="214629" y="0"/>
                  </a:moveTo>
                  <a:lnTo>
                    <a:pt x="0" y="265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49369" y="3728719"/>
              <a:ext cx="143510" cy="160020"/>
            </a:xfrm>
            <a:custGeom>
              <a:avLst/>
              <a:gdLst/>
              <a:ahLst/>
              <a:cxnLst/>
              <a:rect l="l" t="t" r="r" b="b"/>
              <a:pathLst>
                <a:path w="143510" h="160020">
                  <a:moveTo>
                    <a:pt x="59689" y="0"/>
                  </a:moveTo>
                  <a:lnTo>
                    <a:pt x="0" y="160019"/>
                  </a:lnTo>
                  <a:lnTo>
                    <a:pt x="143509" y="68579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904229" y="1583689"/>
              <a:ext cx="3023870" cy="1656080"/>
            </a:xfrm>
            <a:custGeom>
              <a:avLst/>
              <a:gdLst/>
              <a:ahLst/>
              <a:cxnLst/>
              <a:rect l="l" t="t" r="r" b="b"/>
              <a:pathLst>
                <a:path w="3023870" h="1656080">
                  <a:moveTo>
                    <a:pt x="629920" y="278130"/>
                  </a:moveTo>
                  <a:lnTo>
                    <a:pt x="751840" y="599439"/>
                  </a:lnTo>
                  <a:lnTo>
                    <a:pt x="163830" y="633730"/>
                  </a:lnTo>
                  <a:lnTo>
                    <a:pt x="551180" y="889000"/>
                  </a:lnTo>
                  <a:lnTo>
                    <a:pt x="0" y="988060"/>
                  </a:lnTo>
                  <a:lnTo>
                    <a:pt x="466090" y="1178560"/>
                  </a:lnTo>
                  <a:lnTo>
                    <a:pt x="179070" y="1366520"/>
                  </a:lnTo>
                  <a:lnTo>
                    <a:pt x="671829" y="1399539"/>
                  </a:lnTo>
                  <a:lnTo>
                    <a:pt x="688340" y="1656080"/>
                  </a:lnTo>
                  <a:lnTo>
                    <a:pt x="1052829" y="1389380"/>
                  </a:lnTo>
                  <a:lnTo>
                    <a:pt x="1329068" y="1389380"/>
                  </a:lnTo>
                  <a:lnTo>
                    <a:pt x="1381760" y="1332230"/>
                  </a:lnTo>
                  <a:lnTo>
                    <a:pt x="1665417" y="1332230"/>
                  </a:lnTo>
                  <a:lnTo>
                    <a:pt x="1704340" y="1221739"/>
                  </a:lnTo>
                  <a:lnTo>
                    <a:pt x="2071656" y="1221739"/>
                  </a:lnTo>
                  <a:lnTo>
                    <a:pt x="2049779" y="1101089"/>
                  </a:lnTo>
                  <a:lnTo>
                    <a:pt x="2509077" y="1101089"/>
                  </a:lnTo>
                  <a:lnTo>
                    <a:pt x="2293620" y="943610"/>
                  </a:lnTo>
                  <a:lnTo>
                    <a:pt x="2557779" y="866139"/>
                  </a:lnTo>
                  <a:lnTo>
                    <a:pt x="2377440" y="721360"/>
                  </a:lnTo>
                  <a:lnTo>
                    <a:pt x="3023870" y="509270"/>
                  </a:lnTo>
                  <a:lnTo>
                    <a:pt x="2293620" y="501650"/>
                  </a:lnTo>
                  <a:lnTo>
                    <a:pt x="2304818" y="488950"/>
                  </a:lnTo>
                  <a:lnTo>
                    <a:pt x="1196340" y="488950"/>
                  </a:lnTo>
                  <a:lnTo>
                    <a:pt x="629920" y="278130"/>
                  </a:lnTo>
                  <a:close/>
                </a:path>
                <a:path w="3023870" h="1656080">
                  <a:moveTo>
                    <a:pt x="1329068" y="1389380"/>
                  </a:moveTo>
                  <a:lnTo>
                    <a:pt x="1052829" y="1389380"/>
                  </a:lnTo>
                  <a:lnTo>
                    <a:pt x="1216660" y="1511300"/>
                  </a:lnTo>
                  <a:lnTo>
                    <a:pt x="1329068" y="1389380"/>
                  </a:lnTo>
                  <a:close/>
                </a:path>
                <a:path w="3023870" h="1656080">
                  <a:moveTo>
                    <a:pt x="1665417" y="1332230"/>
                  </a:moveTo>
                  <a:lnTo>
                    <a:pt x="1381760" y="1332230"/>
                  </a:lnTo>
                  <a:lnTo>
                    <a:pt x="1625600" y="1445260"/>
                  </a:lnTo>
                  <a:lnTo>
                    <a:pt x="1665417" y="1332230"/>
                  </a:lnTo>
                  <a:close/>
                </a:path>
                <a:path w="3023870" h="1656080">
                  <a:moveTo>
                    <a:pt x="2071656" y="1221739"/>
                  </a:moveTo>
                  <a:lnTo>
                    <a:pt x="1704340" y="1221739"/>
                  </a:lnTo>
                  <a:lnTo>
                    <a:pt x="2091690" y="1332230"/>
                  </a:lnTo>
                  <a:lnTo>
                    <a:pt x="2071656" y="1221739"/>
                  </a:lnTo>
                  <a:close/>
                </a:path>
                <a:path w="3023870" h="1656080">
                  <a:moveTo>
                    <a:pt x="2509077" y="1101089"/>
                  </a:moveTo>
                  <a:lnTo>
                    <a:pt x="2049779" y="1101089"/>
                  </a:lnTo>
                  <a:lnTo>
                    <a:pt x="2642870" y="1198880"/>
                  </a:lnTo>
                  <a:lnTo>
                    <a:pt x="2509077" y="1101089"/>
                  </a:lnTo>
                  <a:close/>
                </a:path>
                <a:path w="3023870" h="1656080">
                  <a:moveTo>
                    <a:pt x="1361440" y="144780"/>
                  </a:moveTo>
                  <a:lnTo>
                    <a:pt x="1196340" y="488950"/>
                  </a:lnTo>
                  <a:lnTo>
                    <a:pt x="2304818" y="488950"/>
                  </a:lnTo>
                  <a:lnTo>
                    <a:pt x="2345133" y="443230"/>
                  </a:lnTo>
                  <a:lnTo>
                    <a:pt x="2033270" y="443230"/>
                  </a:lnTo>
                  <a:lnTo>
                    <a:pt x="2042451" y="332739"/>
                  </a:lnTo>
                  <a:lnTo>
                    <a:pt x="1605279" y="332739"/>
                  </a:lnTo>
                  <a:lnTo>
                    <a:pt x="1361440" y="144780"/>
                  </a:lnTo>
                  <a:close/>
                </a:path>
                <a:path w="3023870" h="1656080">
                  <a:moveTo>
                    <a:pt x="2520950" y="243839"/>
                  </a:moveTo>
                  <a:lnTo>
                    <a:pt x="2033270" y="443230"/>
                  </a:lnTo>
                  <a:lnTo>
                    <a:pt x="2345133" y="443230"/>
                  </a:lnTo>
                  <a:lnTo>
                    <a:pt x="2520950" y="243839"/>
                  </a:lnTo>
                  <a:close/>
                </a:path>
                <a:path w="3023870" h="1656080">
                  <a:moveTo>
                    <a:pt x="2070100" y="0"/>
                  </a:moveTo>
                  <a:lnTo>
                    <a:pt x="1605279" y="332739"/>
                  </a:lnTo>
                  <a:lnTo>
                    <a:pt x="2042451" y="332739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04229" y="1583689"/>
              <a:ext cx="3023870" cy="1656080"/>
            </a:xfrm>
            <a:custGeom>
              <a:avLst/>
              <a:gdLst/>
              <a:ahLst/>
              <a:cxnLst/>
              <a:rect l="l" t="t" r="r" b="b"/>
              <a:pathLst>
                <a:path w="3023870" h="1656080">
                  <a:moveTo>
                    <a:pt x="1605279" y="332739"/>
                  </a:moveTo>
                  <a:lnTo>
                    <a:pt x="1361440" y="144780"/>
                  </a:lnTo>
                  <a:lnTo>
                    <a:pt x="1196340" y="488950"/>
                  </a:lnTo>
                  <a:lnTo>
                    <a:pt x="629920" y="278130"/>
                  </a:lnTo>
                  <a:lnTo>
                    <a:pt x="751840" y="599439"/>
                  </a:lnTo>
                  <a:lnTo>
                    <a:pt x="163830" y="633730"/>
                  </a:lnTo>
                  <a:lnTo>
                    <a:pt x="551180" y="889000"/>
                  </a:lnTo>
                  <a:lnTo>
                    <a:pt x="0" y="988060"/>
                  </a:lnTo>
                  <a:lnTo>
                    <a:pt x="466090" y="1178560"/>
                  </a:lnTo>
                  <a:lnTo>
                    <a:pt x="179070" y="1366520"/>
                  </a:lnTo>
                  <a:lnTo>
                    <a:pt x="671829" y="1399539"/>
                  </a:lnTo>
                  <a:lnTo>
                    <a:pt x="688340" y="1656080"/>
                  </a:lnTo>
                  <a:lnTo>
                    <a:pt x="1052829" y="1389380"/>
                  </a:lnTo>
                  <a:lnTo>
                    <a:pt x="1216660" y="1511300"/>
                  </a:lnTo>
                  <a:lnTo>
                    <a:pt x="1381760" y="1332230"/>
                  </a:lnTo>
                  <a:lnTo>
                    <a:pt x="1625600" y="1445260"/>
                  </a:lnTo>
                  <a:lnTo>
                    <a:pt x="1704340" y="1221739"/>
                  </a:lnTo>
                  <a:lnTo>
                    <a:pt x="2091690" y="1332230"/>
                  </a:lnTo>
                  <a:lnTo>
                    <a:pt x="2049779" y="1101089"/>
                  </a:lnTo>
                  <a:lnTo>
                    <a:pt x="2642870" y="1198880"/>
                  </a:lnTo>
                  <a:lnTo>
                    <a:pt x="2293620" y="943610"/>
                  </a:lnTo>
                  <a:lnTo>
                    <a:pt x="2557779" y="866139"/>
                  </a:lnTo>
                  <a:lnTo>
                    <a:pt x="2377440" y="721360"/>
                  </a:lnTo>
                  <a:lnTo>
                    <a:pt x="3023870" y="509270"/>
                  </a:lnTo>
                  <a:lnTo>
                    <a:pt x="2293620" y="501650"/>
                  </a:lnTo>
                  <a:lnTo>
                    <a:pt x="2520950" y="243839"/>
                  </a:lnTo>
                  <a:lnTo>
                    <a:pt x="2033270" y="443230"/>
                  </a:lnTo>
                  <a:lnTo>
                    <a:pt x="2070100" y="0"/>
                  </a:lnTo>
                  <a:lnTo>
                    <a:pt x="1605279" y="332739"/>
                  </a:lnTo>
                  <a:close/>
                </a:path>
                <a:path w="3023870" h="1656080">
                  <a:moveTo>
                    <a:pt x="0" y="0"/>
                  </a:moveTo>
                  <a:lnTo>
                    <a:pt x="0" y="0"/>
                  </a:lnTo>
                </a:path>
                <a:path w="3023870" h="1656080">
                  <a:moveTo>
                    <a:pt x="3023870" y="1656080"/>
                  </a:moveTo>
                  <a:lnTo>
                    <a:pt x="3023870" y="16560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6545580" y="2226309"/>
            <a:ext cx="1455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Um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usuário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654050"/>
            <a:ext cx="6304915" cy="908050"/>
          </a:xfrm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2332990" marR="5080" indent="-2320290">
              <a:lnSpc>
                <a:spcPts val="3110"/>
              </a:lnSpc>
              <a:spcBef>
                <a:spcPts val="810"/>
              </a:spcBef>
            </a:pPr>
            <a:r>
              <a:rPr dirty="0" sz="3200">
                <a:solidFill>
                  <a:srgbClr val="000000"/>
                </a:solidFill>
              </a:rPr>
              <a:t>Sistema </a:t>
            </a:r>
            <a:r>
              <a:rPr dirty="0" sz="3200" spc="-5">
                <a:solidFill>
                  <a:srgbClr val="000000"/>
                </a:solidFill>
              </a:rPr>
              <a:t>Gerenciador de</a:t>
            </a:r>
            <a:r>
              <a:rPr dirty="0" sz="3200" spc="-90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BD  </a:t>
            </a:r>
            <a:r>
              <a:rPr dirty="0" sz="3200" spc="-5">
                <a:solidFill>
                  <a:srgbClr val="000000"/>
                </a:solidFill>
              </a:rPr>
              <a:t>(SGBD)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532890"/>
            <a:ext cx="156845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220">
                <a:solidFill>
                  <a:srgbClr val="9999CC"/>
                </a:solidFill>
                <a:latin typeface="UnDotum"/>
                <a:cs typeface="UnDotum"/>
              </a:rPr>
              <a:t>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930" y="1518920"/>
            <a:ext cx="383412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Restrições </a:t>
            </a:r>
            <a:r>
              <a:rPr dirty="0" sz="2800" spc="-10" b="1">
                <a:latin typeface="Arial"/>
                <a:cs typeface="Arial"/>
              </a:rPr>
              <a:t>de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domínio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2062480"/>
            <a:ext cx="16256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30">
                <a:latin typeface="UnDotum"/>
                <a:cs typeface="UnDotum"/>
              </a:rPr>
              <a:t>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7029" y="1976120"/>
            <a:ext cx="5934075" cy="10172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Especifica qual </a:t>
            </a:r>
            <a:r>
              <a:rPr dirty="0" sz="2400">
                <a:latin typeface="Arial"/>
                <a:cs typeface="Arial"/>
              </a:rPr>
              <a:t>o </a:t>
            </a:r>
            <a:r>
              <a:rPr dirty="0" sz="2400" spc="-5">
                <a:latin typeface="Arial"/>
                <a:cs typeface="Arial"/>
              </a:rPr>
              <a:t>tipo </a:t>
            </a:r>
            <a:r>
              <a:rPr dirty="0" sz="2400">
                <a:latin typeface="Arial"/>
                <a:cs typeface="Arial"/>
              </a:rPr>
              <a:t>de </a:t>
            </a:r>
            <a:r>
              <a:rPr dirty="0" sz="2400" spc="-5">
                <a:latin typeface="Arial"/>
                <a:cs typeface="Arial"/>
              </a:rPr>
              <a:t>cada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atributo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75300"/>
              </a:lnSpc>
              <a:spcBef>
                <a:spcPts val="650"/>
              </a:spcBef>
            </a:pPr>
            <a:r>
              <a:rPr dirty="0" sz="2400">
                <a:latin typeface="Arial"/>
                <a:cs typeface="Arial"/>
              </a:rPr>
              <a:t>O </a:t>
            </a:r>
            <a:r>
              <a:rPr dirty="0" sz="2400" spc="-10">
                <a:latin typeface="Arial"/>
                <a:cs typeface="Arial"/>
              </a:rPr>
              <a:t>valor </a:t>
            </a:r>
            <a:r>
              <a:rPr dirty="0" sz="2400">
                <a:latin typeface="Arial"/>
                <a:cs typeface="Arial"/>
              </a:rPr>
              <a:t>de </a:t>
            </a:r>
            <a:r>
              <a:rPr dirty="0" sz="2400" spc="-5">
                <a:latin typeface="Arial"/>
                <a:cs typeface="Arial"/>
              </a:rPr>
              <a:t>cada atributo deve ser </a:t>
            </a:r>
            <a:r>
              <a:rPr dirty="0" sz="2400">
                <a:latin typeface="Arial"/>
                <a:cs typeface="Arial"/>
              </a:rPr>
              <a:t>atômico e  </a:t>
            </a:r>
            <a:r>
              <a:rPr dirty="0" sz="2400" spc="-5">
                <a:latin typeface="Arial"/>
                <a:cs typeface="Arial"/>
              </a:rPr>
              <a:t>pertencer ao domínio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especificado.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2412999"/>
            <a:ext cx="16256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30">
                <a:latin typeface="UnDotum"/>
                <a:cs typeface="UnDotum"/>
              </a:rPr>
              <a:t>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3426459"/>
            <a:ext cx="156845" cy="367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220">
                <a:solidFill>
                  <a:srgbClr val="9999CC"/>
                </a:solidFill>
                <a:latin typeface="UnDotum"/>
                <a:cs typeface="UnDotum"/>
              </a:rPr>
              <a:t>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930" y="3412490"/>
            <a:ext cx="346265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Restrições </a:t>
            </a:r>
            <a:r>
              <a:rPr dirty="0" sz="2800" spc="-10" b="1">
                <a:latin typeface="Arial"/>
                <a:cs typeface="Arial"/>
              </a:rPr>
              <a:t>de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chave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3943350"/>
            <a:ext cx="16256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30">
                <a:latin typeface="UnDotum"/>
                <a:cs typeface="UnDotum"/>
              </a:rPr>
              <a:t>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7029" y="3856990"/>
            <a:ext cx="5836285" cy="10172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Chave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primária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75300"/>
              </a:lnSpc>
              <a:spcBef>
                <a:spcPts val="650"/>
              </a:spcBef>
            </a:pPr>
            <a:r>
              <a:rPr dirty="0" sz="2400" spc="-55">
                <a:latin typeface="Arial"/>
                <a:cs typeface="Arial"/>
              </a:rPr>
              <a:t>Todas </a:t>
            </a:r>
            <a:r>
              <a:rPr dirty="0" sz="2400">
                <a:latin typeface="Arial"/>
                <a:cs typeface="Arial"/>
              </a:rPr>
              <a:t>as </a:t>
            </a:r>
            <a:r>
              <a:rPr dirty="0" sz="2400" spc="-10">
                <a:latin typeface="Arial"/>
                <a:cs typeface="Arial"/>
              </a:rPr>
              <a:t>tuplas </a:t>
            </a:r>
            <a:r>
              <a:rPr dirty="0" sz="2400">
                <a:latin typeface="Arial"/>
                <a:cs typeface="Arial"/>
              </a:rPr>
              <a:t>de </a:t>
            </a:r>
            <a:r>
              <a:rPr dirty="0" sz="2400" spc="5">
                <a:latin typeface="Arial"/>
                <a:cs typeface="Arial"/>
              </a:rPr>
              <a:t>uma </a:t>
            </a:r>
            <a:r>
              <a:rPr dirty="0" sz="2400" spc="-5">
                <a:latin typeface="Arial"/>
                <a:cs typeface="Arial"/>
              </a:rPr>
              <a:t>relação </a:t>
            </a:r>
            <a:r>
              <a:rPr dirty="0" sz="2400" spc="-10">
                <a:latin typeface="Arial"/>
                <a:cs typeface="Arial"/>
              </a:rPr>
              <a:t>devem </a:t>
            </a:r>
            <a:r>
              <a:rPr dirty="0" sz="2400" spc="-5">
                <a:latin typeface="Arial"/>
                <a:cs typeface="Arial"/>
              </a:rPr>
              <a:t>ser  distintas.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539" y="4293870"/>
            <a:ext cx="16256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30">
                <a:latin typeface="UnDotum"/>
                <a:cs typeface="UnDotum"/>
              </a:rPr>
              <a:t>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5134609"/>
            <a:ext cx="1898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10">
                <a:solidFill>
                  <a:srgbClr val="9999CC"/>
                </a:solidFill>
                <a:latin typeface="UnDotum"/>
                <a:cs typeface="UnDotum"/>
              </a:rPr>
              <a:t></a:t>
            </a:r>
            <a:endParaRPr sz="28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7930" y="5170170"/>
            <a:ext cx="37153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Restrição </a:t>
            </a:r>
            <a:r>
              <a:rPr dirty="0" sz="2800" spc="-10" b="1">
                <a:latin typeface="Arial"/>
                <a:cs typeface="Arial"/>
              </a:rPr>
              <a:t>de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nulidade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669279"/>
            <a:ext cx="16256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30">
                <a:latin typeface="UnDotum"/>
                <a:cs typeface="UnDotum"/>
              </a:rPr>
              <a:t>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7029" y="5582920"/>
            <a:ext cx="6373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Se </a:t>
            </a:r>
            <a:r>
              <a:rPr dirty="0" sz="2400">
                <a:latin typeface="Arial"/>
                <a:cs typeface="Arial"/>
              </a:rPr>
              <a:t>o </a:t>
            </a:r>
            <a:r>
              <a:rPr dirty="0" sz="2400" spc="-10">
                <a:latin typeface="Arial"/>
                <a:cs typeface="Arial"/>
              </a:rPr>
              <a:t>valor </a:t>
            </a:r>
            <a:r>
              <a:rPr dirty="0" sz="2400">
                <a:latin typeface="Arial"/>
                <a:cs typeface="Arial"/>
              </a:rPr>
              <a:t>de </a:t>
            </a:r>
            <a:r>
              <a:rPr dirty="0" sz="2400" spc="-5">
                <a:latin typeface="Arial"/>
                <a:cs typeface="Arial"/>
              </a:rPr>
              <a:t>um atributo pode ou não ser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nulo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519" y="654050"/>
            <a:ext cx="6306185" cy="908050"/>
          </a:xfrm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2332990" marR="5080" indent="-2320290">
              <a:lnSpc>
                <a:spcPts val="3110"/>
              </a:lnSpc>
              <a:spcBef>
                <a:spcPts val="810"/>
              </a:spcBef>
            </a:pPr>
            <a:r>
              <a:rPr dirty="0" sz="3200" spc="-5">
                <a:solidFill>
                  <a:srgbClr val="000000"/>
                </a:solidFill>
              </a:rPr>
              <a:t>Sistema Gerenciador de </a:t>
            </a:r>
            <a:r>
              <a:rPr dirty="0" sz="3200">
                <a:solidFill>
                  <a:srgbClr val="000000"/>
                </a:solidFill>
              </a:rPr>
              <a:t>BD  </a:t>
            </a:r>
            <a:r>
              <a:rPr dirty="0" sz="3200" spc="-5">
                <a:solidFill>
                  <a:srgbClr val="000000"/>
                </a:solidFill>
              </a:rPr>
              <a:t>(SGBD)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4400" y="2024379"/>
            <a:ext cx="7199630" cy="235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Times New Roman"/>
              <a:buChar char="•"/>
              <a:tabLst>
                <a:tab pos="120650" algn="l"/>
              </a:tabLst>
            </a:pPr>
            <a:r>
              <a:rPr dirty="0" sz="2400" spc="-5">
                <a:latin typeface="Arial"/>
                <a:cs typeface="Arial"/>
              </a:rPr>
              <a:t>Restrições de </a:t>
            </a:r>
            <a:r>
              <a:rPr dirty="0" sz="2400" spc="-10">
                <a:latin typeface="Arial"/>
                <a:cs typeface="Arial"/>
              </a:rPr>
              <a:t>integridade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referencial</a:t>
            </a:r>
            <a:endParaRPr sz="2400">
              <a:latin typeface="Arial"/>
              <a:cs typeface="Arial"/>
            </a:endParaRPr>
          </a:p>
          <a:p>
            <a:pPr lvl="1" marL="1034415" indent="-107950">
              <a:lnSpc>
                <a:spcPct val="100000"/>
              </a:lnSpc>
              <a:spcBef>
                <a:spcPts val="140"/>
              </a:spcBef>
              <a:buSzPct val="95833"/>
              <a:buFont typeface="Times New Roman"/>
              <a:buChar char="•"/>
              <a:tabLst>
                <a:tab pos="1035050" algn="l"/>
              </a:tabLst>
            </a:pPr>
            <a:r>
              <a:rPr dirty="0" sz="2400" spc="-10">
                <a:latin typeface="Arial"/>
                <a:cs typeface="Arial"/>
              </a:rPr>
              <a:t>Chave </a:t>
            </a:r>
            <a:r>
              <a:rPr dirty="0" sz="2400" spc="-5">
                <a:latin typeface="Arial"/>
                <a:cs typeface="Arial"/>
              </a:rPr>
              <a:t>estrangeira</a:t>
            </a:r>
            <a:endParaRPr sz="2400">
              <a:latin typeface="Arial"/>
              <a:cs typeface="Arial"/>
            </a:endParaRPr>
          </a:p>
          <a:p>
            <a:pPr lvl="2" marL="1384300" marR="33020">
              <a:lnSpc>
                <a:spcPts val="2100"/>
              </a:lnSpc>
              <a:spcBef>
                <a:spcPts val="520"/>
              </a:spcBef>
              <a:buSzPct val="95000"/>
              <a:buFont typeface="Times New Roman"/>
              <a:buChar char="•"/>
              <a:tabLst>
                <a:tab pos="1474470" algn="l"/>
              </a:tabLst>
            </a:pPr>
            <a:r>
              <a:rPr dirty="0" sz="2000">
                <a:latin typeface="Arial"/>
                <a:cs typeface="Arial"/>
              </a:rPr>
              <a:t>especifica </a:t>
            </a:r>
            <a:r>
              <a:rPr dirty="0" sz="2000" spc="-5">
                <a:latin typeface="Arial"/>
                <a:cs typeface="Arial"/>
              </a:rPr>
              <a:t>uma </a:t>
            </a:r>
            <a:r>
              <a:rPr dirty="0" sz="2000">
                <a:latin typeface="Arial"/>
                <a:cs typeface="Arial"/>
              </a:rPr>
              <a:t>restrição </a:t>
            </a:r>
            <a:r>
              <a:rPr dirty="0" sz="2000" spc="-5">
                <a:latin typeface="Arial"/>
                <a:cs typeface="Arial"/>
              </a:rPr>
              <a:t>de </a:t>
            </a:r>
            <a:r>
              <a:rPr dirty="0" sz="2000">
                <a:latin typeface="Arial"/>
                <a:cs typeface="Arial"/>
              </a:rPr>
              <a:t>integridade referencial  entre duas relações R1 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5">
                <a:latin typeface="Arial"/>
                <a:cs typeface="Arial"/>
              </a:rPr>
              <a:t>R2</a:t>
            </a:r>
            <a:endParaRPr sz="20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spcBef>
                <a:spcPts val="120"/>
              </a:spcBef>
              <a:buSzPct val="95833"/>
              <a:buFont typeface="Times New Roman"/>
              <a:buChar char="•"/>
              <a:tabLst>
                <a:tab pos="120650" algn="l"/>
              </a:tabLst>
            </a:pPr>
            <a:r>
              <a:rPr dirty="0" sz="2400" spc="-5">
                <a:latin typeface="Arial"/>
                <a:cs typeface="Arial"/>
              </a:rPr>
              <a:t>Restrições de </a:t>
            </a:r>
            <a:r>
              <a:rPr dirty="0" sz="2400" spc="-10">
                <a:latin typeface="Arial"/>
                <a:cs typeface="Arial"/>
              </a:rPr>
              <a:t>integridade</a:t>
            </a:r>
            <a:r>
              <a:rPr dirty="0" sz="2400">
                <a:latin typeface="Arial"/>
                <a:cs typeface="Arial"/>
              </a:rPr>
              <a:t> semântica</a:t>
            </a:r>
            <a:endParaRPr sz="2400">
              <a:latin typeface="Arial"/>
              <a:cs typeface="Arial"/>
            </a:endParaRPr>
          </a:p>
          <a:p>
            <a:pPr lvl="1" marL="469900" marR="5080">
              <a:lnSpc>
                <a:spcPts val="2100"/>
              </a:lnSpc>
              <a:spcBef>
                <a:spcPts val="520"/>
              </a:spcBef>
              <a:buSzPct val="95000"/>
              <a:buFont typeface="Times New Roman"/>
              <a:buChar char="•"/>
              <a:tabLst>
                <a:tab pos="560070" algn="l"/>
              </a:tabLst>
            </a:pPr>
            <a:r>
              <a:rPr dirty="0" sz="2000" spc="-5">
                <a:latin typeface="Arial"/>
                <a:cs typeface="Arial"/>
              </a:rPr>
              <a:t>Ex. </a:t>
            </a:r>
            <a:r>
              <a:rPr dirty="0" sz="2000">
                <a:latin typeface="Arial"/>
                <a:cs typeface="Arial"/>
              </a:rPr>
              <a:t>o </a:t>
            </a:r>
            <a:r>
              <a:rPr dirty="0" sz="2000" spc="-5">
                <a:latin typeface="Arial"/>
                <a:cs typeface="Arial"/>
              </a:rPr>
              <a:t>saldo </a:t>
            </a:r>
            <a:r>
              <a:rPr dirty="0" sz="2000">
                <a:latin typeface="Arial"/>
                <a:cs typeface="Arial"/>
              </a:rPr>
              <a:t>de uma </a:t>
            </a:r>
            <a:r>
              <a:rPr dirty="0" sz="2000" spc="-5">
                <a:latin typeface="Arial"/>
                <a:cs typeface="Arial"/>
              </a:rPr>
              <a:t>conta </a:t>
            </a:r>
            <a:r>
              <a:rPr dirty="0" sz="2000">
                <a:latin typeface="Arial"/>
                <a:cs typeface="Arial"/>
              </a:rPr>
              <a:t>não pode ser menor do que zero  (saldo&gt;=0)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519" y="725170"/>
            <a:ext cx="6306185" cy="908050"/>
          </a:xfrm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2332990" marR="5080" indent="-2320290">
              <a:lnSpc>
                <a:spcPts val="3110"/>
              </a:lnSpc>
              <a:spcBef>
                <a:spcPts val="810"/>
              </a:spcBef>
            </a:pPr>
            <a:r>
              <a:rPr dirty="0" sz="3200" spc="-5">
                <a:solidFill>
                  <a:srgbClr val="000000"/>
                </a:solidFill>
              </a:rPr>
              <a:t>Sistema Gerenciador de </a:t>
            </a:r>
            <a:r>
              <a:rPr dirty="0" sz="3200">
                <a:solidFill>
                  <a:srgbClr val="000000"/>
                </a:solidFill>
              </a:rPr>
              <a:t>BD  </a:t>
            </a:r>
            <a:r>
              <a:rPr dirty="0" sz="3200" spc="-5">
                <a:solidFill>
                  <a:srgbClr val="000000"/>
                </a:solidFill>
              </a:rPr>
              <a:t>(SGBD)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5950" y="1809750"/>
            <a:ext cx="3301365" cy="469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5747" sz="4350" spc="-157">
                <a:solidFill>
                  <a:srgbClr val="00007C"/>
                </a:solidFill>
                <a:latin typeface="UnDotum"/>
                <a:cs typeface="UnDotum"/>
              </a:rPr>
              <a:t></a:t>
            </a:r>
            <a:r>
              <a:rPr dirty="0" sz="2900" spc="-105">
                <a:latin typeface="DejaVu Sans"/>
                <a:cs typeface="DejaVu Sans"/>
              </a:rPr>
              <a:t>Trigger</a:t>
            </a:r>
            <a:r>
              <a:rPr dirty="0" sz="2900" spc="-80">
                <a:latin typeface="DejaVu Sans"/>
                <a:cs typeface="DejaVu Sans"/>
              </a:rPr>
              <a:t> </a:t>
            </a:r>
            <a:r>
              <a:rPr dirty="0" sz="2900" spc="10">
                <a:latin typeface="DejaVu Sans"/>
                <a:cs typeface="DejaVu Sans"/>
              </a:rPr>
              <a:t>(gatilho)</a:t>
            </a:r>
            <a:endParaRPr sz="29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510" y="2368550"/>
            <a:ext cx="14732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10">
                <a:latin typeface="UnDotum"/>
                <a:cs typeface="UnDotum"/>
              </a:rPr>
              <a:t>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050" y="2287270"/>
            <a:ext cx="6983095" cy="98806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250"/>
              </a:spcBef>
            </a:pPr>
            <a:r>
              <a:rPr dirty="0" sz="2200" spc="-10">
                <a:latin typeface="DejaVu Sans"/>
                <a:cs typeface="DejaVu Sans"/>
              </a:rPr>
              <a:t>Um gatilho é um comando </a:t>
            </a:r>
            <a:r>
              <a:rPr dirty="0" sz="2200" spc="-20">
                <a:latin typeface="DejaVu Sans"/>
                <a:cs typeface="DejaVu Sans"/>
              </a:rPr>
              <a:t>executado  </a:t>
            </a:r>
            <a:r>
              <a:rPr dirty="0" sz="2200" spc="-10">
                <a:latin typeface="DejaVu Sans"/>
                <a:cs typeface="DejaVu Sans"/>
              </a:rPr>
              <a:t>automaticamente pelo sistema como um </a:t>
            </a:r>
            <a:r>
              <a:rPr dirty="0" sz="2200" spc="-5">
                <a:latin typeface="DejaVu Sans"/>
                <a:cs typeface="DejaVu Sans"/>
              </a:rPr>
              <a:t>efeito  </a:t>
            </a:r>
            <a:r>
              <a:rPr dirty="0" sz="2200" spc="-10">
                <a:latin typeface="DejaVu Sans"/>
                <a:cs typeface="DejaVu Sans"/>
              </a:rPr>
              <a:t>colateral de uma modificação no banco de</a:t>
            </a:r>
            <a:r>
              <a:rPr dirty="0" sz="2200" spc="35">
                <a:latin typeface="DejaVu Sans"/>
                <a:cs typeface="DejaVu Sans"/>
              </a:rPr>
              <a:t> </a:t>
            </a:r>
            <a:r>
              <a:rPr dirty="0" sz="2200" spc="-10">
                <a:latin typeface="DejaVu Sans"/>
                <a:cs typeface="DejaVu Sans"/>
              </a:rPr>
              <a:t>dados.</a:t>
            </a:r>
            <a:endParaRPr sz="2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069" y="3359150"/>
            <a:ext cx="12700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UnDotum"/>
                <a:cs typeface="UnDotum"/>
              </a:rPr>
              <a:t></a:t>
            </a:r>
            <a:endParaRPr sz="8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6079" y="3291839"/>
            <a:ext cx="6097270" cy="5657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070"/>
              </a:lnSpc>
              <a:spcBef>
                <a:spcPts val="260"/>
              </a:spcBef>
            </a:pPr>
            <a:r>
              <a:rPr dirty="0" sz="1800" spc="15">
                <a:latin typeface="DejaVu Sans"/>
                <a:cs typeface="DejaVu Sans"/>
              </a:rPr>
              <a:t>Ex. </a:t>
            </a:r>
            <a:r>
              <a:rPr dirty="0" sz="1800" spc="5">
                <a:latin typeface="DejaVu Sans"/>
                <a:cs typeface="DejaVu Sans"/>
              </a:rPr>
              <a:t>Sempre </a:t>
            </a:r>
            <a:r>
              <a:rPr dirty="0" sz="1800" spc="15">
                <a:latin typeface="DejaVu Sans"/>
                <a:cs typeface="DejaVu Sans"/>
              </a:rPr>
              <a:t>que alguém </a:t>
            </a:r>
            <a:r>
              <a:rPr dirty="0" sz="1800" spc="10">
                <a:latin typeface="DejaVu Sans"/>
                <a:cs typeface="DejaVu Sans"/>
              </a:rPr>
              <a:t>alterar a </a:t>
            </a:r>
            <a:r>
              <a:rPr dirty="0" sz="1800" spc="15">
                <a:latin typeface="DejaVu Sans"/>
                <a:cs typeface="DejaVu Sans"/>
              </a:rPr>
              <a:t>nota </a:t>
            </a:r>
            <a:r>
              <a:rPr dirty="0" sz="1800" spc="10">
                <a:latin typeface="DejaVu Sans"/>
                <a:cs typeface="DejaVu Sans"/>
              </a:rPr>
              <a:t>de </a:t>
            </a:r>
            <a:r>
              <a:rPr dirty="0" sz="1800" spc="15">
                <a:latin typeface="DejaVu Sans"/>
                <a:cs typeface="DejaVu Sans"/>
              </a:rPr>
              <a:t>um aluno,  </a:t>
            </a:r>
            <a:r>
              <a:rPr dirty="0" sz="1800" spc="5">
                <a:latin typeface="DejaVu Sans"/>
                <a:cs typeface="DejaVu Sans"/>
              </a:rPr>
              <a:t>recalcule </a:t>
            </a:r>
            <a:r>
              <a:rPr dirty="0" sz="1800" spc="10">
                <a:latin typeface="DejaVu Sans"/>
                <a:cs typeface="DejaVu Sans"/>
              </a:rPr>
              <a:t>sua</a:t>
            </a:r>
            <a:r>
              <a:rPr dirty="0" sz="1800" spc="35">
                <a:latin typeface="DejaVu Sans"/>
                <a:cs typeface="DejaVu Sans"/>
              </a:rPr>
              <a:t> </a:t>
            </a:r>
            <a:r>
              <a:rPr dirty="0" sz="1800" spc="15">
                <a:latin typeface="DejaVu Sans"/>
                <a:cs typeface="DejaVu Sans"/>
              </a:rPr>
              <a:t>média.</a:t>
            </a:r>
            <a:endParaRPr sz="1800">
              <a:latin typeface="DejaVu Sans"/>
              <a:cs typeface="DejaVu San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20853" y="4553993"/>
          <a:ext cx="4707255" cy="1396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/>
                <a:gridCol w="849630"/>
                <a:gridCol w="2476500"/>
              </a:tblGrid>
              <a:tr h="34162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10">
                          <a:latin typeface="DejaVu Sans"/>
                          <a:cs typeface="DejaVu Sans"/>
                        </a:rPr>
                        <a:t>Aluno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95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10">
                          <a:latin typeface="DejaVu Sans"/>
                          <a:cs typeface="DejaVu Sans"/>
                        </a:rPr>
                        <a:t>Nota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10">
                          <a:latin typeface="DejaVu Sans"/>
                          <a:cs typeface="DejaVu Sans"/>
                        </a:rPr>
                        <a:t>Disciplina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15">
                          <a:latin typeface="DejaVu Sans"/>
                          <a:cs typeface="DejaVu Sans"/>
                        </a:rPr>
                        <a:t>001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953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10">
                          <a:latin typeface="DejaVu Sans"/>
                          <a:cs typeface="DejaVu Sans"/>
                        </a:rPr>
                        <a:t>6.0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 spc="15">
                          <a:latin typeface="DejaVu Sans"/>
                          <a:cs typeface="DejaVu Sans"/>
                        </a:rPr>
                        <a:t>Banco </a:t>
                      </a:r>
                      <a:r>
                        <a:rPr dirty="0" sz="1600" spc="10">
                          <a:latin typeface="DejaVu Sans"/>
                          <a:cs typeface="DejaVu Sans"/>
                        </a:rPr>
                        <a:t>de</a:t>
                      </a:r>
                      <a:r>
                        <a:rPr dirty="0" sz="1600" spc="-5"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600" spc="10">
                          <a:latin typeface="DejaVu Sans"/>
                          <a:cs typeface="DejaVu Sans"/>
                        </a:rPr>
                        <a:t>Dados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15">
                          <a:latin typeface="DejaVu Sans"/>
                          <a:cs typeface="DejaVu Sans"/>
                        </a:rPr>
                        <a:t>001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88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10">
                          <a:latin typeface="DejaVu Sans"/>
                          <a:cs typeface="DejaVu Sans"/>
                        </a:rPr>
                        <a:t>5.0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10">
                          <a:latin typeface="DejaVu Sans"/>
                          <a:cs typeface="DejaVu Sans"/>
                        </a:rPr>
                        <a:t>Estatística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162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15">
                          <a:latin typeface="DejaVu Sans"/>
                          <a:cs typeface="DejaVu Sans"/>
                        </a:rPr>
                        <a:t>001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889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10">
                          <a:latin typeface="DejaVu Sans"/>
                          <a:cs typeface="DejaVu Sans"/>
                        </a:rPr>
                        <a:t>8.5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10">
                          <a:latin typeface="DejaVu Sans"/>
                          <a:cs typeface="DejaVu Sans"/>
                        </a:rPr>
                        <a:t>Fisica</a:t>
                      </a:r>
                      <a:endParaRPr sz="1600">
                        <a:latin typeface="DejaVu Sans"/>
                        <a:cs typeface="DejaVu Sans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45683" y="4639083"/>
          <a:ext cx="1864995" cy="121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19"/>
                <a:gridCol w="910590"/>
              </a:tblGrid>
              <a:tr h="3924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-5">
                          <a:latin typeface="DejaVu Sans"/>
                          <a:cs typeface="DejaVu Sans"/>
                        </a:rPr>
                        <a:t>Aluno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B="0" marT="4635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-5">
                          <a:latin typeface="DejaVu Sans"/>
                          <a:cs typeface="DejaVu Sans"/>
                        </a:rPr>
                        <a:t>Media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B="0" marT="4635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96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latin typeface="DejaVu Sans"/>
                          <a:cs typeface="DejaVu Sans"/>
                        </a:rPr>
                        <a:t>001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latin typeface="DejaVu Sans"/>
                          <a:cs typeface="DejaVu Sans"/>
                        </a:rPr>
                        <a:t>6.5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latin typeface="DejaVu Sans"/>
                          <a:cs typeface="DejaVu Sans"/>
                        </a:rPr>
                        <a:t>002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5">
                          <a:latin typeface="DejaVu Sans"/>
                          <a:cs typeface="DejaVu Sans"/>
                        </a:rPr>
                        <a:t>7.25</a:t>
                      </a:r>
                      <a:endParaRPr sz="1800">
                        <a:latin typeface="DejaVu Sans"/>
                        <a:cs typeface="DejaVu Sans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271803" y="4417061"/>
            <a:ext cx="4321175" cy="1208405"/>
            <a:chOff x="2271803" y="4417061"/>
            <a:chExt cx="4321175" cy="1208405"/>
          </a:xfrm>
        </p:grpSpPr>
        <p:sp>
          <p:nvSpPr>
            <p:cNvPr id="11" name="object 11"/>
            <p:cNvSpPr/>
            <p:nvPr/>
          </p:nvSpPr>
          <p:spPr>
            <a:xfrm>
              <a:off x="2286000" y="5181600"/>
              <a:ext cx="789940" cy="429259"/>
            </a:xfrm>
            <a:custGeom>
              <a:avLst/>
              <a:gdLst/>
              <a:ahLst/>
              <a:cxnLst/>
              <a:rect l="l" t="t" r="r" b="b"/>
              <a:pathLst>
                <a:path w="789939" h="429260">
                  <a:moveTo>
                    <a:pt x="394969" y="0"/>
                  </a:moveTo>
                  <a:lnTo>
                    <a:pt x="454519" y="2249"/>
                  </a:lnTo>
                  <a:lnTo>
                    <a:pt x="510897" y="8805"/>
                  </a:lnTo>
                  <a:lnTo>
                    <a:pt x="563577" y="19373"/>
                  </a:lnTo>
                  <a:lnTo>
                    <a:pt x="612032" y="33663"/>
                  </a:lnTo>
                  <a:lnTo>
                    <a:pt x="655735" y="51382"/>
                  </a:lnTo>
                  <a:lnTo>
                    <a:pt x="694159" y="72238"/>
                  </a:lnTo>
                  <a:lnTo>
                    <a:pt x="726778" y="95939"/>
                  </a:lnTo>
                  <a:lnTo>
                    <a:pt x="772494" y="150711"/>
                  </a:lnTo>
                  <a:lnTo>
                    <a:pt x="788669" y="213359"/>
                  </a:lnTo>
                  <a:lnTo>
                    <a:pt x="784538" y="245838"/>
                  </a:lnTo>
                  <a:lnTo>
                    <a:pt x="753066" y="305306"/>
                  </a:lnTo>
                  <a:lnTo>
                    <a:pt x="694159" y="355545"/>
                  </a:lnTo>
                  <a:lnTo>
                    <a:pt x="655735" y="376488"/>
                  </a:lnTo>
                  <a:lnTo>
                    <a:pt x="612032" y="394265"/>
                  </a:lnTo>
                  <a:lnTo>
                    <a:pt x="563577" y="408590"/>
                  </a:lnTo>
                  <a:lnTo>
                    <a:pt x="510897" y="419177"/>
                  </a:lnTo>
                  <a:lnTo>
                    <a:pt x="454519" y="425739"/>
                  </a:lnTo>
                  <a:lnTo>
                    <a:pt x="394969" y="427990"/>
                  </a:lnTo>
                  <a:lnTo>
                    <a:pt x="335390" y="425739"/>
                  </a:lnTo>
                  <a:lnTo>
                    <a:pt x="278931" y="419177"/>
                  </a:lnTo>
                  <a:lnTo>
                    <a:pt x="226130" y="408590"/>
                  </a:lnTo>
                  <a:lnTo>
                    <a:pt x="177526" y="394265"/>
                  </a:lnTo>
                  <a:lnTo>
                    <a:pt x="133656" y="376488"/>
                  </a:lnTo>
                  <a:lnTo>
                    <a:pt x="95059" y="355545"/>
                  </a:lnTo>
                  <a:lnTo>
                    <a:pt x="62272" y="331722"/>
                  </a:lnTo>
                  <a:lnTo>
                    <a:pt x="16285" y="276583"/>
                  </a:lnTo>
                  <a:lnTo>
                    <a:pt x="0" y="213359"/>
                  </a:lnTo>
                  <a:lnTo>
                    <a:pt x="4161" y="181196"/>
                  </a:lnTo>
                  <a:lnTo>
                    <a:pt x="35835" y="122194"/>
                  </a:lnTo>
                  <a:lnTo>
                    <a:pt x="95059" y="72238"/>
                  </a:lnTo>
                  <a:lnTo>
                    <a:pt x="133656" y="51382"/>
                  </a:lnTo>
                  <a:lnTo>
                    <a:pt x="177526" y="33663"/>
                  </a:lnTo>
                  <a:lnTo>
                    <a:pt x="226130" y="19373"/>
                  </a:lnTo>
                  <a:lnTo>
                    <a:pt x="278931" y="8805"/>
                  </a:lnTo>
                  <a:lnTo>
                    <a:pt x="335390" y="2249"/>
                  </a:lnTo>
                  <a:lnTo>
                    <a:pt x="394969" y="0"/>
                  </a:lnTo>
                  <a:close/>
                </a:path>
                <a:path w="789939" h="429260">
                  <a:moveTo>
                    <a:pt x="0" y="0"/>
                  </a:moveTo>
                  <a:lnTo>
                    <a:pt x="0" y="0"/>
                  </a:lnTo>
                </a:path>
                <a:path w="789939" h="429260">
                  <a:moveTo>
                    <a:pt x="789939" y="429259"/>
                  </a:moveTo>
                  <a:lnTo>
                    <a:pt x="789939" y="429259"/>
                  </a:lnTo>
                </a:path>
              </a:pathLst>
            </a:custGeom>
            <a:ln w="28393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436110"/>
              <a:ext cx="3161030" cy="816610"/>
            </a:xfrm>
            <a:custGeom>
              <a:avLst/>
              <a:gdLst/>
              <a:ahLst/>
              <a:cxnLst/>
              <a:rect l="l" t="t" r="r" b="b"/>
              <a:pathLst>
                <a:path w="3161029" h="816610">
                  <a:moveTo>
                    <a:pt x="0" y="816609"/>
                  </a:moveTo>
                  <a:lnTo>
                    <a:pt x="1882139" y="0"/>
                  </a:lnTo>
                </a:path>
                <a:path w="3161029" h="816610">
                  <a:moveTo>
                    <a:pt x="1882139" y="3809"/>
                  </a:moveTo>
                  <a:lnTo>
                    <a:pt x="3161029" y="5079"/>
                  </a:lnTo>
                </a:path>
              </a:pathLst>
            </a:custGeom>
            <a:ln w="38097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09030" y="4439920"/>
              <a:ext cx="334010" cy="792480"/>
            </a:xfrm>
            <a:custGeom>
              <a:avLst/>
              <a:gdLst/>
              <a:ahLst/>
              <a:cxnLst/>
              <a:rect l="l" t="t" r="r" b="b"/>
              <a:pathLst>
                <a:path w="334009" h="792479">
                  <a:moveTo>
                    <a:pt x="0" y="0"/>
                  </a:moveTo>
                  <a:lnTo>
                    <a:pt x="334010" y="792479"/>
                  </a:lnTo>
                </a:path>
              </a:pathLst>
            </a:custGeom>
            <a:ln w="38097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487160" y="5203190"/>
              <a:ext cx="105410" cy="127000"/>
            </a:xfrm>
            <a:custGeom>
              <a:avLst/>
              <a:gdLst/>
              <a:ahLst/>
              <a:cxnLst/>
              <a:rect l="l" t="t" r="r" b="b"/>
              <a:pathLst>
                <a:path w="105409" h="127000">
                  <a:moveTo>
                    <a:pt x="105410" y="0"/>
                  </a:moveTo>
                  <a:lnTo>
                    <a:pt x="0" y="44450"/>
                  </a:lnTo>
                  <a:lnTo>
                    <a:pt x="97789" y="12700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510" y="850900"/>
            <a:ext cx="22631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Conceitos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51230" y="1834172"/>
            <a:ext cx="7311390" cy="353314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455"/>
              </a:spcBef>
              <a:buFont typeface="UnDotum"/>
              <a:buChar char=""/>
              <a:tabLst>
                <a:tab pos="378460" algn="l"/>
              </a:tabLst>
            </a:pPr>
            <a:r>
              <a:rPr dirty="0" sz="3000" spc="-10">
                <a:latin typeface="Arial"/>
                <a:cs typeface="Arial"/>
              </a:rPr>
              <a:t>Independência </a:t>
            </a:r>
            <a:r>
              <a:rPr dirty="0" sz="3000" spc="-5">
                <a:latin typeface="Arial"/>
                <a:cs typeface="Arial"/>
              </a:rPr>
              <a:t>de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dados:</a:t>
            </a:r>
            <a:endParaRPr sz="3000">
              <a:latin typeface="Arial"/>
              <a:cs typeface="Arial"/>
            </a:endParaRPr>
          </a:p>
          <a:p>
            <a:pPr lvl="1" marL="776605" marR="219710" indent="-281940">
              <a:lnSpc>
                <a:spcPts val="2730"/>
              </a:lnSpc>
              <a:spcBef>
                <a:spcPts val="725"/>
              </a:spcBef>
              <a:buFont typeface="UnDotum"/>
              <a:buChar char=""/>
              <a:tabLst>
                <a:tab pos="777240" algn="l"/>
              </a:tabLst>
            </a:pPr>
            <a:r>
              <a:rPr dirty="0" sz="2600" spc="-5">
                <a:latin typeface="Arial"/>
                <a:cs typeface="Arial"/>
              </a:rPr>
              <a:t>física: </a:t>
            </a:r>
            <a:r>
              <a:rPr dirty="0" sz="2600">
                <a:latin typeface="Arial"/>
                <a:cs typeface="Arial"/>
              </a:rPr>
              <a:t>modificações no esquema </a:t>
            </a:r>
            <a:r>
              <a:rPr dirty="0" sz="2600" spc="-5">
                <a:latin typeface="Arial"/>
                <a:cs typeface="Arial"/>
              </a:rPr>
              <a:t>físico </a:t>
            </a:r>
            <a:r>
              <a:rPr dirty="0" sz="2600">
                <a:latin typeface="Arial"/>
                <a:cs typeface="Arial"/>
              </a:rPr>
              <a:t>não  acarretam alterações nos programas de  aplicação</a:t>
            </a:r>
            <a:endParaRPr sz="2600">
              <a:latin typeface="Arial"/>
              <a:cs typeface="Arial"/>
            </a:endParaRPr>
          </a:p>
          <a:p>
            <a:pPr lvl="2" marL="1181100" indent="-22860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1181100" algn="l"/>
              </a:tabLst>
            </a:pPr>
            <a:r>
              <a:rPr dirty="0" sz="2400" spc="-5">
                <a:latin typeface="Arial"/>
                <a:cs typeface="Arial"/>
              </a:rPr>
              <a:t>(Alteração de tipo de </a:t>
            </a:r>
            <a:r>
              <a:rPr dirty="0" sz="2400" spc="-10">
                <a:latin typeface="Arial"/>
                <a:cs typeface="Arial"/>
              </a:rPr>
              <a:t>dados,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ex)</a:t>
            </a:r>
            <a:endParaRPr sz="2400">
              <a:latin typeface="Arial"/>
              <a:cs typeface="Arial"/>
            </a:endParaRPr>
          </a:p>
          <a:p>
            <a:pPr lvl="1" marL="776605" marR="30480" indent="-281940">
              <a:lnSpc>
                <a:spcPts val="2730"/>
              </a:lnSpc>
              <a:spcBef>
                <a:spcPts val="725"/>
              </a:spcBef>
              <a:buFont typeface="UnDotum"/>
              <a:buChar char=""/>
              <a:tabLst>
                <a:tab pos="777240" algn="l"/>
              </a:tabLst>
            </a:pPr>
            <a:r>
              <a:rPr dirty="0" sz="2600">
                <a:latin typeface="Arial"/>
                <a:cs typeface="Arial"/>
              </a:rPr>
              <a:t>lógica: modificações no esquema </a:t>
            </a:r>
            <a:r>
              <a:rPr dirty="0" sz="2600" spc="-5">
                <a:latin typeface="Arial"/>
                <a:cs typeface="Arial"/>
              </a:rPr>
              <a:t>lógico </a:t>
            </a:r>
            <a:r>
              <a:rPr dirty="0" sz="2600">
                <a:latin typeface="Arial"/>
                <a:cs typeface="Arial"/>
              </a:rPr>
              <a:t>não  acarretam alterações nos programas de  aplicação</a:t>
            </a:r>
            <a:endParaRPr sz="2600">
              <a:latin typeface="Arial"/>
              <a:cs typeface="Arial"/>
            </a:endParaRPr>
          </a:p>
          <a:p>
            <a:pPr lvl="2" marL="1181100" indent="-22860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1181100" algn="l"/>
              </a:tabLst>
            </a:pPr>
            <a:r>
              <a:rPr dirty="0" sz="2400" spc="-5">
                <a:latin typeface="Arial"/>
                <a:cs typeface="Arial"/>
              </a:rPr>
              <a:t>(Adição de </a:t>
            </a:r>
            <a:r>
              <a:rPr dirty="0" sz="2400">
                <a:latin typeface="Arial"/>
                <a:cs typeface="Arial"/>
              </a:rPr>
              <a:t>mais </a:t>
            </a:r>
            <a:r>
              <a:rPr dirty="0" sz="2400" spc="-5">
                <a:latin typeface="Arial"/>
                <a:cs typeface="Arial"/>
              </a:rPr>
              <a:t>atributos, </a:t>
            </a:r>
            <a:r>
              <a:rPr dirty="0" sz="2400" spc="-10">
                <a:latin typeface="Arial"/>
                <a:cs typeface="Arial"/>
              </a:rPr>
              <a:t>ex)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179" y="1082040"/>
            <a:ext cx="45593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Abstração de</a:t>
            </a:r>
            <a:r>
              <a:rPr dirty="0" sz="3200" spc="-80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dados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63550" y="2164588"/>
            <a:ext cx="7686040" cy="1920239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77190" indent="-339090">
              <a:lnSpc>
                <a:spcPct val="100000"/>
              </a:lnSpc>
              <a:spcBef>
                <a:spcPts val="355"/>
              </a:spcBef>
              <a:buFont typeface="UnDotum"/>
              <a:buChar char=""/>
              <a:tabLst>
                <a:tab pos="377190" algn="l"/>
              </a:tabLst>
            </a:pPr>
            <a:r>
              <a:rPr dirty="0" sz="3200" spc="-5">
                <a:latin typeface="Arial"/>
                <a:cs typeface="Arial"/>
              </a:rPr>
              <a:t>Nível </a:t>
            </a:r>
            <a:r>
              <a:rPr dirty="0" sz="3200">
                <a:latin typeface="Arial"/>
                <a:cs typeface="Arial"/>
              </a:rPr>
              <a:t>de </a:t>
            </a:r>
            <a:r>
              <a:rPr dirty="0" sz="3200" b="1">
                <a:latin typeface="Arial"/>
                <a:cs typeface="Arial"/>
              </a:rPr>
              <a:t>visões </a:t>
            </a:r>
            <a:r>
              <a:rPr dirty="0" sz="3200">
                <a:latin typeface="Arial"/>
                <a:cs typeface="Arial"/>
              </a:rPr>
              <a:t>(de usuário)</a:t>
            </a:r>
            <a:endParaRPr sz="3200">
              <a:latin typeface="Arial"/>
              <a:cs typeface="Arial"/>
            </a:endParaRPr>
          </a:p>
          <a:p>
            <a:pPr lvl="1" marL="777240" indent="-281940">
              <a:lnSpc>
                <a:spcPct val="100000"/>
              </a:lnSpc>
              <a:spcBef>
                <a:spcPts val="240"/>
              </a:spcBef>
              <a:buFont typeface="UnDotum"/>
              <a:buChar char=""/>
              <a:tabLst>
                <a:tab pos="777240" algn="l"/>
              </a:tabLst>
            </a:pPr>
            <a:r>
              <a:rPr dirty="0" sz="3000" spc="-10">
                <a:latin typeface="Arial"/>
                <a:cs typeface="Arial"/>
              </a:rPr>
              <a:t>Alto nível </a:t>
            </a:r>
            <a:r>
              <a:rPr dirty="0" sz="3000" spc="-5">
                <a:latin typeface="Arial"/>
                <a:cs typeface="Arial"/>
              </a:rPr>
              <a:t>de </a:t>
            </a:r>
            <a:r>
              <a:rPr dirty="0" sz="3000" spc="-10">
                <a:latin typeface="Arial"/>
                <a:cs typeface="Arial"/>
              </a:rPr>
              <a:t>abstração</a:t>
            </a:r>
            <a:endParaRPr sz="3000">
              <a:latin typeface="Arial"/>
              <a:cs typeface="Arial"/>
            </a:endParaRPr>
          </a:p>
          <a:p>
            <a:pPr lvl="1" marL="777240" marR="30480" indent="-281940">
              <a:lnSpc>
                <a:spcPts val="3140"/>
              </a:lnSpc>
              <a:spcBef>
                <a:spcPts val="725"/>
              </a:spcBef>
              <a:buFont typeface="UnDotum"/>
              <a:buChar char=""/>
              <a:tabLst>
                <a:tab pos="777240" algn="l"/>
              </a:tabLst>
            </a:pPr>
            <a:r>
              <a:rPr dirty="0" sz="3000" spc="-5">
                <a:latin typeface="Arial"/>
                <a:cs typeface="Arial"/>
              </a:rPr>
              <a:t>Diferentes usuários podem ter </a:t>
            </a:r>
            <a:r>
              <a:rPr dirty="0" sz="3000" spc="-10">
                <a:latin typeface="Arial"/>
                <a:cs typeface="Arial"/>
              </a:rPr>
              <a:t>diferentes  </a:t>
            </a:r>
            <a:r>
              <a:rPr dirty="0" sz="3000">
                <a:latin typeface="Arial"/>
                <a:cs typeface="Arial"/>
              </a:rPr>
              <a:t>visões </a:t>
            </a:r>
            <a:r>
              <a:rPr dirty="0" sz="3000" spc="-5">
                <a:latin typeface="Arial"/>
                <a:cs typeface="Arial"/>
              </a:rPr>
              <a:t>do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BD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179" y="1082040"/>
            <a:ext cx="45593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Abstração de</a:t>
            </a:r>
            <a:r>
              <a:rPr dirty="0" sz="3200" spc="-80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dados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0850" y="2174406"/>
            <a:ext cx="7919084" cy="270827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84480" indent="-233679">
              <a:lnSpc>
                <a:spcPct val="100000"/>
              </a:lnSpc>
              <a:spcBef>
                <a:spcPts val="275"/>
              </a:spcBef>
              <a:buFont typeface="UnDotum"/>
              <a:buChar char=""/>
              <a:tabLst>
                <a:tab pos="284480" algn="l"/>
              </a:tabLst>
            </a:pPr>
            <a:r>
              <a:rPr dirty="0" sz="2200">
                <a:latin typeface="Arial"/>
                <a:cs typeface="Arial"/>
              </a:rPr>
              <a:t>Nível lógico </a:t>
            </a:r>
            <a:r>
              <a:rPr dirty="0" sz="2200" spc="5">
                <a:latin typeface="Arial"/>
                <a:cs typeface="Arial"/>
              </a:rPr>
              <a:t>ou</a:t>
            </a:r>
            <a:r>
              <a:rPr dirty="0" sz="2200">
                <a:latin typeface="Arial"/>
                <a:cs typeface="Arial"/>
              </a:rPr>
              <a:t> conceitual</a:t>
            </a:r>
            <a:endParaRPr sz="2200">
              <a:latin typeface="Arial"/>
              <a:cs typeface="Arial"/>
            </a:endParaRPr>
          </a:p>
          <a:p>
            <a:pPr lvl="1" marL="559435" marR="43180" indent="-194310">
              <a:lnSpc>
                <a:spcPts val="2170"/>
              </a:lnSpc>
              <a:spcBef>
                <a:spcPts val="495"/>
              </a:spcBef>
              <a:buFont typeface="UnDotum"/>
              <a:buChar char=""/>
              <a:tabLst>
                <a:tab pos="560070" algn="l"/>
              </a:tabLst>
            </a:pPr>
            <a:r>
              <a:rPr dirty="0" sz="2050" spc="10">
                <a:latin typeface="Arial"/>
                <a:cs typeface="Arial"/>
              </a:rPr>
              <a:t>Descreve </a:t>
            </a:r>
            <a:r>
              <a:rPr dirty="0" sz="2050" spc="5" i="1">
                <a:latin typeface="Arial"/>
                <a:cs typeface="Arial"/>
              </a:rPr>
              <a:t>quais </a:t>
            </a:r>
            <a:r>
              <a:rPr dirty="0" sz="2050" spc="5">
                <a:latin typeface="Arial"/>
                <a:cs typeface="Arial"/>
              </a:rPr>
              <a:t>dados estão armazenados </a:t>
            </a:r>
            <a:r>
              <a:rPr dirty="0" sz="2050" spc="10">
                <a:latin typeface="Arial"/>
                <a:cs typeface="Arial"/>
              </a:rPr>
              <a:t>e as </a:t>
            </a:r>
            <a:r>
              <a:rPr dirty="0" sz="2050" spc="5">
                <a:latin typeface="Arial"/>
                <a:cs typeface="Arial"/>
              </a:rPr>
              <a:t>relações entre  </a:t>
            </a:r>
            <a:r>
              <a:rPr dirty="0" sz="2050">
                <a:latin typeface="Arial"/>
                <a:cs typeface="Arial"/>
              </a:rPr>
              <a:t>eles</a:t>
            </a:r>
            <a:endParaRPr sz="20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UnDotum"/>
              <a:buChar char=""/>
            </a:pPr>
            <a:endParaRPr sz="2500">
              <a:latin typeface="Arial"/>
              <a:cs typeface="Arial"/>
            </a:endParaRPr>
          </a:p>
          <a:p>
            <a:pPr marL="284480" indent="-233679">
              <a:lnSpc>
                <a:spcPct val="100000"/>
              </a:lnSpc>
              <a:buFont typeface="UnDotum"/>
              <a:buChar char=""/>
              <a:tabLst>
                <a:tab pos="284480" algn="l"/>
              </a:tabLst>
            </a:pPr>
            <a:r>
              <a:rPr dirty="0" sz="2200">
                <a:latin typeface="Arial"/>
                <a:cs typeface="Arial"/>
              </a:rPr>
              <a:t>Nível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físico</a:t>
            </a:r>
            <a:endParaRPr sz="2200">
              <a:latin typeface="Arial"/>
              <a:cs typeface="Arial"/>
            </a:endParaRPr>
          </a:p>
          <a:p>
            <a:pPr lvl="1" marL="560070" indent="-194945">
              <a:lnSpc>
                <a:spcPct val="100000"/>
              </a:lnSpc>
              <a:spcBef>
                <a:spcPts val="180"/>
              </a:spcBef>
              <a:buFont typeface="UnDotum"/>
              <a:buChar char=""/>
              <a:tabLst>
                <a:tab pos="560070" algn="l"/>
              </a:tabLst>
            </a:pPr>
            <a:r>
              <a:rPr dirty="0" sz="2050" spc="10">
                <a:latin typeface="Arial"/>
                <a:cs typeface="Arial"/>
              </a:rPr>
              <a:t>Descreve </a:t>
            </a:r>
            <a:r>
              <a:rPr dirty="0" sz="2050" spc="5" i="1">
                <a:latin typeface="Arial"/>
                <a:cs typeface="Arial"/>
              </a:rPr>
              <a:t>como </a:t>
            </a:r>
            <a:r>
              <a:rPr dirty="0" sz="2050" spc="5">
                <a:latin typeface="Arial"/>
                <a:cs typeface="Arial"/>
              </a:rPr>
              <a:t>os dados estão</a:t>
            </a:r>
            <a:r>
              <a:rPr dirty="0" sz="2050" spc="20">
                <a:latin typeface="Arial"/>
                <a:cs typeface="Arial"/>
              </a:rPr>
              <a:t> </a:t>
            </a:r>
            <a:r>
              <a:rPr dirty="0" sz="2050" spc="5">
                <a:latin typeface="Arial"/>
                <a:cs typeface="Arial"/>
              </a:rPr>
              <a:t>armazenados</a:t>
            </a:r>
            <a:endParaRPr sz="2050">
              <a:latin typeface="Arial"/>
              <a:cs typeface="Arial"/>
            </a:endParaRPr>
          </a:p>
          <a:p>
            <a:pPr lvl="1" marL="560070" indent="-194945">
              <a:lnSpc>
                <a:spcPct val="100000"/>
              </a:lnSpc>
              <a:spcBef>
                <a:spcPts val="190"/>
              </a:spcBef>
              <a:buFont typeface="UnDotum"/>
              <a:buChar char=""/>
              <a:tabLst>
                <a:tab pos="560070" algn="l"/>
              </a:tabLst>
            </a:pPr>
            <a:r>
              <a:rPr dirty="0" sz="2050" spc="5">
                <a:latin typeface="Arial"/>
                <a:cs typeface="Arial"/>
              </a:rPr>
              <a:t>Baixo nível de</a:t>
            </a:r>
            <a:r>
              <a:rPr dirty="0" sz="2050">
                <a:latin typeface="Arial"/>
                <a:cs typeface="Arial"/>
              </a:rPr>
              <a:t> </a:t>
            </a:r>
            <a:r>
              <a:rPr dirty="0" sz="2050" spc="5">
                <a:latin typeface="Arial"/>
                <a:cs typeface="Arial"/>
              </a:rPr>
              <a:t>abstração</a:t>
            </a:r>
            <a:endParaRPr sz="2050">
              <a:latin typeface="Arial"/>
              <a:cs typeface="Arial"/>
            </a:endParaRPr>
          </a:p>
          <a:p>
            <a:pPr lvl="1" marL="560070" indent="-194945">
              <a:lnSpc>
                <a:spcPct val="100000"/>
              </a:lnSpc>
              <a:spcBef>
                <a:spcPts val="180"/>
              </a:spcBef>
              <a:buFont typeface="UnDotum"/>
              <a:buChar char=""/>
              <a:tabLst>
                <a:tab pos="560070" algn="l"/>
              </a:tabLst>
            </a:pPr>
            <a:r>
              <a:rPr dirty="0" sz="2050" spc="5">
                <a:latin typeface="Arial"/>
                <a:cs typeface="Arial"/>
              </a:rPr>
              <a:t>Estruturas complexas </a:t>
            </a:r>
            <a:r>
              <a:rPr dirty="0" sz="2050" spc="10">
                <a:latin typeface="Arial"/>
                <a:cs typeface="Arial"/>
              </a:rPr>
              <a:t>e</a:t>
            </a:r>
            <a:r>
              <a:rPr dirty="0" sz="2050" spc="-5">
                <a:latin typeface="Arial"/>
                <a:cs typeface="Arial"/>
              </a:rPr>
              <a:t> </a:t>
            </a:r>
            <a:r>
              <a:rPr dirty="0" sz="2050" spc="5">
                <a:latin typeface="Arial"/>
                <a:cs typeface="Arial"/>
              </a:rPr>
              <a:t>detalhadas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0097" y="5481727"/>
            <a:ext cx="5950585" cy="1149985"/>
            <a:chOff x="2600097" y="5481727"/>
            <a:chExt cx="5950585" cy="1149985"/>
          </a:xfrm>
        </p:grpSpPr>
        <p:sp>
          <p:nvSpPr>
            <p:cNvPr id="3" name="object 3"/>
            <p:cNvSpPr/>
            <p:nvPr/>
          </p:nvSpPr>
          <p:spPr>
            <a:xfrm>
              <a:off x="2604770" y="5486400"/>
              <a:ext cx="5941060" cy="1140460"/>
            </a:xfrm>
            <a:custGeom>
              <a:avLst/>
              <a:gdLst/>
              <a:ahLst/>
              <a:cxnLst/>
              <a:rect l="l" t="t" r="r" b="b"/>
              <a:pathLst>
                <a:path w="5941059" h="1140459">
                  <a:moveTo>
                    <a:pt x="5941060" y="1270"/>
                  </a:moveTo>
                  <a:lnTo>
                    <a:pt x="5940412" y="1270"/>
                  </a:lnTo>
                  <a:lnTo>
                    <a:pt x="5940412" y="0"/>
                  </a:lnTo>
                  <a:lnTo>
                    <a:pt x="622" y="0"/>
                  </a:lnTo>
                  <a:lnTo>
                    <a:pt x="622" y="1270"/>
                  </a:lnTo>
                  <a:lnTo>
                    <a:pt x="0" y="1270"/>
                  </a:lnTo>
                  <a:lnTo>
                    <a:pt x="0" y="1139190"/>
                  </a:lnTo>
                  <a:lnTo>
                    <a:pt x="622" y="1139190"/>
                  </a:lnTo>
                  <a:lnTo>
                    <a:pt x="622" y="1140460"/>
                  </a:lnTo>
                  <a:lnTo>
                    <a:pt x="5940425" y="1140460"/>
                  </a:lnTo>
                  <a:lnTo>
                    <a:pt x="5940425" y="1139190"/>
                  </a:lnTo>
                  <a:lnTo>
                    <a:pt x="5941060" y="1139190"/>
                  </a:lnTo>
                  <a:lnTo>
                    <a:pt x="5941060" y="127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04770" y="5486400"/>
              <a:ext cx="5941060" cy="1140460"/>
            </a:xfrm>
            <a:custGeom>
              <a:avLst/>
              <a:gdLst/>
              <a:ahLst/>
              <a:cxnLst/>
              <a:rect l="l" t="t" r="r" b="b"/>
              <a:pathLst>
                <a:path w="5941059" h="1140459">
                  <a:moveTo>
                    <a:pt x="1269" y="0"/>
                  </a:moveTo>
                  <a:lnTo>
                    <a:pt x="0" y="1269"/>
                  </a:lnTo>
                  <a:lnTo>
                    <a:pt x="0" y="1137920"/>
                  </a:lnTo>
                  <a:lnTo>
                    <a:pt x="0" y="1139190"/>
                  </a:lnTo>
                  <a:lnTo>
                    <a:pt x="1269" y="1140460"/>
                  </a:lnTo>
                  <a:lnTo>
                    <a:pt x="5939789" y="1140460"/>
                  </a:lnTo>
                  <a:lnTo>
                    <a:pt x="5941059" y="1139190"/>
                  </a:lnTo>
                  <a:lnTo>
                    <a:pt x="5941059" y="1137920"/>
                  </a:lnTo>
                  <a:lnTo>
                    <a:pt x="5941059" y="1269"/>
                  </a:lnTo>
                  <a:lnTo>
                    <a:pt x="5939789" y="0"/>
                  </a:lnTo>
                  <a:lnTo>
                    <a:pt x="1269" y="0"/>
                  </a:lnTo>
                  <a:close/>
                </a:path>
                <a:path w="5941059" h="1140459">
                  <a:moveTo>
                    <a:pt x="0" y="0"/>
                  </a:moveTo>
                  <a:lnTo>
                    <a:pt x="0" y="0"/>
                  </a:lnTo>
                </a:path>
                <a:path w="5941059" h="1140459">
                  <a:moveTo>
                    <a:pt x="5941059" y="1140460"/>
                  </a:moveTo>
                  <a:lnTo>
                    <a:pt x="5941059" y="11404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38370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60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797560"/>
                  </a:lnTo>
                  <a:lnTo>
                    <a:pt x="24069" y="83708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113030"/>
                  </a:lnTo>
                  <a:lnTo>
                    <a:pt x="735390" y="736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38370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60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123725"/>
                  </a:lnTo>
                  <a:lnTo>
                    <a:pt x="0" y="198596"/>
                  </a:lnTo>
                  <a:lnTo>
                    <a:pt x="0" y="401816"/>
                  </a:lnTo>
                  <a:lnTo>
                    <a:pt x="0" y="797560"/>
                  </a:lnTo>
                  <a:lnTo>
                    <a:pt x="6207" y="817869"/>
                  </a:lnTo>
                  <a:lnTo>
                    <a:pt x="52446" y="85485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786864"/>
                  </a:lnTo>
                  <a:lnTo>
                    <a:pt x="759459" y="711993"/>
                  </a:lnTo>
                  <a:lnTo>
                    <a:pt x="759459" y="508773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60" h="911859">
                  <a:moveTo>
                    <a:pt x="0" y="0"/>
                  </a:moveTo>
                  <a:lnTo>
                    <a:pt x="0" y="0"/>
                  </a:lnTo>
                </a:path>
                <a:path w="759460" h="911859">
                  <a:moveTo>
                    <a:pt x="759459" y="911860"/>
                  </a:moveTo>
                  <a:lnTo>
                    <a:pt x="759459" y="9118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38370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60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38370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60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60" h="227329">
                  <a:moveTo>
                    <a:pt x="0" y="0"/>
                  </a:moveTo>
                  <a:lnTo>
                    <a:pt x="0" y="0"/>
                  </a:lnTo>
                </a:path>
                <a:path w="759460" h="227329">
                  <a:moveTo>
                    <a:pt x="759459" y="227330"/>
                  </a:moveTo>
                  <a:lnTo>
                    <a:pt x="759459" y="2273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2770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60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797560"/>
                  </a:lnTo>
                  <a:lnTo>
                    <a:pt x="24069" y="83708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113030"/>
                  </a:lnTo>
                  <a:lnTo>
                    <a:pt x="735390" y="736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652770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60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123725"/>
                  </a:lnTo>
                  <a:lnTo>
                    <a:pt x="0" y="198596"/>
                  </a:lnTo>
                  <a:lnTo>
                    <a:pt x="0" y="401816"/>
                  </a:lnTo>
                  <a:lnTo>
                    <a:pt x="0" y="797560"/>
                  </a:lnTo>
                  <a:lnTo>
                    <a:pt x="6207" y="817869"/>
                  </a:lnTo>
                  <a:lnTo>
                    <a:pt x="52446" y="85485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786864"/>
                  </a:lnTo>
                  <a:lnTo>
                    <a:pt x="759459" y="711993"/>
                  </a:lnTo>
                  <a:lnTo>
                    <a:pt x="759459" y="508773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60" h="911859">
                  <a:moveTo>
                    <a:pt x="0" y="0"/>
                  </a:moveTo>
                  <a:lnTo>
                    <a:pt x="0" y="0"/>
                  </a:lnTo>
                </a:path>
                <a:path w="759460" h="911859">
                  <a:moveTo>
                    <a:pt x="759459" y="911860"/>
                  </a:moveTo>
                  <a:lnTo>
                    <a:pt x="759459" y="9118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652770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60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52770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60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60" h="227329">
                  <a:moveTo>
                    <a:pt x="0" y="0"/>
                  </a:moveTo>
                  <a:lnTo>
                    <a:pt x="0" y="0"/>
                  </a:lnTo>
                </a:path>
                <a:path w="759460" h="227329">
                  <a:moveTo>
                    <a:pt x="759459" y="227330"/>
                  </a:moveTo>
                  <a:lnTo>
                    <a:pt x="759459" y="2273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481569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59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797560"/>
                  </a:lnTo>
                  <a:lnTo>
                    <a:pt x="24069" y="83708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113030"/>
                  </a:lnTo>
                  <a:lnTo>
                    <a:pt x="735390" y="736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81569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59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123725"/>
                  </a:lnTo>
                  <a:lnTo>
                    <a:pt x="0" y="198596"/>
                  </a:lnTo>
                  <a:lnTo>
                    <a:pt x="0" y="401816"/>
                  </a:lnTo>
                  <a:lnTo>
                    <a:pt x="0" y="797560"/>
                  </a:lnTo>
                  <a:lnTo>
                    <a:pt x="6207" y="817869"/>
                  </a:lnTo>
                  <a:lnTo>
                    <a:pt x="52446" y="85485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786864"/>
                  </a:lnTo>
                  <a:lnTo>
                    <a:pt x="759459" y="711993"/>
                  </a:lnTo>
                  <a:lnTo>
                    <a:pt x="759459" y="508773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59" h="911859">
                  <a:moveTo>
                    <a:pt x="0" y="0"/>
                  </a:moveTo>
                  <a:lnTo>
                    <a:pt x="0" y="0"/>
                  </a:lnTo>
                </a:path>
                <a:path w="759459" h="911859">
                  <a:moveTo>
                    <a:pt x="759459" y="911860"/>
                  </a:moveTo>
                  <a:lnTo>
                    <a:pt x="759459" y="9118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81569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59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481569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59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59" h="227329">
                  <a:moveTo>
                    <a:pt x="0" y="0"/>
                  </a:moveTo>
                  <a:lnTo>
                    <a:pt x="0" y="0"/>
                  </a:lnTo>
                </a:path>
                <a:path w="759459" h="227329">
                  <a:moveTo>
                    <a:pt x="759459" y="227330"/>
                  </a:moveTo>
                  <a:lnTo>
                    <a:pt x="759459" y="2273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567169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59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797560"/>
                  </a:lnTo>
                  <a:lnTo>
                    <a:pt x="24069" y="83708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113030"/>
                  </a:lnTo>
                  <a:lnTo>
                    <a:pt x="735390" y="736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567169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59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123725"/>
                  </a:lnTo>
                  <a:lnTo>
                    <a:pt x="0" y="198596"/>
                  </a:lnTo>
                  <a:lnTo>
                    <a:pt x="0" y="401816"/>
                  </a:lnTo>
                  <a:lnTo>
                    <a:pt x="0" y="797560"/>
                  </a:lnTo>
                  <a:lnTo>
                    <a:pt x="6207" y="817869"/>
                  </a:lnTo>
                  <a:lnTo>
                    <a:pt x="52446" y="85485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786864"/>
                  </a:lnTo>
                  <a:lnTo>
                    <a:pt x="759459" y="711993"/>
                  </a:lnTo>
                  <a:lnTo>
                    <a:pt x="759459" y="508773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59" h="911859">
                  <a:moveTo>
                    <a:pt x="0" y="0"/>
                  </a:moveTo>
                  <a:lnTo>
                    <a:pt x="0" y="0"/>
                  </a:lnTo>
                </a:path>
                <a:path w="759459" h="911859">
                  <a:moveTo>
                    <a:pt x="759459" y="911860"/>
                  </a:moveTo>
                  <a:lnTo>
                    <a:pt x="759459" y="9118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67169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59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67169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59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59" h="227329">
                  <a:moveTo>
                    <a:pt x="0" y="0"/>
                  </a:moveTo>
                  <a:lnTo>
                    <a:pt x="0" y="0"/>
                  </a:lnTo>
                </a:path>
                <a:path w="759459" h="227329">
                  <a:moveTo>
                    <a:pt x="759459" y="227330"/>
                  </a:moveTo>
                  <a:lnTo>
                    <a:pt x="759459" y="2273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3969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60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797560"/>
                  </a:lnTo>
                  <a:lnTo>
                    <a:pt x="24069" y="83708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113030"/>
                  </a:lnTo>
                  <a:lnTo>
                    <a:pt x="735390" y="736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23969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60" h="91185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123725"/>
                  </a:lnTo>
                  <a:lnTo>
                    <a:pt x="0" y="198596"/>
                  </a:lnTo>
                  <a:lnTo>
                    <a:pt x="0" y="401816"/>
                  </a:lnTo>
                  <a:lnTo>
                    <a:pt x="0" y="797560"/>
                  </a:lnTo>
                  <a:lnTo>
                    <a:pt x="6207" y="817869"/>
                  </a:lnTo>
                  <a:lnTo>
                    <a:pt x="52446" y="85485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29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786864"/>
                  </a:lnTo>
                  <a:lnTo>
                    <a:pt x="759459" y="711993"/>
                  </a:lnTo>
                  <a:lnTo>
                    <a:pt x="759459" y="508773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60" h="911859">
                  <a:moveTo>
                    <a:pt x="0" y="0"/>
                  </a:moveTo>
                  <a:lnTo>
                    <a:pt x="0" y="0"/>
                  </a:lnTo>
                </a:path>
                <a:path w="759460" h="911859">
                  <a:moveTo>
                    <a:pt x="759459" y="911860"/>
                  </a:moveTo>
                  <a:lnTo>
                    <a:pt x="759459" y="9118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23969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60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823969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60" h="227329">
                  <a:moveTo>
                    <a:pt x="379729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29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29" y="0"/>
                  </a:lnTo>
                  <a:close/>
                </a:path>
                <a:path w="759460" h="227329">
                  <a:moveTo>
                    <a:pt x="0" y="0"/>
                  </a:moveTo>
                  <a:lnTo>
                    <a:pt x="0" y="0"/>
                  </a:lnTo>
                </a:path>
                <a:path w="759460" h="227329">
                  <a:moveTo>
                    <a:pt x="759459" y="227330"/>
                  </a:moveTo>
                  <a:lnTo>
                    <a:pt x="759459" y="2273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909570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60" h="911859">
                  <a:moveTo>
                    <a:pt x="379730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797560"/>
                  </a:lnTo>
                  <a:lnTo>
                    <a:pt x="24069" y="83708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30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113030"/>
                  </a:lnTo>
                  <a:lnTo>
                    <a:pt x="735390" y="736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30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09570" y="5638800"/>
              <a:ext cx="759460" cy="911860"/>
            </a:xfrm>
            <a:custGeom>
              <a:avLst/>
              <a:gdLst/>
              <a:ahLst/>
              <a:cxnLst/>
              <a:rect l="l" t="t" r="r" b="b"/>
              <a:pathLst>
                <a:path w="759460" h="911859">
                  <a:moveTo>
                    <a:pt x="379730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0" y="123725"/>
                  </a:lnTo>
                  <a:lnTo>
                    <a:pt x="0" y="198596"/>
                  </a:lnTo>
                  <a:lnTo>
                    <a:pt x="0" y="401816"/>
                  </a:lnTo>
                  <a:lnTo>
                    <a:pt x="0" y="797560"/>
                  </a:lnTo>
                  <a:lnTo>
                    <a:pt x="6207" y="817869"/>
                  </a:lnTo>
                  <a:lnTo>
                    <a:pt x="52446" y="854851"/>
                  </a:lnTo>
                  <a:lnTo>
                    <a:pt x="90199" y="870833"/>
                  </a:lnTo>
                  <a:lnTo>
                    <a:pt x="136189" y="884683"/>
                  </a:lnTo>
                  <a:lnTo>
                    <a:pt x="189277" y="896055"/>
                  </a:lnTo>
                  <a:lnTo>
                    <a:pt x="248322" y="904605"/>
                  </a:lnTo>
                  <a:lnTo>
                    <a:pt x="312186" y="909988"/>
                  </a:lnTo>
                  <a:lnTo>
                    <a:pt x="379730" y="911860"/>
                  </a:lnTo>
                  <a:lnTo>
                    <a:pt x="447273" y="909988"/>
                  </a:lnTo>
                  <a:lnTo>
                    <a:pt x="511137" y="904605"/>
                  </a:lnTo>
                  <a:lnTo>
                    <a:pt x="570182" y="896055"/>
                  </a:lnTo>
                  <a:lnTo>
                    <a:pt x="623270" y="884683"/>
                  </a:lnTo>
                  <a:lnTo>
                    <a:pt x="669260" y="870833"/>
                  </a:lnTo>
                  <a:lnTo>
                    <a:pt x="707013" y="854851"/>
                  </a:lnTo>
                  <a:lnTo>
                    <a:pt x="753252" y="817869"/>
                  </a:lnTo>
                  <a:lnTo>
                    <a:pt x="759459" y="797560"/>
                  </a:lnTo>
                  <a:lnTo>
                    <a:pt x="759459" y="786864"/>
                  </a:lnTo>
                  <a:lnTo>
                    <a:pt x="759459" y="711993"/>
                  </a:lnTo>
                  <a:lnTo>
                    <a:pt x="759459" y="508773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30" y="0"/>
                  </a:lnTo>
                  <a:close/>
                </a:path>
                <a:path w="759460" h="911859">
                  <a:moveTo>
                    <a:pt x="0" y="0"/>
                  </a:moveTo>
                  <a:lnTo>
                    <a:pt x="0" y="0"/>
                  </a:lnTo>
                </a:path>
                <a:path w="759460" h="911859">
                  <a:moveTo>
                    <a:pt x="759459" y="911860"/>
                  </a:moveTo>
                  <a:lnTo>
                    <a:pt x="759459" y="9118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09570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60" h="227329">
                  <a:moveTo>
                    <a:pt x="379730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30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30" y="0"/>
                  </a:lnTo>
                  <a:close/>
                </a:path>
              </a:pathLst>
            </a:custGeom>
            <a:solidFill>
              <a:srgbClr val="DEFF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909570" y="5638800"/>
              <a:ext cx="759460" cy="227329"/>
            </a:xfrm>
            <a:custGeom>
              <a:avLst/>
              <a:gdLst/>
              <a:ahLst/>
              <a:cxnLst/>
              <a:rect l="l" t="t" r="r" b="b"/>
              <a:pathLst>
                <a:path w="759460" h="227329">
                  <a:moveTo>
                    <a:pt x="379730" y="0"/>
                  </a:moveTo>
                  <a:lnTo>
                    <a:pt x="312186" y="1827"/>
                  </a:lnTo>
                  <a:lnTo>
                    <a:pt x="248322" y="7093"/>
                  </a:lnTo>
                  <a:lnTo>
                    <a:pt x="189277" y="15475"/>
                  </a:lnTo>
                  <a:lnTo>
                    <a:pt x="136189" y="26647"/>
                  </a:lnTo>
                  <a:lnTo>
                    <a:pt x="90199" y="40286"/>
                  </a:lnTo>
                  <a:lnTo>
                    <a:pt x="52446" y="56068"/>
                  </a:lnTo>
                  <a:lnTo>
                    <a:pt x="6207" y="92764"/>
                  </a:lnTo>
                  <a:lnTo>
                    <a:pt x="0" y="113030"/>
                  </a:lnTo>
                  <a:lnTo>
                    <a:pt x="6207" y="133339"/>
                  </a:lnTo>
                  <a:lnTo>
                    <a:pt x="52446" y="170321"/>
                  </a:lnTo>
                  <a:lnTo>
                    <a:pt x="90199" y="186303"/>
                  </a:lnTo>
                  <a:lnTo>
                    <a:pt x="136189" y="200153"/>
                  </a:lnTo>
                  <a:lnTo>
                    <a:pt x="189277" y="211525"/>
                  </a:lnTo>
                  <a:lnTo>
                    <a:pt x="248322" y="220075"/>
                  </a:lnTo>
                  <a:lnTo>
                    <a:pt x="312186" y="225458"/>
                  </a:lnTo>
                  <a:lnTo>
                    <a:pt x="379730" y="227330"/>
                  </a:lnTo>
                  <a:lnTo>
                    <a:pt x="447273" y="225458"/>
                  </a:lnTo>
                  <a:lnTo>
                    <a:pt x="511137" y="220075"/>
                  </a:lnTo>
                  <a:lnTo>
                    <a:pt x="570182" y="211525"/>
                  </a:lnTo>
                  <a:lnTo>
                    <a:pt x="623270" y="200153"/>
                  </a:lnTo>
                  <a:lnTo>
                    <a:pt x="669260" y="186303"/>
                  </a:lnTo>
                  <a:lnTo>
                    <a:pt x="707013" y="170321"/>
                  </a:lnTo>
                  <a:lnTo>
                    <a:pt x="753252" y="133339"/>
                  </a:lnTo>
                  <a:lnTo>
                    <a:pt x="759459" y="113030"/>
                  </a:lnTo>
                  <a:lnTo>
                    <a:pt x="753252" y="92764"/>
                  </a:lnTo>
                  <a:lnTo>
                    <a:pt x="707013" y="56068"/>
                  </a:lnTo>
                  <a:lnTo>
                    <a:pt x="669260" y="40286"/>
                  </a:lnTo>
                  <a:lnTo>
                    <a:pt x="623270" y="26647"/>
                  </a:lnTo>
                  <a:lnTo>
                    <a:pt x="570182" y="15475"/>
                  </a:lnTo>
                  <a:lnTo>
                    <a:pt x="511137" y="7093"/>
                  </a:lnTo>
                  <a:lnTo>
                    <a:pt x="447273" y="1827"/>
                  </a:lnTo>
                  <a:lnTo>
                    <a:pt x="379730" y="0"/>
                  </a:lnTo>
                  <a:close/>
                </a:path>
                <a:path w="759460" h="227329">
                  <a:moveTo>
                    <a:pt x="0" y="0"/>
                  </a:moveTo>
                  <a:lnTo>
                    <a:pt x="0" y="0"/>
                  </a:lnTo>
                </a:path>
                <a:path w="759460" h="227329">
                  <a:moveTo>
                    <a:pt x="759459" y="227330"/>
                  </a:moveTo>
                  <a:lnTo>
                    <a:pt x="759459" y="22733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161347" y="2433637"/>
            <a:ext cx="4807585" cy="2353945"/>
            <a:chOff x="3161347" y="2433637"/>
            <a:chExt cx="4807585" cy="2353945"/>
          </a:xfrm>
        </p:grpSpPr>
        <p:sp>
          <p:nvSpPr>
            <p:cNvPr id="30" name="object 30"/>
            <p:cNvSpPr/>
            <p:nvPr/>
          </p:nvSpPr>
          <p:spPr>
            <a:xfrm>
              <a:off x="3166110" y="2438399"/>
              <a:ext cx="4798060" cy="2344420"/>
            </a:xfrm>
            <a:custGeom>
              <a:avLst/>
              <a:gdLst/>
              <a:ahLst/>
              <a:cxnLst/>
              <a:rect l="l" t="t" r="r" b="b"/>
              <a:pathLst>
                <a:path w="4798059" h="2344420">
                  <a:moveTo>
                    <a:pt x="4798060" y="0"/>
                  </a:moveTo>
                  <a:lnTo>
                    <a:pt x="0" y="0"/>
                  </a:lnTo>
                  <a:lnTo>
                    <a:pt x="0" y="2343150"/>
                  </a:lnTo>
                  <a:lnTo>
                    <a:pt x="635" y="2343150"/>
                  </a:lnTo>
                  <a:lnTo>
                    <a:pt x="635" y="2344420"/>
                  </a:lnTo>
                  <a:lnTo>
                    <a:pt x="4798060" y="2344420"/>
                  </a:lnTo>
                  <a:lnTo>
                    <a:pt x="4798060" y="2343150"/>
                  </a:lnTo>
                  <a:lnTo>
                    <a:pt x="479806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166110" y="2438400"/>
              <a:ext cx="4798060" cy="2344420"/>
            </a:xfrm>
            <a:custGeom>
              <a:avLst/>
              <a:gdLst/>
              <a:ahLst/>
              <a:cxnLst/>
              <a:rect l="l" t="t" r="r" b="b"/>
              <a:pathLst>
                <a:path w="4798059" h="2344420">
                  <a:moveTo>
                    <a:pt x="126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343150"/>
                  </a:lnTo>
                  <a:lnTo>
                    <a:pt x="1269" y="2344420"/>
                  </a:lnTo>
                  <a:lnTo>
                    <a:pt x="4796790" y="2344420"/>
                  </a:lnTo>
                  <a:lnTo>
                    <a:pt x="4798060" y="2344420"/>
                  </a:lnTo>
                  <a:lnTo>
                    <a:pt x="4798060" y="2343150"/>
                  </a:lnTo>
                  <a:lnTo>
                    <a:pt x="4798060" y="1270"/>
                  </a:lnTo>
                  <a:lnTo>
                    <a:pt x="4798060" y="0"/>
                  </a:lnTo>
                  <a:lnTo>
                    <a:pt x="4796790" y="0"/>
                  </a:lnTo>
                  <a:lnTo>
                    <a:pt x="1269" y="0"/>
                  </a:lnTo>
                  <a:close/>
                </a:path>
                <a:path w="4798059" h="2344420">
                  <a:moveTo>
                    <a:pt x="0" y="0"/>
                  </a:moveTo>
                  <a:lnTo>
                    <a:pt x="0" y="0"/>
                  </a:lnTo>
                </a:path>
                <a:path w="4798059" h="2344420">
                  <a:moveTo>
                    <a:pt x="4798060" y="2344420"/>
                  </a:moveTo>
                  <a:lnTo>
                    <a:pt x="4798060" y="23444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429000" y="2593339"/>
            <a:ext cx="4263390" cy="39624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 sz="2000" spc="-5" b="1">
                <a:latin typeface="Times New Roman"/>
                <a:cs typeface="Times New Roman"/>
              </a:rPr>
              <a:t>Cliente(Cod, </a:t>
            </a:r>
            <a:r>
              <a:rPr dirty="0" sz="2000" b="1">
                <a:latin typeface="Times New Roman"/>
                <a:cs typeface="Times New Roman"/>
              </a:rPr>
              <a:t>Nome, </a:t>
            </a:r>
            <a:r>
              <a:rPr dirty="0" sz="2000" spc="-55" b="1">
                <a:latin typeface="Times New Roman"/>
                <a:cs typeface="Times New Roman"/>
              </a:rPr>
              <a:t>Tel,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Endereço)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9000" y="3126739"/>
            <a:ext cx="4263390" cy="39624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 sz="2000" b="1">
                <a:latin typeface="Times New Roman"/>
                <a:cs typeface="Times New Roman"/>
              </a:rPr>
              <a:t>Conta(Num, </a:t>
            </a:r>
            <a:r>
              <a:rPr dirty="0" sz="2000" spc="-10" b="1">
                <a:latin typeface="Times New Roman"/>
                <a:cs typeface="Times New Roman"/>
              </a:rPr>
              <a:t>Agencia, </a:t>
            </a:r>
            <a:r>
              <a:rPr dirty="0" sz="2000" spc="-5" b="1">
                <a:latin typeface="Times New Roman"/>
                <a:cs typeface="Times New Roman"/>
              </a:rPr>
              <a:t>Cliente,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Saldo)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29000" y="3661409"/>
            <a:ext cx="4263390" cy="39497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59"/>
              </a:spcBef>
            </a:pPr>
            <a:r>
              <a:rPr dirty="0" sz="2000" b="1">
                <a:latin typeface="Times New Roman"/>
                <a:cs typeface="Times New Roman"/>
              </a:rPr>
              <a:t>Agencia(Num, </a:t>
            </a:r>
            <a:r>
              <a:rPr dirty="0" sz="2000" spc="-10" b="1">
                <a:latin typeface="Times New Roman"/>
                <a:cs typeface="Times New Roman"/>
              </a:rPr>
              <a:t>Endereco)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9600" y="1888430"/>
            <a:ext cx="8229600" cy="3611245"/>
            <a:chOff x="609600" y="1888430"/>
            <a:chExt cx="8229600" cy="3611245"/>
          </a:xfrm>
        </p:grpSpPr>
        <p:sp>
          <p:nvSpPr>
            <p:cNvPr id="36" name="object 36"/>
            <p:cNvSpPr/>
            <p:nvPr/>
          </p:nvSpPr>
          <p:spPr>
            <a:xfrm>
              <a:off x="3336289" y="1901189"/>
              <a:ext cx="4389120" cy="3585210"/>
            </a:xfrm>
            <a:custGeom>
              <a:avLst/>
              <a:gdLst/>
              <a:ahLst/>
              <a:cxnLst/>
              <a:rect l="l" t="t" r="r" b="b"/>
              <a:pathLst>
                <a:path w="4389120" h="3585210">
                  <a:moveTo>
                    <a:pt x="2239010" y="3585210"/>
                  </a:moveTo>
                  <a:lnTo>
                    <a:pt x="2228850" y="2882900"/>
                  </a:lnTo>
                </a:path>
                <a:path w="4389120" h="3585210">
                  <a:moveTo>
                    <a:pt x="2228850" y="535939"/>
                  </a:moveTo>
                  <a:lnTo>
                    <a:pt x="2237740" y="0"/>
                  </a:lnTo>
                </a:path>
                <a:path w="4389120" h="3585210">
                  <a:moveTo>
                    <a:pt x="2228850" y="537210"/>
                  </a:moveTo>
                  <a:lnTo>
                    <a:pt x="0" y="30480"/>
                  </a:lnTo>
                </a:path>
                <a:path w="4389120" h="3585210">
                  <a:moveTo>
                    <a:pt x="2228850" y="537210"/>
                  </a:moveTo>
                  <a:lnTo>
                    <a:pt x="4389120" y="30480"/>
                  </a:lnTo>
                </a:path>
              </a:pathLst>
            </a:custGeom>
            <a:ln w="25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9600" y="2210434"/>
              <a:ext cx="8229600" cy="2895600"/>
            </a:xfrm>
            <a:custGeom>
              <a:avLst/>
              <a:gdLst/>
              <a:ahLst/>
              <a:cxnLst/>
              <a:rect l="l" t="t" r="r" b="b"/>
              <a:pathLst>
                <a:path w="8229600" h="2895600">
                  <a:moveTo>
                    <a:pt x="0" y="0"/>
                  </a:moveTo>
                  <a:lnTo>
                    <a:pt x="8229600" y="0"/>
                  </a:lnTo>
                </a:path>
                <a:path w="8229600" h="2895600">
                  <a:moveTo>
                    <a:pt x="0" y="2895600"/>
                  </a:moveTo>
                  <a:lnTo>
                    <a:pt x="8229600" y="2895600"/>
                  </a:lnTo>
                </a:path>
              </a:pathLst>
            </a:custGeom>
            <a:ln w="1257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443479" y="1450339"/>
            <a:ext cx="1786889" cy="36703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59"/>
              </a:spcBef>
            </a:pPr>
            <a:r>
              <a:rPr dirty="0" sz="1800" spc="-20" b="1">
                <a:latin typeface="Times New Roman"/>
                <a:cs typeface="Times New Roman"/>
              </a:rPr>
              <a:t>Visão </a:t>
            </a:r>
            <a:r>
              <a:rPr dirty="0" sz="1800" b="1">
                <a:latin typeface="Times New Roman"/>
                <a:cs typeface="Times New Roman"/>
              </a:rPr>
              <a:t>1 -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Cliente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43450" y="1421130"/>
            <a:ext cx="1658620" cy="36576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60"/>
              </a:spcBef>
            </a:pPr>
            <a:r>
              <a:rPr dirty="0" sz="1800" spc="-20" b="1">
                <a:latin typeface="Times New Roman"/>
                <a:cs typeface="Times New Roman"/>
              </a:rPr>
              <a:t>Visão </a:t>
            </a:r>
            <a:r>
              <a:rPr dirty="0" sz="1800" b="1">
                <a:latin typeface="Times New Roman"/>
                <a:cs typeface="Times New Roman"/>
              </a:rPr>
              <a:t>2 -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Caixa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86880" y="1450339"/>
            <a:ext cx="1877060" cy="36703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359"/>
              </a:spcBef>
            </a:pPr>
            <a:r>
              <a:rPr dirty="0" sz="1800" spc="-20" b="1">
                <a:latin typeface="Times New Roman"/>
                <a:cs typeface="Times New Roman"/>
              </a:rPr>
              <a:t>Visão </a:t>
            </a:r>
            <a:r>
              <a:rPr dirty="0" sz="1800" b="1">
                <a:latin typeface="Times New Roman"/>
                <a:cs typeface="Times New Roman"/>
              </a:rPr>
              <a:t>3 -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Gerente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29000" y="4193540"/>
            <a:ext cx="4263390" cy="396240"/>
          </a:xfrm>
          <a:prstGeom prst="rect">
            <a:avLst/>
          </a:prstGeom>
          <a:solidFill>
            <a:srgbClr val="E9E9E9"/>
          </a:solidFill>
          <a:ln w="9344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dirty="0" sz="2000" b="1">
                <a:latin typeface="Times New Roman"/>
                <a:cs typeface="Times New Roman"/>
              </a:rPr>
              <a:t>Funcionario(Nome, Salario,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Admiss.)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57400" y="1371600"/>
            <a:ext cx="226060" cy="607060"/>
          </a:xfrm>
          <a:custGeom>
            <a:avLst/>
            <a:gdLst/>
            <a:ahLst/>
            <a:cxnLst/>
            <a:rect l="l" t="t" r="r" b="b"/>
            <a:pathLst>
              <a:path w="226060" h="607060">
                <a:moveTo>
                  <a:pt x="224789" y="0"/>
                </a:moveTo>
                <a:lnTo>
                  <a:pt x="183753" y="4167"/>
                </a:lnTo>
                <a:lnTo>
                  <a:pt x="147955" y="15239"/>
                </a:lnTo>
                <a:lnTo>
                  <a:pt x="122634" y="31075"/>
                </a:lnTo>
                <a:lnTo>
                  <a:pt x="113030" y="49529"/>
                </a:lnTo>
                <a:lnTo>
                  <a:pt x="113030" y="52685"/>
                </a:lnTo>
                <a:lnTo>
                  <a:pt x="113030" y="74771"/>
                </a:lnTo>
                <a:lnTo>
                  <a:pt x="113030" y="134719"/>
                </a:lnTo>
                <a:lnTo>
                  <a:pt x="113030" y="251460"/>
                </a:lnTo>
                <a:lnTo>
                  <a:pt x="103227" y="270113"/>
                </a:lnTo>
                <a:lnTo>
                  <a:pt x="77470" y="286385"/>
                </a:lnTo>
                <a:lnTo>
                  <a:pt x="41235" y="297894"/>
                </a:lnTo>
                <a:lnTo>
                  <a:pt x="0" y="302260"/>
                </a:lnTo>
                <a:lnTo>
                  <a:pt x="41235" y="306625"/>
                </a:lnTo>
                <a:lnTo>
                  <a:pt x="77470" y="318135"/>
                </a:lnTo>
                <a:lnTo>
                  <a:pt x="103227" y="334406"/>
                </a:lnTo>
                <a:lnTo>
                  <a:pt x="113030" y="353060"/>
                </a:lnTo>
                <a:lnTo>
                  <a:pt x="113030" y="356215"/>
                </a:lnTo>
                <a:lnTo>
                  <a:pt x="113030" y="378301"/>
                </a:lnTo>
                <a:lnTo>
                  <a:pt x="113030" y="438249"/>
                </a:lnTo>
                <a:lnTo>
                  <a:pt x="113030" y="554989"/>
                </a:lnTo>
                <a:lnTo>
                  <a:pt x="122634" y="573643"/>
                </a:lnTo>
                <a:lnTo>
                  <a:pt x="147955" y="589914"/>
                </a:lnTo>
                <a:lnTo>
                  <a:pt x="183753" y="601424"/>
                </a:lnTo>
                <a:lnTo>
                  <a:pt x="224789" y="605789"/>
                </a:lnTo>
              </a:path>
              <a:path w="226060" h="607060">
                <a:moveTo>
                  <a:pt x="0" y="0"/>
                </a:moveTo>
                <a:lnTo>
                  <a:pt x="0" y="0"/>
                </a:lnTo>
              </a:path>
              <a:path w="226060" h="607060">
                <a:moveTo>
                  <a:pt x="226060" y="607060"/>
                </a:moveTo>
                <a:lnTo>
                  <a:pt x="226060" y="60706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57400" y="2438400"/>
            <a:ext cx="226060" cy="2360930"/>
          </a:xfrm>
          <a:custGeom>
            <a:avLst/>
            <a:gdLst/>
            <a:ahLst/>
            <a:cxnLst/>
            <a:rect l="l" t="t" r="r" b="b"/>
            <a:pathLst>
              <a:path w="226060" h="2360929">
                <a:moveTo>
                  <a:pt x="224789" y="0"/>
                </a:moveTo>
                <a:lnTo>
                  <a:pt x="161310" y="40680"/>
                </a:lnTo>
                <a:lnTo>
                  <a:pt x="136276" y="84490"/>
                </a:lnTo>
                <a:lnTo>
                  <a:pt x="119288" y="137688"/>
                </a:lnTo>
                <a:lnTo>
                  <a:pt x="113030" y="195579"/>
                </a:lnTo>
                <a:lnTo>
                  <a:pt x="113030" y="207883"/>
                </a:lnTo>
                <a:lnTo>
                  <a:pt x="113030" y="294004"/>
                </a:lnTo>
                <a:lnTo>
                  <a:pt x="113030" y="527764"/>
                </a:lnTo>
                <a:lnTo>
                  <a:pt x="113030" y="982979"/>
                </a:lnTo>
                <a:lnTo>
                  <a:pt x="106639" y="1041491"/>
                </a:lnTo>
                <a:lnTo>
                  <a:pt x="89336" y="1095065"/>
                </a:lnTo>
                <a:lnTo>
                  <a:pt x="63926" y="1139068"/>
                </a:lnTo>
                <a:lnTo>
                  <a:pt x="33213" y="1168867"/>
                </a:lnTo>
                <a:lnTo>
                  <a:pt x="0" y="1179830"/>
                </a:lnTo>
                <a:lnTo>
                  <a:pt x="33213" y="1190792"/>
                </a:lnTo>
                <a:lnTo>
                  <a:pt x="63926" y="1220591"/>
                </a:lnTo>
                <a:lnTo>
                  <a:pt x="89336" y="1264594"/>
                </a:lnTo>
                <a:lnTo>
                  <a:pt x="106639" y="1318168"/>
                </a:lnTo>
                <a:lnTo>
                  <a:pt x="113030" y="1376680"/>
                </a:lnTo>
                <a:lnTo>
                  <a:pt x="113030" y="1388983"/>
                </a:lnTo>
                <a:lnTo>
                  <a:pt x="113030" y="1475105"/>
                </a:lnTo>
                <a:lnTo>
                  <a:pt x="113030" y="1708864"/>
                </a:lnTo>
                <a:lnTo>
                  <a:pt x="113030" y="2164080"/>
                </a:lnTo>
                <a:lnTo>
                  <a:pt x="119288" y="2222103"/>
                </a:lnTo>
                <a:lnTo>
                  <a:pt x="136276" y="2275616"/>
                </a:lnTo>
                <a:lnTo>
                  <a:pt x="161310" y="2319802"/>
                </a:lnTo>
                <a:lnTo>
                  <a:pt x="191709" y="2349845"/>
                </a:lnTo>
                <a:lnTo>
                  <a:pt x="224789" y="2360930"/>
                </a:lnTo>
              </a:path>
              <a:path w="226060" h="2360929">
                <a:moveTo>
                  <a:pt x="0" y="0"/>
                </a:moveTo>
                <a:lnTo>
                  <a:pt x="0" y="0"/>
                </a:lnTo>
              </a:path>
              <a:path w="226060" h="2360929">
                <a:moveTo>
                  <a:pt x="226060" y="2360930"/>
                </a:moveTo>
                <a:lnTo>
                  <a:pt x="226060" y="236093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57400" y="5486400"/>
            <a:ext cx="226060" cy="1064260"/>
          </a:xfrm>
          <a:custGeom>
            <a:avLst/>
            <a:gdLst/>
            <a:ahLst/>
            <a:cxnLst/>
            <a:rect l="l" t="t" r="r" b="b"/>
            <a:pathLst>
              <a:path w="226060" h="1064259">
                <a:moveTo>
                  <a:pt x="224789" y="0"/>
                </a:moveTo>
                <a:lnTo>
                  <a:pt x="183753" y="7441"/>
                </a:lnTo>
                <a:lnTo>
                  <a:pt x="147955" y="27146"/>
                </a:lnTo>
                <a:lnTo>
                  <a:pt x="122634" y="55185"/>
                </a:lnTo>
                <a:lnTo>
                  <a:pt x="113030" y="87630"/>
                </a:lnTo>
                <a:lnTo>
                  <a:pt x="113030" y="93186"/>
                </a:lnTo>
                <a:lnTo>
                  <a:pt x="113030" y="132080"/>
                </a:lnTo>
                <a:lnTo>
                  <a:pt x="113030" y="237648"/>
                </a:lnTo>
                <a:lnTo>
                  <a:pt x="113030" y="443230"/>
                </a:lnTo>
                <a:lnTo>
                  <a:pt x="103227" y="475138"/>
                </a:lnTo>
                <a:lnTo>
                  <a:pt x="77470" y="503237"/>
                </a:lnTo>
                <a:lnTo>
                  <a:pt x="41235" y="523239"/>
                </a:lnTo>
                <a:lnTo>
                  <a:pt x="0" y="530860"/>
                </a:lnTo>
                <a:lnTo>
                  <a:pt x="41235" y="538499"/>
                </a:lnTo>
                <a:lnTo>
                  <a:pt x="77470" y="558641"/>
                </a:lnTo>
                <a:lnTo>
                  <a:pt x="103227" y="587117"/>
                </a:lnTo>
                <a:lnTo>
                  <a:pt x="113030" y="619760"/>
                </a:lnTo>
                <a:lnTo>
                  <a:pt x="113030" y="625296"/>
                </a:lnTo>
                <a:lnTo>
                  <a:pt x="113030" y="664051"/>
                </a:lnTo>
                <a:lnTo>
                  <a:pt x="113030" y="769242"/>
                </a:lnTo>
                <a:lnTo>
                  <a:pt x="113030" y="974090"/>
                </a:lnTo>
                <a:lnTo>
                  <a:pt x="122634" y="1006732"/>
                </a:lnTo>
                <a:lnTo>
                  <a:pt x="147955" y="1035208"/>
                </a:lnTo>
                <a:lnTo>
                  <a:pt x="183753" y="1055350"/>
                </a:lnTo>
                <a:lnTo>
                  <a:pt x="224789" y="1062990"/>
                </a:lnTo>
              </a:path>
              <a:path w="226060" h="1064259">
                <a:moveTo>
                  <a:pt x="0" y="0"/>
                </a:moveTo>
                <a:lnTo>
                  <a:pt x="0" y="0"/>
                </a:lnTo>
              </a:path>
              <a:path w="226060" h="1064259">
                <a:moveTo>
                  <a:pt x="226060" y="1064260"/>
                </a:moveTo>
                <a:lnTo>
                  <a:pt x="226060" y="106426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920239" y="744220"/>
            <a:ext cx="45605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Abstração de</a:t>
            </a:r>
            <a:r>
              <a:rPr dirty="0" sz="3200" spc="-75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dados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160" y="850900"/>
            <a:ext cx="416115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Modelos </a:t>
            </a:r>
            <a:r>
              <a:rPr dirty="0" sz="3200" spc="-5">
                <a:solidFill>
                  <a:srgbClr val="000000"/>
                </a:solidFill>
              </a:rPr>
              <a:t>de</a:t>
            </a:r>
            <a:r>
              <a:rPr dirty="0" sz="3200" spc="-95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dados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1320" y="1643379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19" y="1664970"/>
            <a:ext cx="7567930" cy="453009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just" marL="85090" marR="5080">
              <a:lnSpc>
                <a:spcPts val="2730"/>
              </a:lnSpc>
              <a:spcBef>
                <a:spcPts val="515"/>
              </a:spcBef>
            </a:pPr>
            <a:r>
              <a:rPr dirty="0" sz="2600">
                <a:latin typeface="Arial"/>
                <a:cs typeface="Arial"/>
              </a:rPr>
              <a:t>Conjunto de conceitos usados </a:t>
            </a:r>
            <a:r>
              <a:rPr dirty="0" sz="2600" spc="-5">
                <a:latin typeface="Arial"/>
                <a:cs typeface="Arial"/>
              </a:rPr>
              <a:t>para representar </a:t>
            </a:r>
            <a:r>
              <a:rPr dirty="0" sz="2600">
                <a:latin typeface="Arial"/>
                <a:cs typeface="Arial"/>
              </a:rPr>
              <a:t>os  dados, </a:t>
            </a:r>
            <a:r>
              <a:rPr dirty="0" sz="2600" spc="5">
                <a:latin typeface="Arial"/>
                <a:cs typeface="Arial"/>
              </a:rPr>
              <a:t>os </a:t>
            </a:r>
            <a:r>
              <a:rPr dirty="0" sz="2600">
                <a:latin typeface="Arial"/>
                <a:cs typeface="Arial"/>
              </a:rPr>
              <a:t>relacionamentos </a:t>
            </a:r>
            <a:r>
              <a:rPr dirty="0" sz="2600" spc="-5">
                <a:latin typeface="Arial"/>
                <a:cs typeface="Arial"/>
              </a:rPr>
              <a:t>entre </a:t>
            </a:r>
            <a:r>
              <a:rPr dirty="0" sz="2600">
                <a:latin typeface="Arial"/>
                <a:cs typeface="Arial"/>
              </a:rPr>
              <a:t>esses dados e </a:t>
            </a:r>
            <a:r>
              <a:rPr dirty="0" sz="2600" spc="5">
                <a:latin typeface="Arial"/>
                <a:cs typeface="Arial"/>
              </a:rPr>
              <a:t>as  </a:t>
            </a:r>
            <a:r>
              <a:rPr dirty="0" sz="2600" spc="-5">
                <a:latin typeface="Arial"/>
                <a:cs typeface="Arial"/>
              </a:rPr>
              <a:t>restrições </a:t>
            </a:r>
            <a:r>
              <a:rPr dirty="0" sz="2600" spc="5">
                <a:latin typeface="Arial"/>
                <a:cs typeface="Arial"/>
              </a:rPr>
              <a:t>de </a:t>
            </a:r>
            <a:r>
              <a:rPr dirty="0" sz="2600">
                <a:latin typeface="Arial"/>
                <a:cs typeface="Arial"/>
              </a:rPr>
              <a:t>consistência</a:t>
            </a:r>
            <a:endParaRPr sz="2600">
              <a:latin typeface="Arial"/>
              <a:cs typeface="Arial"/>
            </a:endParaRPr>
          </a:p>
          <a:p>
            <a:pPr marL="85090" marR="5080">
              <a:lnSpc>
                <a:spcPts val="2730"/>
              </a:lnSpc>
              <a:spcBef>
                <a:spcPts val="2380"/>
              </a:spcBef>
            </a:pPr>
            <a:r>
              <a:rPr dirty="0" sz="2600" spc="-5">
                <a:latin typeface="Arial"/>
                <a:cs typeface="Arial"/>
              </a:rPr>
              <a:t>No </a:t>
            </a:r>
            <a:r>
              <a:rPr dirty="0" sz="2600">
                <a:latin typeface="Arial"/>
                <a:cs typeface="Arial"/>
              </a:rPr>
              <a:t>processo de modelagem é necessário </a:t>
            </a:r>
            <a:r>
              <a:rPr dirty="0" sz="2600" spc="-5">
                <a:latin typeface="Arial"/>
                <a:cs typeface="Arial"/>
              </a:rPr>
              <a:t>construir  </a:t>
            </a:r>
            <a:r>
              <a:rPr dirty="0" sz="2600" spc="5">
                <a:latin typeface="Arial"/>
                <a:cs typeface="Arial"/>
              </a:rPr>
              <a:t>uma </a:t>
            </a:r>
            <a:r>
              <a:rPr dirty="0" sz="2600">
                <a:latin typeface="Arial"/>
                <a:cs typeface="Arial"/>
              </a:rPr>
              <a:t>abstração dos </a:t>
            </a:r>
            <a:r>
              <a:rPr dirty="0" sz="2600" spc="-5">
                <a:latin typeface="Arial"/>
                <a:cs typeface="Arial"/>
              </a:rPr>
              <a:t>objetos </a:t>
            </a:r>
            <a:r>
              <a:rPr dirty="0" sz="2600">
                <a:latin typeface="Arial"/>
                <a:cs typeface="Arial"/>
              </a:rPr>
              <a:t>e fenômenos do  mundo</a:t>
            </a:r>
            <a:r>
              <a:rPr dirty="0" sz="2600" spc="-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real</a:t>
            </a:r>
            <a:endParaRPr sz="26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955"/>
              </a:spcBef>
            </a:pPr>
            <a:r>
              <a:rPr dirty="0" sz="2600">
                <a:latin typeface="Arial"/>
                <a:cs typeface="Arial"/>
              </a:rPr>
              <a:t>São </a:t>
            </a:r>
            <a:r>
              <a:rPr dirty="0" sz="2600" spc="-5">
                <a:latin typeface="Arial"/>
                <a:cs typeface="Arial"/>
              </a:rPr>
              <a:t>classificados </a:t>
            </a:r>
            <a:r>
              <a:rPr dirty="0" sz="2600">
                <a:latin typeface="Arial"/>
                <a:cs typeface="Arial"/>
              </a:rPr>
              <a:t>em 3</a:t>
            </a:r>
            <a:r>
              <a:rPr dirty="0" sz="2600" spc="20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grupos:</a:t>
            </a:r>
            <a:endParaRPr sz="2600">
              <a:latin typeface="Arial"/>
              <a:cs typeface="Arial"/>
            </a:endParaRPr>
          </a:p>
          <a:p>
            <a:pPr marL="504190" indent="-491490">
              <a:lnSpc>
                <a:spcPct val="100000"/>
              </a:lnSpc>
              <a:spcBef>
                <a:spcPts val="259"/>
              </a:spcBef>
              <a:buAutoNum type="arabicPeriod"/>
              <a:tabLst>
                <a:tab pos="503555" algn="l"/>
                <a:tab pos="504190" algn="l"/>
              </a:tabLst>
            </a:pPr>
            <a:r>
              <a:rPr dirty="0" sz="2900">
                <a:latin typeface="Arial"/>
                <a:cs typeface="Arial"/>
              </a:rPr>
              <a:t>Modelo lógico baseado </a:t>
            </a:r>
            <a:r>
              <a:rPr dirty="0" sz="2900" spc="-5">
                <a:latin typeface="Arial"/>
                <a:cs typeface="Arial"/>
              </a:rPr>
              <a:t>em</a:t>
            </a:r>
            <a:r>
              <a:rPr dirty="0" sz="2900" spc="10">
                <a:latin typeface="Arial"/>
                <a:cs typeface="Arial"/>
              </a:rPr>
              <a:t> </a:t>
            </a:r>
            <a:r>
              <a:rPr dirty="0" sz="2900">
                <a:latin typeface="Arial"/>
                <a:cs typeface="Arial"/>
              </a:rPr>
              <a:t>objetos</a:t>
            </a:r>
            <a:endParaRPr sz="2900">
              <a:latin typeface="Arial"/>
              <a:cs typeface="Arial"/>
            </a:endParaRPr>
          </a:p>
          <a:p>
            <a:pPr marL="504190" indent="-491490">
              <a:lnSpc>
                <a:spcPct val="100000"/>
              </a:lnSpc>
              <a:spcBef>
                <a:spcPts val="259"/>
              </a:spcBef>
              <a:buAutoNum type="arabicPeriod"/>
              <a:tabLst>
                <a:tab pos="503555" algn="l"/>
                <a:tab pos="504190" algn="l"/>
              </a:tabLst>
            </a:pPr>
            <a:r>
              <a:rPr dirty="0" sz="2900">
                <a:latin typeface="Arial"/>
                <a:cs typeface="Arial"/>
              </a:rPr>
              <a:t>Modelo lógico baseado </a:t>
            </a:r>
            <a:r>
              <a:rPr dirty="0" sz="2900" spc="-5">
                <a:latin typeface="Arial"/>
                <a:cs typeface="Arial"/>
              </a:rPr>
              <a:t>em</a:t>
            </a:r>
            <a:r>
              <a:rPr dirty="0" sz="2900" spc="5">
                <a:latin typeface="Arial"/>
                <a:cs typeface="Arial"/>
              </a:rPr>
              <a:t> </a:t>
            </a:r>
            <a:r>
              <a:rPr dirty="0" sz="2900">
                <a:latin typeface="Arial"/>
                <a:cs typeface="Arial"/>
              </a:rPr>
              <a:t>registros</a:t>
            </a:r>
            <a:endParaRPr sz="2900">
              <a:latin typeface="Arial"/>
              <a:cs typeface="Arial"/>
            </a:endParaRPr>
          </a:p>
          <a:p>
            <a:pPr marL="504190" indent="-491490">
              <a:lnSpc>
                <a:spcPct val="100000"/>
              </a:lnSpc>
              <a:spcBef>
                <a:spcPts val="259"/>
              </a:spcBef>
              <a:buAutoNum type="arabicPeriod"/>
              <a:tabLst>
                <a:tab pos="503555" algn="l"/>
                <a:tab pos="504190" algn="l"/>
              </a:tabLst>
            </a:pPr>
            <a:r>
              <a:rPr dirty="0" sz="2900">
                <a:latin typeface="Arial"/>
                <a:cs typeface="Arial"/>
              </a:rPr>
              <a:t>Modelo </a:t>
            </a:r>
            <a:r>
              <a:rPr dirty="0" sz="2900" spc="-10">
                <a:latin typeface="Arial"/>
                <a:cs typeface="Arial"/>
              </a:rPr>
              <a:t>físico </a:t>
            </a:r>
            <a:r>
              <a:rPr dirty="0" sz="2900">
                <a:latin typeface="Arial"/>
                <a:cs typeface="Arial"/>
              </a:rPr>
              <a:t>de</a:t>
            </a:r>
            <a:r>
              <a:rPr dirty="0" sz="2900" spc="15">
                <a:latin typeface="Arial"/>
                <a:cs typeface="Arial"/>
              </a:rPr>
              <a:t> </a:t>
            </a:r>
            <a:r>
              <a:rPr dirty="0" sz="2900">
                <a:latin typeface="Arial"/>
                <a:cs typeface="Arial"/>
              </a:rPr>
              <a:t>dados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320" y="298450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320" y="4326890"/>
            <a:ext cx="14160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•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1589" y="994409"/>
            <a:ext cx="5913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Modelos </a:t>
            </a:r>
            <a:r>
              <a:rPr dirty="0" sz="3200" spc="-5">
                <a:solidFill>
                  <a:srgbClr val="000000"/>
                </a:solidFill>
              </a:rPr>
              <a:t>lógicos de</a:t>
            </a:r>
            <a:r>
              <a:rPr dirty="0" sz="3200" spc="-65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dados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5950" y="1926590"/>
            <a:ext cx="1682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Times New Roman"/>
                <a:cs typeface="Times New Roman"/>
              </a:rPr>
              <a:t>•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150" y="1924050"/>
            <a:ext cx="7134225" cy="105664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20"/>
              </a:spcBef>
            </a:pPr>
            <a:r>
              <a:rPr dirty="0" sz="3200">
                <a:latin typeface="Arial"/>
                <a:cs typeface="Arial"/>
              </a:rPr>
              <a:t>Descrição dos dados nos </a:t>
            </a:r>
            <a:r>
              <a:rPr dirty="0" sz="3200" spc="-5">
                <a:latin typeface="Arial"/>
                <a:cs typeface="Arial"/>
              </a:rPr>
              <a:t>níveis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lógico: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3200">
                <a:latin typeface="Arial"/>
                <a:cs typeface="Arial"/>
              </a:rPr>
              <a:t>1. Modelos baseados em</a:t>
            </a:r>
            <a:r>
              <a:rPr dirty="0" sz="3200" spc="-58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objetos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0350" y="2931160"/>
            <a:ext cx="150495" cy="92201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80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80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7550" y="2955289"/>
            <a:ext cx="6339840" cy="9220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95"/>
              </a:spcBef>
            </a:pP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Modelo Entidade-Relacionamento</a:t>
            </a:r>
            <a:r>
              <a:rPr dirty="0" sz="2800" spc="-5">
                <a:latin typeface="Arial"/>
                <a:cs typeface="Arial"/>
              </a:rPr>
              <a:t> (E-R)  Modelos orientados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5">
                <a:latin typeface="Arial"/>
                <a:cs typeface="Arial"/>
              </a:rPr>
              <a:t>objetos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3150" y="4102100"/>
            <a:ext cx="62903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2. Modelos baseados em</a:t>
            </a:r>
            <a:r>
              <a:rPr dirty="0" sz="3200" spc="-58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registros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350" y="4565650"/>
            <a:ext cx="150495" cy="13703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80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80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80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7550" y="4589780"/>
            <a:ext cx="3544570" cy="1370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95"/>
              </a:spcBef>
            </a:pPr>
            <a:r>
              <a:rPr dirty="0" sz="2800" spc="-5" b="1">
                <a:solidFill>
                  <a:srgbClr val="7F0000"/>
                </a:solidFill>
                <a:latin typeface="Arial"/>
                <a:cs typeface="Arial"/>
              </a:rPr>
              <a:t>Modelo Relacional  </a:t>
            </a:r>
            <a:r>
              <a:rPr dirty="0" sz="2800" spc="-5">
                <a:latin typeface="Arial"/>
                <a:cs typeface="Arial"/>
              </a:rPr>
              <a:t>Modelo de redes  Modelo de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hierárquico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65310" y="3269644"/>
          <a:ext cx="7255509" cy="1229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/>
                <a:gridCol w="2056129"/>
                <a:gridCol w="1827530"/>
                <a:gridCol w="762635"/>
                <a:gridCol w="227964"/>
                <a:gridCol w="1218565"/>
              </a:tblGrid>
              <a:tr h="30416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CPF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RUA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NUMER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BAIRRO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89402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56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JOÃO DA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SILVA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 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37272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HENRIQUE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CARDOSO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IMIGRANTE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1700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VILA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4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72600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JOSÉ DE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SOUZA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 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5389" y="892809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0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74369" y="1513839"/>
            <a:ext cx="6791959" cy="17145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dirty="0" baseline="34391" sz="1575" spc="30">
                <a:latin typeface="UnDotum"/>
                <a:cs typeface="UnDotum"/>
              </a:rPr>
              <a:t>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anco de </a:t>
            </a:r>
            <a:r>
              <a:rPr dirty="0" sz="2400" spc="-15">
                <a:latin typeface="Times New Roman"/>
                <a:cs typeface="Times New Roman"/>
              </a:rPr>
              <a:t>D</a:t>
            </a:r>
            <a:r>
              <a:rPr dirty="0" sz="2400">
                <a:latin typeface="Times New Roman"/>
                <a:cs typeface="Times New Roman"/>
              </a:rPr>
              <a:t>ados 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elacional</a:t>
            </a:r>
            <a:endParaRPr sz="2400">
              <a:latin typeface="Times New Roman"/>
              <a:cs typeface="Times New Roman"/>
            </a:endParaRPr>
          </a:p>
          <a:p>
            <a:pPr marL="456565" marR="17780" indent="-215900">
              <a:lnSpc>
                <a:spcPct val="100699"/>
              </a:lnSpc>
              <a:spcBef>
                <a:spcPts val="489"/>
              </a:spcBef>
            </a:pPr>
            <a:r>
              <a:rPr dirty="0" baseline="34391" sz="1575" spc="44">
                <a:latin typeface="UnDotum"/>
                <a:cs typeface="UnDotum"/>
              </a:rPr>
              <a:t> </a:t>
            </a:r>
            <a:r>
              <a:rPr dirty="0" sz="2400" spc="-5">
                <a:latin typeface="Times New Roman"/>
                <a:cs typeface="Times New Roman"/>
              </a:rPr>
              <a:t>Coleção </a:t>
            </a:r>
            <a:r>
              <a:rPr dirty="0" sz="2400">
                <a:latin typeface="Times New Roman"/>
                <a:cs typeface="Times New Roman"/>
              </a:rPr>
              <a:t>de tabelas, </a:t>
            </a:r>
            <a:r>
              <a:rPr dirty="0" sz="2400" spc="-5">
                <a:latin typeface="Times New Roman"/>
                <a:cs typeface="Times New Roman"/>
              </a:rPr>
              <a:t>compostas </a:t>
            </a:r>
            <a:r>
              <a:rPr dirty="0" sz="2400">
                <a:latin typeface="Times New Roman"/>
                <a:cs typeface="Times New Roman"/>
              </a:rPr>
              <a:t>por colunas e linhas,  </a:t>
            </a:r>
            <a:r>
              <a:rPr dirty="0" sz="2400" spc="-5">
                <a:latin typeface="Times New Roman"/>
                <a:cs typeface="Times New Roman"/>
              </a:rPr>
              <a:t>inter-relacionadas</a:t>
            </a:r>
            <a:endParaRPr sz="2400">
              <a:latin typeface="Times New Roman"/>
              <a:cs typeface="Times New Roman"/>
            </a:endParaRPr>
          </a:p>
          <a:p>
            <a:pPr marL="709930">
              <a:lnSpc>
                <a:spcPct val="100000"/>
              </a:lnSpc>
              <a:spcBef>
                <a:spcPts val="1460"/>
              </a:spcBef>
            </a:pPr>
            <a:r>
              <a:rPr dirty="0" sz="1800" spc="-15">
                <a:latin typeface="Arial"/>
                <a:cs typeface="Arial"/>
              </a:rPr>
              <a:t>PROPRIETARIO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70110" y="5175310"/>
          <a:ext cx="6416040" cy="122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805"/>
                <a:gridCol w="1990089"/>
                <a:gridCol w="1771650"/>
                <a:gridCol w="1528445"/>
              </a:tblGrid>
              <a:tr h="30416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NUMERO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PROPRIETARIO_CPF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AREA_TOTAL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AREA_CONST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00001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08940256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400.000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2894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00003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03727298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150.000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75.00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00039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03727298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500.000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53870" y="4834890"/>
            <a:ext cx="623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L</a:t>
            </a:r>
            <a:r>
              <a:rPr dirty="0" sz="1800" spc="5">
                <a:latin typeface="Arial"/>
                <a:cs typeface="Arial"/>
              </a:rPr>
              <a:t>OT</a:t>
            </a: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33600" y="4563109"/>
            <a:ext cx="1295400" cy="551180"/>
            <a:chOff x="2133600" y="4563109"/>
            <a:chExt cx="1295400" cy="551180"/>
          </a:xfrm>
        </p:grpSpPr>
        <p:sp>
          <p:nvSpPr>
            <p:cNvPr id="8" name="object 8"/>
            <p:cNvSpPr/>
            <p:nvPr/>
          </p:nvSpPr>
          <p:spPr>
            <a:xfrm>
              <a:off x="2232660" y="4612639"/>
              <a:ext cx="1097280" cy="452120"/>
            </a:xfrm>
            <a:custGeom>
              <a:avLst/>
              <a:gdLst/>
              <a:ahLst/>
              <a:cxnLst/>
              <a:rect l="l" t="t" r="r" b="b"/>
              <a:pathLst>
                <a:path w="1097279" h="452120">
                  <a:moveTo>
                    <a:pt x="0" y="0"/>
                  </a:moveTo>
                  <a:lnTo>
                    <a:pt x="1097279" y="452120"/>
                  </a:lnTo>
                </a:path>
              </a:pathLst>
            </a:custGeom>
            <a:ln w="38097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33600" y="4563109"/>
              <a:ext cx="1295400" cy="551180"/>
            </a:xfrm>
            <a:custGeom>
              <a:avLst/>
              <a:gdLst/>
              <a:ahLst/>
              <a:cxnLst/>
              <a:rect l="l" t="t" r="r" b="b"/>
              <a:pathLst>
                <a:path w="1295400" h="551179">
                  <a:moveTo>
                    <a:pt x="128270" y="0"/>
                  </a:moveTo>
                  <a:lnTo>
                    <a:pt x="0" y="8890"/>
                  </a:lnTo>
                  <a:lnTo>
                    <a:pt x="83820" y="105410"/>
                  </a:lnTo>
                  <a:lnTo>
                    <a:pt x="128270" y="0"/>
                  </a:lnTo>
                  <a:close/>
                </a:path>
                <a:path w="1295400" h="551179">
                  <a:moveTo>
                    <a:pt x="1295400" y="542290"/>
                  </a:moveTo>
                  <a:lnTo>
                    <a:pt x="1211580" y="445770"/>
                  </a:lnTo>
                  <a:lnTo>
                    <a:pt x="1167117" y="551180"/>
                  </a:lnTo>
                  <a:lnTo>
                    <a:pt x="1295400" y="54229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080770"/>
            <a:ext cx="73875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Dados em Sistemas de Arquivos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87020" y="2901950"/>
            <a:ext cx="1347470" cy="770890"/>
            <a:chOff x="287020" y="2901950"/>
            <a:chExt cx="1347470" cy="770890"/>
          </a:xfrm>
        </p:grpSpPr>
        <p:sp>
          <p:nvSpPr>
            <p:cNvPr id="4" name="object 4"/>
            <p:cNvSpPr/>
            <p:nvPr/>
          </p:nvSpPr>
          <p:spPr>
            <a:xfrm>
              <a:off x="287020" y="2901950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674370" y="0"/>
                  </a:moveTo>
                  <a:lnTo>
                    <a:pt x="607143" y="794"/>
                  </a:lnTo>
                  <a:lnTo>
                    <a:pt x="540486" y="3106"/>
                  </a:lnTo>
                  <a:lnTo>
                    <a:pt x="475000" y="6827"/>
                  </a:lnTo>
                  <a:lnTo>
                    <a:pt x="411289" y="11848"/>
                  </a:lnTo>
                  <a:lnTo>
                    <a:pt x="349955" y="18062"/>
                  </a:lnTo>
                  <a:lnTo>
                    <a:pt x="291602" y="25359"/>
                  </a:lnTo>
                  <a:lnTo>
                    <a:pt x="236831" y="33631"/>
                  </a:lnTo>
                  <a:lnTo>
                    <a:pt x="186247" y="42771"/>
                  </a:lnTo>
                  <a:lnTo>
                    <a:pt x="140451" y="52669"/>
                  </a:lnTo>
                  <a:lnTo>
                    <a:pt x="100047" y="63217"/>
                  </a:lnTo>
                  <a:lnTo>
                    <a:pt x="37825" y="85831"/>
                  </a:lnTo>
                  <a:lnTo>
                    <a:pt x="4403" y="109746"/>
                  </a:lnTo>
                  <a:lnTo>
                    <a:pt x="0" y="121920"/>
                  </a:lnTo>
                  <a:lnTo>
                    <a:pt x="0" y="648970"/>
                  </a:lnTo>
                  <a:lnTo>
                    <a:pt x="37825" y="685058"/>
                  </a:lnTo>
                  <a:lnTo>
                    <a:pt x="100047" y="707672"/>
                  </a:lnTo>
                  <a:lnTo>
                    <a:pt x="140451" y="718220"/>
                  </a:lnTo>
                  <a:lnTo>
                    <a:pt x="186247" y="728118"/>
                  </a:lnTo>
                  <a:lnTo>
                    <a:pt x="236831" y="737258"/>
                  </a:lnTo>
                  <a:lnTo>
                    <a:pt x="291602" y="745530"/>
                  </a:lnTo>
                  <a:lnTo>
                    <a:pt x="349955" y="752827"/>
                  </a:lnTo>
                  <a:lnTo>
                    <a:pt x="411289" y="759041"/>
                  </a:lnTo>
                  <a:lnTo>
                    <a:pt x="475000" y="764062"/>
                  </a:lnTo>
                  <a:lnTo>
                    <a:pt x="540486" y="767783"/>
                  </a:lnTo>
                  <a:lnTo>
                    <a:pt x="607143" y="770095"/>
                  </a:lnTo>
                  <a:lnTo>
                    <a:pt x="674370" y="770889"/>
                  </a:lnTo>
                  <a:lnTo>
                    <a:pt x="741580" y="770095"/>
                  </a:lnTo>
                  <a:lnTo>
                    <a:pt x="808192" y="767783"/>
                  </a:lnTo>
                  <a:lnTo>
                    <a:pt x="873607" y="764062"/>
                  </a:lnTo>
                  <a:lnTo>
                    <a:pt x="937228" y="759041"/>
                  </a:lnTo>
                  <a:lnTo>
                    <a:pt x="998455" y="752827"/>
                  </a:lnTo>
                  <a:lnTo>
                    <a:pt x="1056690" y="745530"/>
                  </a:lnTo>
                  <a:lnTo>
                    <a:pt x="1111336" y="737258"/>
                  </a:lnTo>
                  <a:lnTo>
                    <a:pt x="1161794" y="728118"/>
                  </a:lnTo>
                  <a:lnTo>
                    <a:pt x="1207465" y="718220"/>
                  </a:lnTo>
                  <a:lnTo>
                    <a:pt x="1247751" y="707672"/>
                  </a:lnTo>
                  <a:lnTo>
                    <a:pt x="1309776" y="685058"/>
                  </a:lnTo>
                  <a:lnTo>
                    <a:pt x="1343082" y="661143"/>
                  </a:lnTo>
                  <a:lnTo>
                    <a:pt x="1347470" y="648970"/>
                  </a:lnTo>
                  <a:lnTo>
                    <a:pt x="1347470" y="121920"/>
                  </a:lnTo>
                  <a:lnTo>
                    <a:pt x="1309776" y="85831"/>
                  </a:lnTo>
                  <a:lnTo>
                    <a:pt x="1247751" y="63217"/>
                  </a:lnTo>
                  <a:lnTo>
                    <a:pt x="1207465" y="52669"/>
                  </a:lnTo>
                  <a:lnTo>
                    <a:pt x="1161794" y="42771"/>
                  </a:lnTo>
                  <a:lnTo>
                    <a:pt x="1111336" y="33631"/>
                  </a:lnTo>
                  <a:lnTo>
                    <a:pt x="1056690" y="25359"/>
                  </a:lnTo>
                  <a:lnTo>
                    <a:pt x="998455" y="18062"/>
                  </a:lnTo>
                  <a:lnTo>
                    <a:pt x="937228" y="11848"/>
                  </a:lnTo>
                  <a:lnTo>
                    <a:pt x="873607" y="6827"/>
                  </a:lnTo>
                  <a:lnTo>
                    <a:pt x="808192" y="3106"/>
                  </a:lnTo>
                  <a:lnTo>
                    <a:pt x="741580" y="794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7020" y="2901950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0" y="121920"/>
                  </a:moveTo>
                  <a:lnTo>
                    <a:pt x="37825" y="85831"/>
                  </a:lnTo>
                  <a:lnTo>
                    <a:pt x="100047" y="63217"/>
                  </a:lnTo>
                  <a:lnTo>
                    <a:pt x="140451" y="52669"/>
                  </a:lnTo>
                  <a:lnTo>
                    <a:pt x="186247" y="42771"/>
                  </a:lnTo>
                  <a:lnTo>
                    <a:pt x="236831" y="33631"/>
                  </a:lnTo>
                  <a:lnTo>
                    <a:pt x="291602" y="25359"/>
                  </a:lnTo>
                  <a:lnTo>
                    <a:pt x="349955" y="18062"/>
                  </a:lnTo>
                  <a:lnTo>
                    <a:pt x="411289" y="11848"/>
                  </a:lnTo>
                  <a:lnTo>
                    <a:pt x="475000" y="6827"/>
                  </a:lnTo>
                  <a:lnTo>
                    <a:pt x="540486" y="3106"/>
                  </a:lnTo>
                  <a:lnTo>
                    <a:pt x="607143" y="794"/>
                  </a:lnTo>
                  <a:lnTo>
                    <a:pt x="674370" y="0"/>
                  </a:lnTo>
                  <a:lnTo>
                    <a:pt x="741580" y="794"/>
                  </a:lnTo>
                  <a:lnTo>
                    <a:pt x="808192" y="3106"/>
                  </a:lnTo>
                  <a:lnTo>
                    <a:pt x="873607" y="6827"/>
                  </a:lnTo>
                  <a:lnTo>
                    <a:pt x="937228" y="11848"/>
                  </a:lnTo>
                  <a:lnTo>
                    <a:pt x="998455" y="18062"/>
                  </a:lnTo>
                  <a:lnTo>
                    <a:pt x="1056690" y="25359"/>
                  </a:lnTo>
                  <a:lnTo>
                    <a:pt x="1111336" y="33631"/>
                  </a:lnTo>
                  <a:lnTo>
                    <a:pt x="1161794" y="42771"/>
                  </a:lnTo>
                  <a:lnTo>
                    <a:pt x="1207465" y="52669"/>
                  </a:lnTo>
                  <a:lnTo>
                    <a:pt x="1247751" y="63217"/>
                  </a:lnTo>
                  <a:lnTo>
                    <a:pt x="1309776" y="85831"/>
                  </a:lnTo>
                  <a:lnTo>
                    <a:pt x="1343082" y="109746"/>
                  </a:lnTo>
                  <a:lnTo>
                    <a:pt x="1347470" y="121920"/>
                  </a:lnTo>
                  <a:lnTo>
                    <a:pt x="1347470" y="648970"/>
                  </a:lnTo>
                  <a:lnTo>
                    <a:pt x="1309776" y="685058"/>
                  </a:lnTo>
                  <a:lnTo>
                    <a:pt x="1247751" y="707672"/>
                  </a:lnTo>
                  <a:lnTo>
                    <a:pt x="1207465" y="718220"/>
                  </a:lnTo>
                  <a:lnTo>
                    <a:pt x="1161794" y="728118"/>
                  </a:lnTo>
                  <a:lnTo>
                    <a:pt x="1111336" y="737258"/>
                  </a:lnTo>
                  <a:lnTo>
                    <a:pt x="1056690" y="745530"/>
                  </a:lnTo>
                  <a:lnTo>
                    <a:pt x="998455" y="752827"/>
                  </a:lnTo>
                  <a:lnTo>
                    <a:pt x="937228" y="759041"/>
                  </a:lnTo>
                  <a:lnTo>
                    <a:pt x="873607" y="764062"/>
                  </a:lnTo>
                  <a:lnTo>
                    <a:pt x="808192" y="767783"/>
                  </a:lnTo>
                  <a:lnTo>
                    <a:pt x="741580" y="770095"/>
                  </a:lnTo>
                  <a:lnTo>
                    <a:pt x="674370" y="770889"/>
                  </a:lnTo>
                  <a:lnTo>
                    <a:pt x="607143" y="770095"/>
                  </a:lnTo>
                  <a:lnTo>
                    <a:pt x="540486" y="767783"/>
                  </a:lnTo>
                  <a:lnTo>
                    <a:pt x="475000" y="764062"/>
                  </a:lnTo>
                  <a:lnTo>
                    <a:pt x="411289" y="759041"/>
                  </a:lnTo>
                  <a:lnTo>
                    <a:pt x="349955" y="752827"/>
                  </a:lnTo>
                  <a:lnTo>
                    <a:pt x="291602" y="745530"/>
                  </a:lnTo>
                  <a:lnTo>
                    <a:pt x="236831" y="737258"/>
                  </a:lnTo>
                  <a:lnTo>
                    <a:pt x="186247" y="728118"/>
                  </a:lnTo>
                  <a:lnTo>
                    <a:pt x="140451" y="718220"/>
                  </a:lnTo>
                  <a:lnTo>
                    <a:pt x="100047" y="707672"/>
                  </a:lnTo>
                  <a:lnTo>
                    <a:pt x="37825" y="685058"/>
                  </a:lnTo>
                  <a:lnTo>
                    <a:pt x="4403" y="661143"/>
                  </a:lnTo>
                  <a:lnTo>
                    <a:pt x="0" y="648970"/>
                  </a:lnTo>
                  <a:lnTo>
                    <a:pt x="0" y="121920"/>
                  </a:lnTo>
                  <a:close/>
                </a:path>
                <a:path w="1347470" h="770889">
                  <a:moveTo>
                    <a:pt x="0" y="0"/>
                  </a:moveTo>
                  <a:lnTo>
                    <a:pt x="0" y="0"/>
                  </a:lnTo>
                </a:path>
                <a:path w="1347470" h="770889">
                  <a:moveTo>
                    <a:pt x="1347470" y="770889"/>
                  </a:moveTo>
                  <a:lnTo>
                    <a:pt x="1347470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7020" y="3023870"/>
              <a:ext cx="1347470" cy="120650"/>
            </a:xfrm>
            <a:custGeom>
              <a:avLst/>
              <a:gdLst/>
              <a:ahLst/>
              <a:cxnLst/>
              <a:rect l="l" t="t" r="r" b="b"/>
              <a:pathLst>
                <a:path w="1347470" h="120650">
                  <a:moveTo>
                    <a:pt x="1347470" y="0"/>
                  </a:moveTo>
                  <a:lnTo>
                    <a:pt x="0" y="0"/>
                  </a:lnTo>
                  <a:lnTo>
                    <a:pt x="4403" y="11936"/>
                  </a:lnTo>
                  <a:lnTo>
                    <a:pt x="37825" y="35468"/>
                  </a:lnTo>
                  <a:lnTo>
                    <a:pt x="100047" y="57808"/>
                  </a:lnTo>
                  <a:lnTo>
                    <a:pt x="140451" y="68254"/>
                  </a:lnTo>
                  <a:lnTo>
                    <a:pt x="186247" y="78071"/>
                  </a:lnTo>
                  <a:lnTo>
                    <a:pt x="236831" y="87147"/>
                  </a:lnTo>
                  <a:lnTo>
                    <a:pt x="291602" y="95371"/>
                  </a:lnTo>
                  <a:lnTo>
                    <a:pt x="349955" y="102634"/>
                  </a:lnTo>
                  <a:lnTo>
                    <a:pt x="411289" y="108825"/>
                  </a:lnTo>
                  <a:lnTo>
                    <a:pt x="475000" y="113832"/>
                  </a:lnTo>
                  <a:lnTo>
                    <a:pt x="540486" y="117546"/>
                  </a:lnTo>
                  <a:lnTo>
                    <a:pt x="607143" y="119855"/>
                  </a:lnTo>
                  <a:lnTo>
                    <a:pt x="674370" y="120650"/>
                  </a:lnTo>
                  <a:lnTo>
                    <a:pt x="741580" y="119855"/>
                  </a:lnTo>
                  <a:lnTo>
                    <a:pt x="808192" y="117546"/>
                  </a:lnTo>
                  <a:lnTo>
                    <a:pt x="873607" y="113832"/>
                  </a:lnTo>
                  <a:lnTo>
                    <a:pt x="937228" y="108825"/>
                  </a:lnTo>
                  <a:lnTo>
                    <a:pt x="998455" y="102634"/>
                  </a:lnTo>
                  <a:lnTo>
                    <a:pt x="1056690" y="95371"/>
                  </a:lnTo>
                  <a:lnTo>
                    <a:pt x="1111336" y="87147"/>
                  </a:lnTo>
                  <a:lnTo>
                    <a:pt x="1161794" y="78071"/>
                  </a:lnTo>
                  <a:lnTo>
                    <a:pt x="1207465" y="68254"/>
                  </a:lnTo>
                  <a:lnTo>
                    <a:pt x="1247751" y="57808"/>
                  </a:lnTo>
                  <a:lnTo>
                    <a:pt x="1309776" y="35468"/>
                  </a:lnTo>
                  <a:lnTo>
                    <a:pt x="1343082" y="11936"/>
                  </a:lnTo>
                  <a:lnTo>
                    <a:pt x="13474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7020" y="2901950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0" y="121920"/>
                  </a:moveTo>
                  <a:lnTo>
                    <a:pt x="37825" y="157388"/>
                  </a:lnTo>
                  <a:lnTo>
                    <a:pt x="100047" y="179728"/>
                  </a:lnTo>
                  <a:lnTo>
                    <a:pt x="140451" y="190174"/>
                  </a:lnTo>
                  <a:lnTo>
                    <a:pt x="186247" y="199991"/>
                  </a:lnTo>
                  <a:lnTo>
                    <a:pt x="236831" y="209067"/>
                  </a:lnTo>
                  <a:lnTo>
                    <a:pt x="291602" y="217291"/>
                  </a:lnTo>
                  <a:lnTo>
                    <a:pt x="349955" y="224554"/>
                  </a:lnTo>
                  <a:lnTo>
                    <a:pt x="411289" y="230745"/>
                  </a:lnTo>
                  <a:lnTo>
                    <a:pt x="475000" y="235752"/>
                  </a:lnTo>
                  <a:lnTo>
                    <a:pt x="540486" y="239466"/>
                  </a:lnTo>
                  <a:lnTo>
                    <a:pt x="607143" y="241775"/>
                  </a:lnTo>
                  <a:lnTo>
                    <a:pt x="674370" y="242570"/>
                  </a:lnTo>
                  <a:lnTo>
                    <a:pt x="741580" y="241775"/>
                  </a:lnTo>
                  <a:lnTo>
                    <a:pt x="808192" y="239466"/>
                  </a:lnTo>
                  <a:lnTo>
                    <a:pt x="873607" y="235752"/>
                  </a:lnTo>
                  <a:lnTo>
                    <a:pt x="937228" y="230745"/>
                  </a:lnTo>
                  <a:lnTo>
                    <a:pt x="998455" y="224554"/>
                  </a:lnTo>
                  <a:lnTo>
                    <a:pt x="1056690" y="217291"/>
                  </a:lnTo>
                  <a:lnTo>
                    <a:pt x="1111336" y="209067"/>
                  </a:lnTo>
                  <a:lnTo>
                    <a:pt x="1161794" y="199991"/>
                  </a:lnTo>
                  <a:lnTo>
                    <a:pt x="1207465" y="190174"/>
                  </a:lnTo>
                  <a:lnTo>
                    <a:pt x="1247751" y="179728"/>
                  </a:lnTo>
                  <a:lnTo>
                    <a:pt x="1309776" y="157388"/>
                  </a:lnTo>
                  <a:lnTo>
                    <a:pt x="1343082" y="133856"/>
                  </a:lnTo>
                  <a:lnTo>
                    <a:pt x="1347470" y="121920"/>
                  </a:lnTo>
                </a:path>
                <a:path w="1347470" h="770889">
                  <a:moveTo>
                    <a:pt x="0" y="0"/>
                  </a:moveTo>
                  <a:lnTo>
                    <a:pt x="0" y="0"/>
                  </a:lnTo>
                </a:path>
                <a:path w="1347470" h="770889">
                  <a:moveTo>
                    <a:pt x="1347470" y="770889"/>
                  </a:moveTo>
                  <a:lnTo>
                    <a:pt x="1347470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868170" y="2956560"/>
            <a:ext cx="878840" cy="660400"/>
            <a:chOff x="1868170" y="2956560"/>
            <a:chExt cx="878840" cy="660400"/>
          </a:xfrm>
        </p:grpSpPr>
        <p:sp>
          <p:nvSpPr>
            <p:cNvPr id="9" name="object 9"/>
            <p:cNvSpPr/>
            <p:nvPr/>
          </p:nvSpPr>
          <p:spPr>
            <a:xfrm>
              <a:off x="1868170" y="295656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439419" y="0"/>
                  </a:moveTo>
                  <a:lnTo>
                    <a:pt x="373726" y="1510"/>
                  </a:lnTo>
                  <a:lnTo>
                    <a:pt x="309351" y="5831"/>
                  </a:lnTo>
                  <a:lnTo>
                    <a:pt x="247613" y="12653"/>
                  </a:lnTo>
                  <a:lnTo>
                    <a:pt x="189829" y="21661"/>
                  </a:lnTo>
                  <a:lnTo>
                    <a:pt x="137318" y="32543"/>
                  </a:lnTo>
                  <a:lnTo>
                    <a:pt x="91399" y="44988"/>
                  </a:lnTo>
                  <a:lnTo>
                    <a:pt x="53389" y="58682"/>
                  </a:lnTo>
                  <a:lnTo>
                    <a:pt x="6371" y="88571"/>
                  </a:lnTo>
                  <a:lnTo>
                    <a:pt x="0" y="104139"/>
                  </a:lnTo>
                  <a:lnTo>
                    <a:pt x="0" y="556260"/>
                  </a:lnTo>
                  <a:lnTo>
                    <a:pt x="24607" y="587085"/>
                  </a:lnTo>
                  <a:lnTo>
                    <a:pt x="91399" y="615411"/>
                  </a:lnTo>
                  <a:lnTo>
                    <a:pt x="137318" y="627856"/>
                  </a:lnTo>
                  <a:lnTo>
                    <a:pt x="189829" y="638738"/>
                  </a:lnTo>
                  <a:lnTo>
                    <a:pt x="247613" y="647746"/>
                  </a:lnTo>
                  <a:lnTo>
                    <a:pt x="309351" y="654568"/>
                  </a:lnTo>
                  <a:lnTo>
                    <a:pt x="373726" y="658889"/>
                  </a:lnTo>
                  <a:lnTo>
                    <a:pt x="439419" y="660400"/>
                  </a:lnTo>
                  <a:lnTo>
                    <a:pt x="505113" y="658889"/>
                  </a:lnTo>
                  <a:lnTo>
                    <a:pt x="569488" y="654568"/>
                  </a:lnTo>
                  <a:lnTo>
                    <a:pt x="631226" y="647746"/>
                  </a:lnTo>
                  <a:lnTo>
                    <a:pt x="689010" y="638738"/>
                  </a:lnTo>
                  <a:lnTo>
                    <a:pt x="741521" y="627856"/>
                  </a:lnTo>
                  <a:lnTo>
                    <a:pt x="787440" y="615411"/>
                  </a:lnTo>
                  <a:lnTo>
                    <a:pt x="825450" y="601717"/>
                  </a:lnTo>
                  <a:lnTo>
                    <a:pt x="872468" y="571828"/>
                  </a:lnTo>
                  <a:lnTo>
                    <a:pt x="878840" y="556260"/>
                  </a:lnTo>
                  <a:lnTo>
                    <a:pt x="878840" y="104139"/>
                  </a:lnTo>
                  <a:lnTo>
                    <a:pt x="854232" y="73314"/>
                  </a:lnTo>
                  <a:lnTo>
                    <a:pt x="787440" y="44988"/>
                  </a:lnTo>
                  <a:lnTo>
                    <a:pt x="741521" y="32543"/>
                  </a:lnTo>
                  <a:lnTo>
                    <a:pt x="689010" y="21661"/>
                  </a:lnTo>
                  <a:lnTo>
                    <a:pt x="631226" y="12653"/>
                  </a:lnTo>
                  <a:lnTo>
                    <a:pt x="569488" y="5831"/>
                  </a:lnTo>
                  <a:lnTo>
                    <a:pt x="505113" y="1510"/>
                  </a:lnTo>
                  <a:lnTo>
                    <a:pt x="43941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68170" y="295656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4139"/>
                  </a:moveTo>
                  <a:lnTo>
                    <a:pt x="24607" y="73314"/>
                  </a:lnTo>
                  <a:lnTo>
                    <a:pt x="91399" y="44988"/>
                  </a:lnTo>
                  <a:lnTo>
                    <a:pt x="137318" y="32543"/>
                  </a:lnTo>
                  <a:lnTo>
                    <a:pt x="189829" y="21661"/>
                  </a:lnTo>
                  <a:lnTo>
                    <a:pt x="247613" y="12653"/>
                  </a:lnTo>
                  <a:lnTo>
                    <a:pt x="309351" y="5831"/>
                  </a:lnTo>
                  <a:lnTo>
                    <a:pt x="373726" y="1510"/>
                  </a:lnTo>
                  <a:lnTo>
                    <a:pt x="439419" y="0"/>
                  </a:lnTo>
                  <a:lnTo>
                    <a:pt x="505113" y="1510"/>
                  </a:lnTo>
                  <a:lnTo>
                    <a:pt x="569488" y="5831"/>
                  </a:lnTo>
                  <a:lnTo>
                    <a:pt x="631226" y="12653"/>
                  </a:lnTo>
                  <a:lnTo>
                    <a:pt x="689010" y="21661"/>
                  </a:lnTo>
                  <a:lnTo>
                    <a:pt x="741521" y="32543"/>
                  </a:lnTo>
                  <a:lnTo>
                    <a:pt x="787440" y="44988"/>
                  </a:lnTo>
                  <a:lnTo>
                    <a:pt x="825450" y="58682"/>
                  </a:lnTo>
                  <a:lnTo>
                    <a:pt x="872468" y="88571"/>
                  </a:lnTo>
                  <a:lnTo>
                    <a:pt x="878840" y="104139"/>
                  </a:lnTo>
                  <a:lnTo>
                    <a:pt x="878840" y="556260"/>
                  </a:lnTo>
                  <a:lnTo>
                    <a:pt x="854232" y="587085"/>
                  </a:lnTo>
                  <a:lnTo>
                    <a:pt x="787440" y="615411"/>
                  </a:lnTo>
                  <a:lnTo>
                    <a:pt x="741521" y="627856"/>
                  </a:lnTo>
                  <a:lnTo>
                    <a:pt x="689010" y="638738"/>
                  </a:lnTo>
                  <a:lnTo>
                    <a:pt x="631226" y="647746"/>
                  </a:lnTo>
                  <a:lnTo>
                    <a:pt x="569488" y="654568"/>
                  </a:lnTo>
                  <a:lnTo>
                    <a:pt x="505113" y="658889"/>
                  </a:lnTo>
                  <a:lnTo>
                    <a:pt x="439419" y="660400"/>
                  </a:lnTo>
                  <a:lnTo>
                    <a:pt x="373726" y="658889"/>
                  </a:lnTo>
                  <a:lnTo>
                    <a:pt x="309351" y="654568"/>
                  </a:lnTo>
                  <a:lnTo>
                    <a:pt x="247613" y="647746"/>
                  </a:lnTo>
                  <a:lnTo>
                    <a:pt x="189829" y="638738"/>
                  </a:lnTo>
                  <a:lnTo>
                    <a:pt x="137318" y="627856"/>
                  </a:lnTo>
                  <a:lnTo>
                    <a:pt x="91399" y="615411"/>
                  </a:lnTo>
                  <a:lnTo>
                    <a:pt x="53389" y="601717"/>
                  </a:lnTo>
                  <a:lnTo>
                    <a:pt x="6371" y="571828"/>
                  </a:lnTo>
                  <a:lnTo>
                    <a:pt x="0" y="556260"/>
                  </a:lnTo>
                  <a:lnTo>
                    <a:pt x="0" y="104139"/>
                  </a:lnTo>
                  <a:close/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40" y="660400"/>
                  </a:moveTo>
                  <a:lnTo>
                    <a:pt x="878840" y="6604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68170" y="3060700"/>
              <a:ext cx="878840" cy="104139"/>
            </a:xfrm>
            <a:custGeom>
              <a:avLst/>
              <a:gdLst/>
              <a:ahLst/>
              <a:cxnLst/>
              <a:rect l="l" t="t" r="r" b="b"/>
              <a:pathLst>
                <a:path w="878839" h="104139">
                  <a:moveTo>
                    <a:pt x="878840" y="0"/>
                  </a:moveTo>
                  <a:lnTo>
                    <a:pt x="0" y="0"/>
                  </a:lnTo>
                  <a:lnTo>
                    <a:pt x="6371" y="15568"/>
                  </a:lnTo>
                  <a:lnTo>
                    <a:pt x="53389" y="45457"/>
                  </a:lnTo>
                  <a:lnTo>
                    <a:pt x="91399" y="59151"/>
                  </a:lnTo>
                  <a:lnTo>
                    <a:pt x="137318" y="71596"/>
                  </a:lnTo>
                  <a:lnTo>
                    <a:pt x="189829" y="82478"/>
                  </a:lnTo>
                  <a:lnTo>
                    <a:pt x="247613" y="91486"/>
                  </a:lnTo>
                  <a:lnTo>
                    <a:pt x="309351" y="98308"/>
                  </a:lnTo>
                  <a:lnTo>
                    <a:pt x="373726" y="102629"/>
                  </a:lnTo>
                  <a:lnTo>
                    <a:pt x="439419" y="104139"/>
                  </a:lnTo>
                  <a:lnTo>
                    <a:pt x="505113" y="102629"/>
                  </a:lnTo>
                  <a:lnTo>
                    <a:pt x="569488" y="98308"/>
                  </a:lnTo>
                  <a:lnTo>
                    <a:pt x="631226" y="91486"/>
                  </a:lnTo>
                  <a:lnTo>
                    <a:pt x="689010" y="82478"/>
                  </a:lnTo>
                  <a:lnTo>
                    <a:pt x="741521" y="71596"/>
                  </a:lnTo>
                  <a:lnTo>
                    <a:pt x="787440" y="59151"/>
                  </a:lnTo>
                  <a:lnTo>
                    <a:pt x="825450" y="45457"/>
                  </a:lnTo>
                  <a:lnTo>
                    <a:pt x="872468" y="15568"/>
                  </a:lnTo>
                  <a:lnTo>
                    <a:pt x="87884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68170" y="295656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4139"/>
                  </a:moveTo>
                  <a:lnTo>
                    <a:pt x="24607" y="134965"/>
                  </a:lnTo>
                  <a:lnTo>
                    <a:pt x="91399" y="163291"/>
                  </a:lnTo>
                  <a:lnTo>
                    <a:pt x="137318" y="175736"/>
                  </a:lnTo>
                  <a:lnTo>
                    <a:pt x="189829" y="186618"/>
                  </a:lnTo>
                  <a:lnTo>
                    <a:pt x="247613" y="195626"/>
                  </a:lnTo>
                  <a:lnTo>
                    <a:pt x="309351" y="202448"/>
                  </a:lnTo>
                  <a:lnTo>
                    <a:pt x="373726" y="206769"/>
                  </a:lnTo>
                  <a:lnTo>
                    <a:pt x="439419" y="208279"/>
                  </a:lnTo>
                  <a:lnTo>
                    <a:pt x="505113" y="206769"/>
                  </a:lnTo>
                  <a:lnTo>
                    <a:pt x="569488" y="202448"/>
                  </a:lnTo>
                  <a:lnTo>
                    <a:pt x="631226" y="195626"/>
                  </a:lnTo>
                  <a:lnTo>
                    <a:pt x="689010" y="186618"/>
                  </a:lnTo>
                  <a:lnTo>
                    <a:pt x="741521" y="175736"/>
                  </a:lnTo>
                  <a:lnTo>
                    <a:pt x="787440" y="163291"/>
                  </a:lnTo>
                  <a:lnTo>
                    <a:pt x="825450" y="149597"/>
                  </a:lnTo>
                  <a:lnTo>
                    <a:pt x="872468" y="119708"/>
                  </a:lnTo>
                  <a:lnTo>
                    <a:pt x="878840" y="104139"/>
                  </a:lnTo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40" y="660400"/>
                  </a:moveTo>
                  <a:lnTo>
                    <a:pt x="878840" y="6604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2863850" y="2901950"/>
            <a:ext cx="1112520" cy="770890"/>
            <a:chOff x="2863850" y="2901950"/>
            <a:chExt cx="1112520" cy="770890"/>
          </a:xfrm>
        </p:grpSpPr>
        <p:sp>
          <p:nvSpPr>
            <p:cNvPr id="14" name="object 14"/>
            <p:cNvSpPr/>
            <p:nvPr/>
          </p:nvSpPr>
          <p:spPr>
            <a:xfrm>
              <a:off x="2863850" y="290195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556260" y="0"/>
                  </a:moveTo>
                  <a:lnTo>
                    <a:pt x="486888" y="1234"/>
                  </a:lnTo>
                  <a:lnTo>
                    <a:pt x="418482" y="4797"/>
                  </a:lnTo>
                  <a:lnTo>
                    <a:pt x="352008" y="10477"/>
                  </a:lnTo>
                  <a:lnTo>
                    <a:pt x="288431" y="18062"/>
                  </a:lnTo>
                  <a:lnTo>
                    <a:pt x="228716" y="27340"/>
                  </a:lnTo>
                  <a:lnTo>
                    <a:pt x="173831" y="38100"/>
                  </a:lnTo>
                  <a:lnTo>
                    <a:pt x="124740" y="50129"/>
                  </a:lnTo>
                  <a:lnTo>
                    <a:pt x="82408" y="63217"/>
                  </a:lnTo>
                  <a:lnTo>
                    <a:pt x="21889" y="91722"/>
                  </a:lnTo>
                  <a:lnTo>
                    <a:pt x="0" y="121920"/>
                  </a:lnTo>
                  <a:lnTo>
                    <a:pt x="0" y="648970"/>
                  </a:lnTo>
                  <a:lnTo>
                    <a:pt x="47803" y="693737"/>
                  </a:lnTo>
                  <a:lnTo>
                    <a:pt x="124740" y="720760"/>
                  </a:lnTo>
                  <a:lnTo>
                    <a:pt x="173831" y="732790"/>
                  </a:lnTo>
                  <a:lnTo>
                    <a:pt x="228716" y="743549"/>
                  </a:lnTo>
                  <a:lnTo>
                    <a:pt x="288431" y="752827"/>
                  </a:lnTo>
                  <a:lnTo>
                    <a:pt x="352008" y="760412"/>
                  </a:lnTo>
                  <a:lnTo>
                    <a:pt x="418482" y="766092"/>
                  </a:lnTo>
                  <a:lnTo>
                    <a:pt x="486888" y="769655"/>
                  </a:lnTo>
                  <a:lnTo>
                    <a:pt x="556260" y="770889"/>
                  </a:lnTo>
                  <a:lnTo>
                    <a:pt x="625631" y="769655"/>
                  </a:lnTo>
                  <a:lnTo>
                    <a:pt x="694037" y="766092"/>
                  </a:lnTo>
                  <a:lnTo>
                    <a:pt x="760511" y="760412"/>
                  </a:lnTo>
                  <a:lnTo>
                    <a:pt x="824088" y="752827"/>
                  </a:lnTo>
                  <a:lnTo>
                    <a:pt x="883803" y="743549"/>
                  </a:lnTo>
                  <a:lnTo>
                    <a:pt x="938688" y="732790"/>
                  </a:lnTo>
                  <a:lnTo>
                    <a:pt x="987779" y="720760"/>
                  </a:lnTo>
                  <a:lnTo>
                    <a:pt x="1030111" y="707672"/>
                  </a:lnTo>
                  <a:lnTo>
                    <a:pt x="1090630" y="679167"/>
                  </a:lnTo>
                  <a:lnTo>
                    <a:pt x="1112520" y="648970"/>
                  </a:lnTo>
                  <a:lnTo>
                    <a:pt x="1112520" y="121920"/>
                  </a:lnTo>
                  <a:lnTo>
                    <a:pt x="1064716" y="77152"/>
                  </a:lnTo>
                  <a:lnTo>
                    <a:pt x="987779" y="50129"/>
                  </a:lnTo>
                  <a:lnTo>
                    <a:pt x="938688" y="38100"/>
                  </a:lnTo>
                  <a:lnTo>
                    <a:pt x="883803" y="27340"/>
                  </a:lnTo>
                  <a:lnTo>
                    <a:pt x="824088" y="18062"/>
                  </a:lnTo>
                  <a:lnTo>
                    <a:pt x="760511" y="10477"/>
                  </a:lnTo>
                  <a:lnTo>
                    <a:pt x="694037" y="4797"/>
                  </a:lnTo>
                  <a:lnTo>
                    <a:pt x="625631" y="1234"/>
                  </a:lnTo>
                  <a:lnTo>
                    <a:pt x="5562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863850" y="290195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0" y="121920"/>
                  </a:moveTo>
                  <a:lnTo>
                    <a:pt x="47803" y="77152"/>
                  </a:lnTo>
                  <a:lnTo>
                    <a:pt x="124740" y="50129"/>
                  </a:lnTo>
                  <a:lnTo>
                    <a:pt x="173831" y="38099"/>
                  </a:lnTo>
                  <a:lnTo>
                    <a:pt x="228716" y="27340"/>
                  </a:lnTo>
                  <a:lnTo>
                    <a:pt x="288431" y="18062"/>
                  </a:lnTo>
                  <a:lnTo>
                    <a:pt x="352008" y="10477"/>
                  </a:lnTo>
                  <a:lnTo>
                    <a:pt x="418482" y="4797"/>
                  </a:lnTo>
                  <a:lnTo>
                    <a:pt x="486888" y="1234"/>
                  </a:lnTo>
                  <a:lnTo>
                    <a:pt x="556260" y="0"/>
                  </a:lnTo>
                  <a:lnTo>
                    <a:pt x="625631" y="1234"/>
                  </a:lnTo>
                  <a:lnTo>
                    <a:pt x="694037" y="4797"/>
                  </a:lnTo>
                  <a:lnTo>
                    <a:pt x="760511" y="10477"/>
                  </a:lnTo>
                  <a:lnTo>
                    <a:pt x="824088" y="18062"/>
                  </a:lnTo>
                  <a:lnTo>
                    <a:pt x="883803" y="27340"/>
                  </a:lnTo>
                  <a:lnTo>
                    <a:pt x="938688" y="38100"/>
                  </a:lnTo>
                  <a:lnTo>
                    <a:pt x="987779" y="50129"/>
                  </a:lnTo>
                  <a:lnTo>
                    <a:pt x="1030111" y="63217"/>
                  </a:lnTo>
                  <a:lnTo>
                    <a:pt x="1090630" y="91722"/>
                  </a:lnTo>
                  <a:lnTo>
                    <a:pt x="1112520" y="121920"/>
                  </a:lnTo>
                  <a:lnTo>
                    <a:pt x="1112520" y="648970"/>
                  </a:lnTo>
                  <a:lnTo>
                    <a:pt x="1064716" y="693737"/>
                  </a:lnTo>
                  <a:lnTo>
                    <a:pt x="987779" y="720760"/>
                  </a:lnTo>
                  <a:lnTo>
                    <a:pt x="938688" y="732790"/>
                  </a:lnTo>
                  <a:lnTo>
                    <a:pt x="883803" y="743549"/>
                  </a:lnTo>
                  <a:lnTo>
                    <a:pt x="824088" y="752827"/>
                  </a:lnTo>
                  <a:lnTo>
                    <a:pt x="760511" y="760412"/>
                  </a:lnTo>
                  <a:lnTo>
                    <a:pt x="694037" y="766092"/>
                  </a:lnTo>
                  <a:lnTo>
                    <a:pt x="625631" y="769655"/>
                  </a:lnTo>
                  <a:lnTo>
                    <a:pt x="556260" y="770889"/>
                  </a:lnTo>
                  <a:lnTo>
                    <a:pt x="486888" y="769655"/>
                  </a:lnTo>
                  <a:lnTo>
                    <a:pt x="418482" y="766092"/>
                  </a:lnTo>
                  <a:lnTo>
                    <a:pt x="352008" y="760412"/>
                  </a:lnTo>
                  <a:lnTo>
                    <a:pt x="288431" y="752827"/>
                  </a:lnTo>
                  <a:lnTo>
                    <a:pt x="228716" y="743549"/>
                  </a:lnTo>
                  <a:lnTo>
                    <a:pt x="173831" y="732789"/>
                  </a:lnTo>
                  <a:lnTo>
                    <a:pt x="124740" y="720760"/>
                  </a:lnTo>
                  <a:lnTo>
                    <a:pt x="82408" y="707672"/>
                  </a:lnTo>
                  <a:lnTo>
                    <a:pt x="21889" y="679167"/>
                  </a:lnTo>
                  <a:lnTo>
                    <a:pt x="0" y="648970"/>
                  </a:lnTo>
                  <a:lnTo>
                    <a:pt x="0" y="121920"/>
                  </a:lnTo>
                  <a:close/>
                </a:path>
                <a:path w="1112520" h="770889">
                  <a:moveTo>
                    <a:pt x="0" y="0"/>
                  </a:moveTo>
                  <a:lnTo>
                    <a:pt x="0" y="0"/>
                  </a:lnTo>
                </a:path>
                <a:path w="1112520" h="770889">
                  <a:moveTo>
                    <a:pt x="1112520" y="770889"/>
                  </a:moveTo>
                  <a:lnTo>
                    <a:pt x="1112520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63850" y="3023870"/>
              <a:ext cx="1112520" cy="120650"/>
            </a:xfrm>
            <a:custGeom>
              <a:avLst/>
              <a:gdLst/>
              <a:ahLst/>
              <a:cxnLst/>
              <a:rect l="l" t="t" r="r" b="b"/>
              <a:pathLst>
                <a:path w="1112520" h="120650">
                  <a:moveTo>
                    <a:pt x="1112520" y="0"/>
                  </a:moveTo>
                  <a:lnTo>
                    <a:pt x="0" y="0"/>
                  </a:lnTo>
                  <a:lnTo>
                    <a:pt x="5633" y="14912"/>
                  </a:lnTo>
                  <a:lnTo>
                    <a:pt x="47803" y="44033"/>
                  </a:lnTo>
                  <a:lnTo>
                    <a:pt x="124740" y="70772"/>
                  </a:lnTo>
                  <a:lnTo>
                    <a:pt x="173831" y="82708"/>
                  </a:lnTo>
                  <a:lnTo>
                    <a:pt x="228716" y="93401"/>
                  </a:lnTo>
                  <a:lnTo>
                    <a:pt x="288431" y="102634"/>
                  </a:lnTo>
                  <a:lnTo>
                    <a:pt x="352008" y="110192"/>
                  </a:lnTo>
                  <a:lnTo>
                    <a:pt x="418482" y="115858"/>
                  </a:lnTo>
                  <a:lnTo>
                    <a:pt x="486888" y="119416"/>
                  </a:lnTo>
                  <a:lnTo>
                    <a:pt x="556260" y="120650"/>
                  </a:lnTo>
                  <a:lnTo>
                    <a:pt x="625631" y="119416"/>
                  </a:lnTo>
                  <a:lnTo>
                    <a:pt x="694037" y="115858"/>
                  </a:lnTo>
                  <a:lnTo>
                    <a:pt x="760511" y="110192"/>
                  </a:lnTo>
                  <a:lnTo>
                    <a:pt x="824088" y="102634"/>
                  </a:lnTo>
                  <a:lnTo>
                    <a:pt x="883803" y="93401"/>
                  </a:lnTo>
                  <a:lnTo>
                    <a:pt x="938688" y="82708"/>
                  </a:lnTo>
                  <a:lnTo>
                    <a:pt x="987779" y="70772"/>
                  </a:lnTo>
                  <a:lnTo>
                    <a:pt x="1030111" y="57808"/>
                  </a:lnTo>
                  <a:lnTo>
                    <a:pt x="1090630" y="29662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863850" y="290195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0" y="121920"/>
                  </a:moveTo>
                  <a:lnTo>
                    <a:pt x="47803" y="165953"/>
                  </a:lnTo>
                  <a:lnTo>
                    <a:pt x="124740" y="192692"/>
                  </a:lnTo>
                  <a:lnTo>
                    <a:pt x="173831" y="204628"/>
                  </a:lnTo>
                  <a:lnTo>
                    <a:pt x="228716" y="215321"/>
                  </a:lnTo>
                  <a:lnTo>
                    <a:pt x="288431" y="224554"/>
                  </a:lnTo>
                  <a:lnTo>
                    <a:pt x="352008" y="232112"/>
                  </a:lnTo>
                  <a:lnTo>
                    <a:pt x="418482" y="237778"/>
                  </a:lnTo>
                  <a:lnTo>
                    <a:pt x="486888" y="241336"/>
                  </a:lnTo>
                  <a:lnTo>
                    <a:pt x="556260" y="242570"/>
                  </a:lnTo>
                  <a:lnTo>
                    <a:pt x="625631" y="241336"/>
                  </a:lnTo>
                  <a:lnTo>
                    <a:pt x="694037" y="237778"/>
                  </a:lnTo>
                  <a:lnTo>
                    <a:pt x="760511" y="232112"/>
                  </a:lnTo>
                  <a:lnTo>
                    <a:pt x="824088" y="224554"/>
                  </a:lnTo>
                  <a:lnTo>
                    <a:pt x="883803" y="215321"/>
                  </a:lnTo>
                  <a:lnTo>
                    <a:pt x="938688" y="204628"/>
                  </a:lnTo>
                  <a:lnTo>
                    <a:pt x="987779" y="192692"/>
                  </a:lnTo>
                  <a:lnTo>
                    <a:pt x="1030111" y="179728"/>
                  </a:lnTo>
                  <a:lnTo>
                    <a:pt x="1090630" y="151582"/>
                  </a:lnTo>
                  <a:lnTo>
                    <a:pt x="1106886" y="136832"/>
                  </a:lnTo>
                  <a:lnTo>
                    <a:pt x="1112520" y="121920"/>
                  </a:lnTo>
                </a:path>
                <a:path w="1112520" h="770889">
                  <a:moveTo>
                    <a:pt x="0" y="0"/>
                  </a:moveTo>
                  <a:lnTo>
                    <a:pt x="0" y="0"/>
                  </a:lnTo>
                </a:path>
                <a:path w="1112520" h="770889">
                  <a:moveTo>
                    <a:pt x="1112520" y="770889"/>
                  </a:moveTo>
                  <a:lnTo>
                    <a:pt x="1112520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165860" y="1583689"/>
            <a:ext cx="3572510" cy="1153160"/>
            <a:chOff x="1165860" y="1583689"/>
            <a:chExt cx="3572510" cy="1153160"/>
          </a:xfrm>
        </p:grpSpPr>
        <p:sp>
          <p:nvSpPr>
            <p:cNvPr id="19" name="object 19"/>
            <p:cNvSpPr/>
            <p:nvPr/>
          </p:nvSpPr>
          <p:spPr>
            <a:xfrm>
              <a:off x="2650490" y="1583689"/>
              <a:ext cx="448310" cy="10426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15639" y="2023109"/>
              <a:ext cx="1381760" cy="648970"/>
            </a:xfrm>
            <a:custGeom>
              <a:avLst/>
              <a:gdLst/>
              <a:ahLst/>
              <a:cxnLst/>
              <a:rect l="l" t="t" r="r" b="b"/>
              <a:pathLst>
                <a:path w="1381760" h="648969">
                  <a:moveTo>
                    <a:pt x="0" y="0"/>
                  </a:moveTo>
                  <a:lnTo>
                    <a:pt x="1381760" y="648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68189" y="2620009"/>
              <a:ext cx="170180" cy="116839"/>
            </a:xfrm>
            <a:custGeom>
              <a:avLst/>
              <a:gdLst/>
              <a:ahLst/>
              <a:cxnLst/>
              <a:rect l="l" t="t" r="r" b="b"/>
              <a:pathLst>
                <a:path w="170179" h="116839">
                  <a:moveTo>
                    <a:pt x="45720" y="0"/>
                  </a:moveTo>
                  <a:lnTo>
                    <a:pt x="0" y="97789"/>
                  </a:lnTo>
                  <a:lnTo>
                    <a:pt x="170180" y="11683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98800" y="2297429"/>
              <a:ext cx="207010" cy="311150"/>
            </a:xfrm>
            <a:custGeom>
              <a:avLst/>
              <a:gdLst/>
              <a:ahLst/>
              <a:cxnLst/>
              <a:rect l="l" t="t" r="r" b="b"/>
              <a:pathLst>
                <a:path w="207010" h="311150">
                  <a:moveTo>
                    <a:pt x="0" y="0"/>
                  </a:moveTo>
                  <a:lnTo>
                    <a:pt x="207010" y="311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56280" y="2573019"/>
              <a:ext cx="134620" cy="163830"/>
            </a:xfrm>
            <a:custGeom>
              <a:avLst/>
              <a:gdLst/>
              <a:ahLst/>
              <a:cxnLst/>
              <a:rect l="l" t="t" r="r" b="b"/>
              <a:pathLst>
                <a:path w="134620" h="163830">
                  <a:moveTo>
                    <a:pt x="90170" y="0"/>
                  </a:moveTo>
                  <a:lnTo>
                    <a:pt x="0" y="59689"/>
                  </a:lnTo>
                  <a:lnTo>
                    <a:pt x="134620" y="163829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305560" y="2023109"/>
              <a:ext cx="1207770" cy="591820"/>
            </a:xfrm>
            <a:custGeom>
              <a:avLst/>
              <a:gdLst/>
              <a:ahLst/>
              <a:cxnLst/>
              <a:rect l="l" t="t" r="r" b="b"/>
              <a:pathLst>
                <a:path w="1207770" h="591819">
                  <a:moveTo>
                    <a:pt x="1207770" y="0"/>
                  </a:moveTo>
                  <a:lnTo>
                    <a:pt x="0" y="5918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165860" y="2562859"/>
              <a:ext cx="170180" cy="119380"/>
            </a:xfrm>
            <a:custGeom>
              <a:avLst/>
              <a:gdLst/>
              <a:ahLst/>
              <a:cxnLst/>
              <a:rect l="l" t="t" r="r" b="b"/>
              <a:pathLst>
                <a:path w="170180" h="119380">
                  <a:moveTo>
                    <a:pt x="121920" y="0"/>
                  </a:moveTo>
                  <a:lnTo>
                    <a:pt x="0" y="119379"/>
                  </a:lnTo>
                  <a:lnTo>
                    <a:pt x="170180" y="965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434590" y="2352039"/>
              <a:ext cx="215900" cy="265430"/>
            </a:xfrm>
            <a:custGeom>
              <a:avLst/>
              <a:gdLst/>
              <a:ahLst/>
              <a:cxnLst/>
              <a:rect l="l" t="t" r="r" b="b"/>
              <a:pathLst>
                <a:path w="215900" h="265430">
                  <a:moveTo>
                    <a:pt x="215900" y="0"/>
                  </a:moveTo>
                  <a:lnTo>
                    <a:pt x="0" y="265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36800" y="2576829"/>
              <a:ext cx="144780" cy="160020"/>
            </a:xfrm>
            <a:custGeom>
              <a:avLst/>
              <a:gdLst/>
              <a:ahLst/>
              <a:cxnLst/>
              <a:rect l="l" t="t" r="r" b="b"/>
              <a:pathLst>
                <a:path w="144780" h="160019">
                  <a:moveTo>
                    <a:pt x="60960" y="0"/>
                  </a:moveTo>
                  <a:lnTo>
                    <a:pt x="0" y="160020"/>
                  </a:lnTo>
                  <a:lnTo>
                    <a:pt x="144780" y="6858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4093209" y="1440180"/>
            <a:ext cx="5050790" cy="2377440"/>
            <a:chOff x="4093209" y="1440180"/>
            <a:chExt cx="5050790" cy="2377440"/>
          </a:xfrm>
        </p:grpSpPr>
        <p:sp>
          <p:nvSpPr>
            <p:cNvPr id="29" name="object 29"/>
            <p:cNvSpPr/>
            <p:nvPr/>
          </p:nvSpPr>
          <p:spPr>
            <a:xfrm>
              <a:off x="4093209" y="290195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762000" y="0"/>
                  </a:moveTo>
                  <a:lnTo>
                    <a:pt x="690655" y="699"/>
                  </a:lnTo>
                  <a:lnTo>
                    <a:pt x="619869" y="2738"/>
                  </a:lnTo>
                  <a:lnTo>
                    <a:pt x="550198" y="6027"/>
                  </a:lnTo>
                  <a:lnTo>
                    <a:pt x="482203" y="10477"/>
                  </a:lnTo>
                  <a:lnTo>
                    <a:pt x="416439" y="15999"/>
                  </a:lnTo>
                  <a:lnTo>
                    <a:pt x="353466" y="22502"/>
                  </a:lnTo>
                  <a:lnTo>
                    <a:pt x="293842" y="29899"/>
                  </a:lnTo>
                  <a:lnTo>
                    <a:pt x="238124" y="38100"/>
                  </a:lnTo>
                  <a:lnTo>
                    <a:pt x="186872" y="47014"/>
                  </a:lnTo>
                  <a:lnTo>
                    <a:pt x="140642" y="56554"/>
                  </a:lnTo>
                  <a:lnTo>
                    <a:pt x="99993" y="66630"/>
                  </a:lnTo>
                  <a:lnTo>
                    <a:pt x="37672" y="88031"/>
                  </a:lnTo>
                  <a:lnTo>
                    <a:pt x="4371" y="110504"/>
                  </a:lnTo>
                  <a:lnTo>
                    <a:pt x="0" y="121920"/>
                  </a:lnTo>
                  <a:lnTo>
                    <a:pt x="0" y="648970"/>
                  </a:lnTo>
                  <a:lnTo>
                    <a:pt x="37672" y="682858"/>
                  </a:lnTo>
                  <a:lnTo>
                    <a:pt x="99993" y="704259"/>
                  </a:lnTo>
                  <a:lnTo>
                    <a:pt x="140642" y="714335"/>
                  </a:lnTo>
                  <a:lnTo>
                    <a:pt x="186872" y="723875"/>
                  </a:lnTo>
                  <a:lnTo>
                    <a:pt x="238125" y="732790"/>
                  </a:lnTo>
                  <a:lnTo>
                    <a:pt x="293842" y="740990"/>
                  </a:lnTo>
                  <a:lnTo>
                    <a:pt x="353466" y="748387"/>
                  </a:lnTo>
                  <a:lnTo>
                    <a:pt x="416439" y="754890"/>
                  </a:lnTo>
                  <a:lnTo>
                    <a:pt x="482203" y="760412"/>
                  </a:lnTo>
                  <a:lnTo>
                    <a:pt x="550198" y="764862"/>
                  </a:lnTo>
                  <a:lnTo>
                    <a:pt x="619869" y="768151"/>
                  </a:lnTo>
                  <a:lnTo>
                    <a:pt x="690655" y="770190"/>
                  </a:lnTo>
                  <a:lnTo>
                    <a:pt x="762000" y="770889"/>
                  </a:lnTo>
                  <a:lnTo>
                    <a:pt x="833120" y="770190"/>
                  </a:lnTo>
                  <a:lnTo>
                    <a:pt x="903711" y="768151"/>
                  </a:lnTo>
                  <a:lnTo>
                    <a:pt x="973212" y="764862"/>
                  </a:lnTo>
                  <a:lnTo>
                    <a:pt x="1041062" y="760412"/>
                  </a:lnTo>
                  <a:lnTo>
                    <a:pt x="1106702" y="754890"/>
                  </a:lnTo>
                  <a:lnTo>
                    <a:pt x="1169573" y="748387"/>
                  </a:lnTo>
                  <a:lnTo>
                    <a:pt x="1229113" y="740990"/>
                  </a:lnTo>
                  <a:lnTo>
                    <a:pt x="1284763" y="732790"/>
                  </a:lnTo>
                  <a:lnTo>
                    <a:pt x="1335964" y="723875"/>
                  </a:lnTo>
                  <a:lnTo>
                    <a:pt x="1382154" y="714335"/>
                  </a:lnTo>
                  <a:lnTo>
                    <a:pt x="1422774" y="704259"/>
                  </a:lnTo>
                  <a:lnTo>
                    <a:pt x="1485066" y="682858"/>
                  </a:lnTo>
                  <a:lnTo>
                    <a:pt x="1518358" y="660385"/>
                  </a:lnTo>
                  <a:lnTo>
                    <a:pt x="1522729" y="648970"/>
                  </a:lnTo>
                  <a:lnTo>
                    <a:pt x="1522729" y="121920"/>
                  </a:lnTo>
                  <a:lnTo>
                    <a:pt x="1485066" y="88031"/>
                  </a:lnTo>
                  <a:lnTo>
                    <a:pt x="1422774" y="66630"/>
                  </a:lnTo>
                  <a:lnTo>
                    <a:pt x="1382154" y="56554"/>
                  </a:lnTo>
                  <a:lnTo>
                    <a:pt x="1335964" y="47014"/>
                  </a:lnTo>
                  <a:lnTo>
                    <a:pt x="1284763" y="38100"/>
                  </a:lnTo>
                  <a:lnTo>
                    <a:pt x="1229113" y="29899"/>
                  </a:lnTo>
                  <a:lnTo>
                    <a:pt x="1169573" y="22502"/>
                  </a:lnTo>
                  <a:lnTo>
                    <a:pt x="1106702" y="15999"/>
                  </a:lnTo>
                  <a:lnTo>
                    <a:pt x="1041062" y="10477"/>
                  </a:lnTo>
                  <a:lnTo>
                    <a:pt x="973212" y="6027"/>
                  </a:lnTo>
                  <a:lnTo>
                    <a:pt x="903711" y="2738"/>
                  </a:lnTo>
                  <a:lnTo>
                    <a:pt x="833120" y="69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93209" y="290195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0" y="121920"/>
                  </a:moveTo>
                  <a:lnTo>
                    <a:pt x="37672" y="88031"/>
                  </a:lnTo>
                  <a:lnTo>
                    <a:pt x="99993" y="66630"/>
                  </a:lnTo>
                  <a:lnTo>
                    <a:pt x="140642" y="56554"/>
                  </a:lnTo>
                  <a:lnTo>
                    <a:pt x="186872" y="47014"/>
                  </a:lnTo>
                  <a:lnTo>
                    <a:pt x="238125" y="38099"/>
                  </a:lnTo>
                  <a:lnTo>
                    <a:pt x="293842" y="29899"/>
                  </a:lnTo>
                  <a:lnTo>
                    <a:pt x="353466" y="22502"/>
                  </a:lnTo>
                  <a:lnTo>
                    <a:pt x="416439" y="15999"/>
                  </a:lnTo>
                  <a:lnTo>
                    <a:pt x="482203" y="10477"/>
                  </a:lnTo>
                  <a:lnTo>
                    <a:pt x="550198" y="6027"/>
                  </a:lnTo>
                  <a:lnTo>
                    <a:pt x="619869" y="2738"/>
                  </a:lnTo>
                  <a:lnTo>
                    <a:pt x="690655" y="699"/>
                  </a:lnTo>
                  <a:lnTo>
                    <a:pt x="762000" y="0"/>
                  </a:lnTo>
                  <a:lnTo>
                    <a:pt x="833120" y="699"/>
                  </a:lnTo>
                  <a:lnTo>
                    <a:pt x="903711" y="2738"/>
                  </a:lnTo>
                  <a:lnTo>
                    <a:pt x="973212" y="6027"/>
                  </a:lnTo>
                  <a:lnTo>
                    <a:pt x="1041062" y="10477"/>
                  </a:lnTo>
                  <a:lnTo>
                    <a:pt x="1106702" y="15999"/>
                  </a:lnTo>
                  <a:lnTo>
                    <a:pt x="1169573" y="22502"/>
                  </a:lnTo>
                  <a:lnTo>
                    <a:pt x="1229113" y="29899"/>
                  </a:lnTo>
                  <a:lnTo>
                    <a:pt x="1284763" y="38100"/>
                  </a:lnTo>
                  <a:lnTo>
                    <a:pt x="1335964" y="47014"/>
                  </a:lnTo>
                  <a:lnTo>
                    <a:pt x="1382154" y="56554"/>
                  </a:lnTo>
                  <a:lnTo>
                    <a:pt x="1422774" y="66630"/>
                  </a:lnTo>
                  <a:lnTo>
                    <a:pt x="1485066" y="88031"/>
                  </a:lnTo>
                  <a:lnTo>
                    <a:pt x="1518358" y="110504"/>
                  </a:lnTo>
                  <a:lnTo>
                    <a:pt x="1522729" y="121920"/>
                  </a:lnTo>
                  <a:lnTo>
                    <a:pt x="1522729" y="648970"/>
                  </a:lnTo>
                  <a:lnTo>
                    <a:pt x="1485066" y="682858"/>
                  </a:lnTo>
                  <a:lnTo>
                    <a:pt x="1422774" y="704259"/>
                  </a:lnTo>
                  <a:lnTo>
                    <a:pt x="1382154" y="714335"/>
                  </a:lnTo>
                  <a:lnTo>
                    <a:pt x="1335964" y="723875"/>
                  </a:lnTo>
                  <a:lnTo>
                    <a:pt x="1284763" y="732790"/>
                  </a:lnTo>
                  <a:lnTo>
                    <a:pt x="1229113" y="740990"/>
                  </a:lnTo>
                  <a:lnTo>
                    <a:pt x="1169573" y="748387"/>
                  </a:lnTo>
                  <a:lnTo>
                    <a:pt x="1106702" y="754890"/>
                  </a:lnTo>
                  <a:lnTo>
                    <a:pt x="1041062" y="760412"/>
                  </a:lnTo>
                  <a:lnTo>
                    <a:pt x="973212" y="764862"/>
                  </a:lnTo>
                  <a:lnTo>
                    <a:pt x="903711" y="768151"/>
                  </a:lnTo>
                  <a:lnTo>
                    <a:pt x="833120" y="770190"/>
                  </a:lnTo>
                  <a:lnTo>
                    <a:pt x="762000" y="770889"/>
                  </a:lnTo>
                  <a:lnTo>
                    <a:pt x="690655" y="770190"/>
                  </a:lnTo>
                  <a:lnTo>
                    <a:pt x="619869" y="768151"/>
                  </a:lnTo>
                  <a:lnTo>
                    <a:pt x="550198" y="764862"/>
                  </a:lnTo>
                  <a:lnTo>
                    <a:pt x="482203" y="760412"/>
                  </a:lnTo>
                  <a:lnTo>
                    <a:pt x="416439" y="754890"/>
                  </a:lnTo>
                  <a:lnTo>
                    <a:pt x="353466" y="748387"/>
                  </a:lnTo>
                  <a:lnTo>
                    <a:pt x="293842" y="740990"/>
                  </a:lnTo>
                  <a:lnTo>
                    <a:pt x="238125" y="732789"/>
                  </a:lnTo>
                  <a:lnTo>
                    <a:pt x="186872" y="723875"/>
                  </a:lnTo>
                  <a:lnTo>
                    <a:pt x="140642" y="714335"/>
                  </a:lnTo>
                  <a:lnTo>
                    <a:pt x="99993" y="704259"/>
                  </a:lnTo>
                  <a:lnTo>
                    <a:pt x="37672" y="682858"/>
                  </a:lnTo>
                  <a:lnTo>
                    <a:pt x="4371" y="660385"/>
                  </a:lnTo>
                  <a:lnTo>
                    <a:pt x="0" y="648970"/>
                  </a:lnTo>
                  <a:lnTo>
                    <a:pt x="0" y="121920"/>
                  </a:lnTo>
                  <a:close/>
                </a:path>
                <a:path w="1522729" h="770889">
                  <a:moveTo>
                    <a:pt x="0" y="0"/>
                  </a:moveTo>
                  <a:lnTo>
                    <a:pt x="0" y="0"/>
                  </a:lnTo>
                </a:path>
                <a:path w="1522729" h="770889">
                  <a:moveTo>
                    <a:pt x="1522729" y="770889"/>
                  </a:moveTo>
                  <a:lnTo>
                    <a:pt x="1522729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93209" y="3023869"/>
              <a:ext cx="1522730" cy="120650"/>
            </a:xfrm>
            <a:custGeom>
              <a:avLst/>
              <a:gdLst/>
              <a:ahLst/>
              <a:cxnLst/>
              <a:rect l="l" t="t" r="r" b="b"/>
              <a:pathLst>
                <a:path w="1522729" h="120650">
                  <a:moveTo>
                    <a:pt x="1522729" y="0"/>
                  </a:moveTo>
                  <a:lnTo>
                    <a:pt x="0" y="0"/>
                  </a:lnTo>
                  <a:lnTo>
                    <a:pt x="4371" y="11191"/>
                  </a:lnTo>
                  <a:lnTo>
                    <a:pt x="37672" y="33299"/>
                  </a:lnTo>
                  <a:lnTo>
                    <a:pt x="99993" y="54432"/>
                  </a:lnTo>
                  <a:lnTo>
                    <a:pt x="140642" y="64405"/>
                  </a:lnTo>
                  <a:lnTo>
                    <a:pt x="186872" y="73861"/>
                  </a:lnTo>
                  <a:lnTo>
                    <a:pt x="238125" y="82708"/>
                  </a:lnTo>
                  <a:lnTo>
                    <a:pt x="293842" y="90856"/>
                  </a:lnTo>
                  <a:lnTo>
                    <a:pt x="353466" y="98214"/>
                  </a:lnTo>
                  <a:lnTo>
                    <a:pt x="416439" y="104689"/>
                  </a:lnTo>
                  <a:lnTo>
                    <a:pt x="482203" y="110192"/>
                  </a:lnTo>
                  <a:lnTo>
                    <a:pt x="550198" y="114630"/>
                  </a:lnTo>
                  <a:lnTo>
                    <a:pt x="619869" y="117914"/>
                  </a:lnTo>
                  <a:lnTo>
                    <a:pt x="690655" y="119950"/>
                  </a:lnTo>
                  <a:lnTo>
                    <a:pt x="762000" y="120650"/>
                  </a:lnTo>
                  <a:lnTo>
                    <a:pt x="833120" y="119950"/>
                  </a:lnTo>
                  <a:lnTo>
                    <a:pt x="903711" y="117914"/>
                  </a:lnTo>
                  <a:lnTo>
                    <a:pt x="973212" y="114630"/>
                  </a:lnTo>
                  <a:lnTo>
                    <a:pt x="1041062" y="110192"/>
                  </a:lnTo>
                  <a:lnTo>
                    <a:pt x="1106702" y="104689"/>
                  </a:lnTo>
                  <a:lnTo>
                    <a:pt x="1169573" y="98214"/>
                  </a:lnTo>
                  <a:lnTo>
                    <a:pt x="1229113" y="90856"/>
                  </a:lnTo>
                  <a:lnTo>
                    <a:pt x="1284763" y="82708"/>
                  </a:lnTo>
                  <a:lnTo>
                    <a:pt x="1335964" y="73861"/>
                  </a:lnTo>
                  <a:lnTo>
                    <a:pt x="1382154" y="64405"/>
                  </a:lnTo>
                  <a:lnTo>
                    <a:pt x="1422774" y="54432"/>
                  </a:lnTo>
                  <a:lnTo>
                    <a:pt x="1485066" y="33299"/>
                  </a:lnTo>
                  <a:lnTo>
                    <a:pt x="1518358" y="11191"/>
                  </a:lnTo>
                  <a:lnTo>
                    <a:pt x="15227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93209" y="290195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0" y="121920"/>
                  </a:moveTo>
                  <a:lnTo>
                    <a:pt x="37672" y="155219"/>
                  </a:lnTo>
                  <a:lnTo>
                    <a:pt x="99993" y="176352"/>
                  </a:lnTo>
                  <a:lnTo>
                    <a:pt x="140642" y="186325"/>
                  </a:lnTo>
                  <a:lnTo>
                    <a:pt x="186872" y="195781"/>
                  </a:lnTo>
                  <a:lnTo>
                    <a:pt x="238125" y="204628"/>
                  </a:lnTo>
                  <a:lnTo>
                    <a:pt x="293842" y="212776"/>
                  </a:lnTo>
                  <a:lnTo>
                    <a:pt x="353466" y="220134"/>
                  </a:lnTo>
                  <a:lnTo>
                    <a:pt x="416439" y="226609"/>
                  </a:lnTo>
                  <a:lnTo>
                    <a:pt x="482203" y="232112"/>
                  </a:lnTo>
                  <a:lnTo>
                    <a:pt x="550198" y="236550"/>
                  </a:lnTo>
                  <a:lnTo>
                    <a:pt x="619869" y="239834"/>
                  </a:lnTo>
                  <a:lnTo>
                    <a:pt x="690655" y="241870"/>
                  </a:lnTo>
                  <a:lnTo>
                    <a:pt x="762000" y="242570"/>
                  </a:lnTo>
                  <a:lnTo>
                    <a:pt x="833120" y="241870"/>
                  </a:lnTo>
                  <a:lnTo>
                    <a:pt x="903711" y="239834"/>
                  </a:lnTo>
                  <a:lnTo>
                    <a:pt x="973212" y="236550"/>
                  </a:lnTo>
                  <a:lnTo>
                    <a:pt x="1041062" y="232112"/>
                  </a:lnTo>
                  <a:lnTo>
                    <a:pt x="1106702" y="226609"/>
                  </a:lnTo>
                  <a:lnTo>
                    <a:pt x="1169573" y="220134"/>
                  </a:lnTo>
                  <a:lnTo>
                    <a:pt x="1229113" y="212776"/>
                  </a:lnTo>
                  <a:lnTo>
                    <a:pt x="1284763" y="204628"/>
                  </a:lnTo>
                  <a:lnTo>
                    <a:pt x="1335964" y="195781"/>
                  </a:lnTo>
                  <a:lnTo>
                    <a:pt x="1382154" y="186325"/>
                  </a:lnTo>
                  <a:lnTo>
                    <a:pt x="1422774" y="176352"/>
                  </a:lnTo>
                  <a:lnTo>
                    <a:pt x="1485066" y="155219"/>
                  </a:lnTo>
                  <a:lnTo>
                    <a:pt x="1518358" y="133111"/>
                  </a:lnTo>
                  <a:lnTo>
                    <a:pt x="1522729" y="121920"/>
                  </a:lnTo>
                </a:path>
                <a:path w="1522729" h="770889">
                  <a:moveTo>
                    <a:pt x="0" y="0"/>
                  </a:moveTo>
                  <a:lnTo>
                    <a:pt x="0" y="0"/>
                  </a:lnTo>
                </a:path>
                <a:path w="1522729" h="770889">
                  <a:moveTo>
                    <a:pt x="1522729" y="770889"/>
                  </a:moveTo>
                  <a:lnTo>
                    <a:pt x="1522729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25669" y="3102609"/>
              <a:ext cx="1207770" cy="591820"/>
            </a:xfrm>
            <a:custGeom>
              <a:avLst/>
              <a:gdLst/>
              <a:ahLst/>
              <a:cxnLst/>
              <a:rect l="l" t="t" r="r" b="b"/>
              <a:pathLst>
                <a:path w="1207770" h="591820">
                  <a:moveTo>
                    <a:pt x="1207769" y="0"/>
                  </a:moveTo>
                  <a:lnTo>
                    <a:pt x="0" y="5918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585969" y="3643630"/>
              <a:ext cx="170180" cy="119380"/>
            </a:xfrm>
            <a:custGeom>
              <a:avLst/>
              <a:gdLst/>
              <a:ahLst/>
              <a:cxnLst/>
              <a:rect l="l" t="t" r="r" b="b"/>
              <a:pathLst>
                <a:path w="170179" h="119379">
                  <a:moveTo>
                    <a:pt x="121919" y="0"/>
                  </a:moveTo>
                  <a:lnTo>
                    <a:pt x="0" y="119380"/>
                  </a:lnTo>
                  <a:lnTo>
                    <a:pt x="170179" y="965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95164" y="2716305"/>
              <a:ext cx="393038" cy="990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35749" y="3102609"/>
              <a:ext cx="1381760" cy="650240"/>
            </a:xfrm>
            <a:custGeom>
              <a:avLst/>
              <a:gdLst/>
              <a:ahLst/>
              <a:cxnLst/>
              <a:rect l="l" t="t" r="r" b="b"/>
              <a:pathLst>
                <a:path w="1381759" h="650239">
                  <a:moveTo>
                    <a:pt x="0" y="0"/>
                  </a:moveTo>
                  <a:lnTo>
                    <a:pt x="1381759" y="6502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88300" y="3700780"/>
              <a:ext cx="170180" cy="116839"/>
            </a:xfrm>
            <a:custGeom>
              <a:avLst/>
              <a:gdLst/>
              <a:ahLst/>
              <a:cxnLst/>
              <a:rect l="l" t="t" r="r" b="b"/>
              <a:pathLst>
                <a:path w="170179" h="116839">
                  <a:moveTo>
                    <a:pt x="45720" y="0"/>
                  </a:moveTo>
                  <a:lnTo>
                    <a:pt x="0" y="97790"/>
                  </a:lnTo>
                  <a:lnTo>
                    <a:pt x="170179" y="116840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18909" y="3378200"/>
              <a:ext cx="207010" cy="311150"/>
            </a:xfrm>
            <a:custGeom>
              <a:avLst/>
              <a:gdLst/>
              <a:ahLst/>
              <a:cxnLst/>
              <a:rect l="l" t="t" r="r" b="b"/>
              <a:pathLst>
                <a:path w="207009" h="311150">
                  <a:moveTo>
                    <a:pt x="0" y="0"/>
                  </a:moveTo>
                  <a:lnTo>
                    <a:pt x="207010" y="311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676389" y="3653790"/>
              <a:ext cx="134620" cy="163830"/>
            </a:xfrm>
            <a:custGeom>
              <a:avLst/>
              <a:gdLst/>
              <a:ahLst/>
              <a:cxnLst/>
              <a:rect l="l" t="t" r="r" b="b"/>
              <a:pathLst>
                <a:path w="134620" h="163829">
                  <a:moveTo>
                    <a:pt x="90169" y="0"/>
                  </a:moveTo>
                  <a:lnTo>
                    <a:pt x="0" y="59690"/>
                  </a:lnTo>
                  <a:lnTo>
                    <a:pt x="134619" y="163830"/>
                  </a:lnTo>
                  <a:lnTo>
                    <a:pt x="90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854699" y="3432809"/>
              <a:ext cx="215900" cy="264160"/>
            </a:xfrm>
            <a:custGeom>
              <a:avLst/>
              <a:gdLst/>
              <a:ahLst/>
              <a:cxnLst/>
              <a:rect l="l" t="t" r="r" b="b"/>
              <a:pathLst>
                <a:path w="215900" h="264160">
                  <a:moveTo>
                    <a:pt x="215900" y="0"/>
                  </a:moveTo>
                  <a:lnTo>
                    <a:pt x="0" y="2641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56909" y="3657600"/>
              <a:ext cx="144780" cy="160020"/>
            </a:xfrm>
            <a:custGeom>
              <a:avLst/>
              <a:gdLst/>
              <a:ahLst/>
              <a:cxnLst/>
              <a:rect l="l" t="t" r="r" b="b"/>
              <a:pathLst>
                <a:path w="144779" h="160020">
                  <a:moveTo>
                    <a:pt x="60960" y="0"/>
                  </a:moveTo>
                  <a:lnTo>
                    <a:pt x="0" y="160019"/>
                  </a:lnTo>
                  <a:lnTo>
                    <a:pt x="144779" y="6858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336029" y="1440180"/>
              <a:ext cx="2807970" cy="1656080"/>
            </a:xfrm>
            <a:custGeom>
              <a:avLst/>
              <a:gdLst/>
              <a:ahLst/>
              <a:cxnLst/>
              <a:rect l="l" t="t" r="r" b="b"/>
              <a:pathLst>
                <a:path w="2807970" h="1656080">
                  <a:moveTo>
                    <a:pt x="585470" y="278130"/>
                  </a:moveTo>
                  <a:lnTo>
                    <a:pt x="698500" y="599440"/>
                  </a:lnTo>
                  <a:lnTo>
                    <a:pt x="152400" y="633730"/>
                  </a:lnTo>
                  <a:lnTo>
                    <a:pt x="510540" y="889000"/>
                  </a:lnTo>
                  <a:lnTo>
                    <a:pt x="0" y="986790"/>
                  </a:lnTo>
                  <a:lnTo>
                    <a:pt x="433070" y="1178560"/>
                  </a:lnTo>
                  <a:lnTo>
                    <a:pt x="166370" y="1366520"/>
                  </a:lnTo>
                  <a:lnTo>
                    <a:pt x="624840" y="1398270"/>
                  </a:lnTo>
                  <a:lnTo>
                    <a:pt x="638810" y="1656080"/>
                  </a:lnTo>
                  <a:lnTo>
                    <a:pt x="977900" y="1389380"/>
                  </a:lnTo>
                  <a:lnTo>
                    <a:pt x="1234061" y="1389380"/>
                  </a:lnTo>
                  <a:lnTo>
                    <a:pt x="1282700" y="1332230"/>
                  </a:lnTo>
                  <a:lnTo>
                    <a:pt x="1547070" y="1332230"/>
                  </a:lnTo>
                  <a:lnTo>
                    <a:pt x="1583690" y="1221740"/>
                  </a:lnTo>
                  <a:lnTo>
                    <a:pt x="1924383" y="1221740"/>
                  </a:lnTo>
                  <a:lnTo>
                    <a:pt x="1903729" y="1099820"/>
                  </a:lnTo>
                  <a:lnTo>
                    <a:pt x="2327966" y="1099820"/>
                  </a:lnTo>
                  <a:lnTo>
                    <a:pt x="2129790" y="943610"/>
                  </a:lnTo>
                  <a:lnTo>
                    <a:pt x="2374900" y="866140"/>
                  </a:lnTo>
                  <a:lnTo>
                    <a:pt x="2208529" y="721360"/>
                  </a:lnTo>
                  <a:lnTo>
                    <a:pt x="2807970" y="509270"/>
                  </a:lnTo>
                  <a:lnTo>
                    <a:pt x="2129790" y="500380"/>
                  </a:lnTo>
                  <a:lnTo>
                    <a:pt x="2139136" y="488950"/>
                  </a:lnTo>
                  <a:lnTo>
                    <a:pt x="1111250" y="488950"/>
                  </a:lnTo>
                  <a:lnTo>
                    <a:pt x="585470" y="278130"/>
                  </a:lnTo>
                  <a:close/>
                </a:path>
                <a:path w="2807970" h="1656080">
                  <a:moveTo>
                    <a:pt x="1234061" y="1389380"/>
                  </a:moveTo>
                  <a:lnTo>
                    <a:pt x="977900" y="1389380"/>
                  </a:lnTo>
                  <a:lnTo>
                    <a:pt x="1130300" y="1511300"/>
                  </a:lnTo>
                  <a:lnTo>
                    <a:pt x="1234061" y="1389380"/>
                  </a:lnTo>
                  <a:close/>
                </a:path>
                <a:path w="2807970" h="1656080">
                  <a:moveTo>
                    <a:pt x="1547070" y="1332230"/>
                  </a:moveTo>
                  <a:lnTo>
                    <a:pt x="1282700" y="1332230"/>
                  </a:lnTo>
                  <a:lnTo>
                    <a:pt x="1510029" y="1443990"/>
                  </a:lnTo>
                  <a:lnTo>
                    <a:pt x="1547070" y="1332230"/>
                  </a:lnTo>
                  <a:close/>
                </a:path>
                <a:path w="2807970" h="1656080">
                  <a:moveTo>
                    <a:pt x="1924383" y="1221740"/>
                  </a:moveTo>
                  <a:lnTo>
                    <a:pt x="1583690" y="1221740"/>
                  </a:lnTo>
                  <a:lnTo>
                    <a:pt x="1943100" y="1332230"/>
                  </a:lnTo>
                  <a:lnTo>
                    <a:pt x="1924383" y="1221740"/>
                  </a:lnTo>
                  <a:close/>
                </a:path>
                <a:path w="2807970" h="1656080">
                  <a:moveTo>
                    <a:pt x="2327966" y="1099820"/>
                  </a:moveTo>
                  <a:lnTo>
                    <a:pt x="1903729" y="1099820"/>
                  </a:lnTo>
                  <a:lnTo>
                    <a:pt x="2453640" y="1198880"/>
                  </a:lnTo>
                  <a:lnTo>
                    <a:pt x="2327966" y="1099820"/>
                  </a:lnTo>
                  <a:close/>
                </a:path>
                <a:path w="2807970" h="1656080">
                  <a:moveTo>
                    <a:pt x="1263650" y="144780"/>
                  </a:moveTo>
                  <a:lnTo>
                    <a:pt x="1111250" y="488950"/>
                  </a:lnTo>
                  <a:lnTo>
                    <a:pt x="2139136" y="488950"/>
                  </a:lnTo>
                  <a:lnTo>
                    <a:pt x="2176523" y="443230"/>
                  </a:lnTo>
                  <a:lnTo>
                    <a:pt x="1888490" y="443230"/>
                  </a:lnTo>
                  <a:lnTo>
                    <a:pt x="1897037" y="332740"/>
                  </a:lnTo>
                  <a:lnTo>
                    <a:pt x="1490979" y="332740"/>
                  </a:lnTo>
                  <a:lnTo>
                    <a:pt x="1263650" y="144780"/>
                  </a:lnTo>
                  <a:close/>
                </a:path>
                <a:path w="2807970" h="1656080">
                  <a:moveTo>
                    <a:pt x="2340610" y="242570"/>
                  </a:moveTo>
                  <a:lnTo>
                    <a:pt x="1888490" y="443230"/>
                  </a:lnTo>
                  <a:lnTo>
                    <a:pt x="2176523" y="443230"/>
                  </a:lnTo>
                  <a:lnTo>
                    <a:pt x="2340610" y="242570"/>
                  </a:lnTo>
                  <a:close/>
                </a:path>
                <a:path w="2807970" h="1656080">
                  <a:moveTo>
                    <a:pt x="1922779" y="0"/>
                  </a:moveTo>
                  <a:lnTo>
                    <a:pt x="1490979" y="332740"/>
                  </a:lnTo>
                  <a:lnTo>
                    <a:pt x="1897037" y="332740"/>
                  </a:lnTo>
                  <a:lnTo>
                    <a:pt x="1922779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36029" y="1440180"/>
              <a:ext cx="2807970" cy="1656080"/>
            </a:xfrm>
            <a:custGeom>
              <a:avLst/>
              <a:gdLst/>
              <a:ahLst/>
              <a:cxnLst/>
              <a:rect l="l" t="t" r="r" b="b"/>
              <a:pathLst>
                <a:path w="2807970" h="1656080">
                  <a:moveTo>
                    <a:pt x="1490979" y="332740"/>
                  </a:moveTo>
                  <a:lnTo>
                    <a:pt x="1263650" y="144780"/>
                  </a:lnTo>
                  <a:lnTo>
                    <a:pt x="1111250" y="488950"/>
                  </a:lnTo>
                  <a:lnTo>
                    <a:pt x="585470" y="278130"/>
                  </a:lnTo>
                  <a:lnTo>
                    <a:pt x="698500" y="599440"/>
                  </a:lnTo>
                  <a:lnTo>
                    <a:pt x="152400" y="633730"/>
                  </a:lnTo>
                  <a:lnTo>
                    <a:pt x="510540" y="889000"/>
                  </a:lnTo>
                  <a:lnTo>
                    <a:pt x="0" y="986790"/>
                  </a:lnTo>
                  <a:lnTo>
                    <a:pt x="433070" y="1178560"/>
                  </a:lnTo>
                  <a:lnTo>
                    <a:pt x="166370" y="1366520"/>
                  </a:lnTo>
                  <a:lnTo>
                    <a:pt x="624840" y="1398270"/>
                  </a:lnTo>
                  <a:lnTo>
                    <a:pt x="638810" y="1656080"/>
                  </a:lnTo>
                  <a:lnTo>
                    <a:pt x="977900" y="1389380"/>
                  </a:lnTo>
                  <a:lnTo>
                    <a:pt x="1130300" y="1511300"/>
                  </a:lnTo>
                  <a:lnTo>
                    <a:pt x="1282700" y="1332230"/>
                  </a:lnTo>
                  <a:lnTo>
                    <a:pt x="1510029" y="1443990"/>
                  </a:lnTo>
                  <a:lnTo>
                    <a:pt x="1583690" y="1221740"/>
                  </a:lnTo>
                  <a:lnTo>
                    <a:pt x="1943100" y="1332230"/>
                  </a:lnTo>
                  <a:lnTo>
                    <a:pt x="1903729" y="1099820"/>
                  </a:lnTo>
                  <a:lnTo>
                    <a:pt x="2453640" y="1198880"/>
                  </a:lnTo>
                  <a:lnTo>
                    <a:pt x="2129790" y="943610"/>
                  </a:lnTo>
                  <a:lnTo>
                    <a:pt x="2374900" y="866140"/>
                  </a:lnTo>
                  <a:lnTo>
                    <a:pt x="2208529" y="721360"/>
                  </a:lnTo>
                  <a:lnTo>
                    <a:pt x="2807970" y="509270"/>
                  </a:lnTo>
                  <a:lnTo>
                    <a:pt x="2129790" y="500380"/>
                  </a:lnTo>
                  <a:lnTo>
                    <a:pt x="2340610" y="242570"/>
                  </a:lnTo>
                  <a:lnTo>
                    <a:pt x="1888490" y="443230"/>
                  </a:lnTo>
                  <a:lnTo>
                    <a:pt x="1922779" y="0"/>
                  </a:lnTo>
                  <a:lnTo>
                    <a:pt x="1490979" y="332740"/>
                  </a:lnTo>
                  <a:close/>
                </a:path>
                <a:path w="2807970" h="1656080">
                  <a:moveTo>
                    <a:pt x="0" y="0"/>
                  </a:moveTo>
                  <a:lnTo>
                    <a:pt x="0" y="0"/>
                  </a:lnTo>
                </a:path>
                <a:path w="2807970" h="1656080">
                  <a:moveTo>
                    <a:pt x="2807970" y="1656080"/>
                  </a:moveTo>
                  <a:lnTo>
                    <a:pt x="2807970" y="16560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21309" y="1925320"/>
            <a:ext cx="7807325" cy="161798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6776720" marR="5080" indent="64769">
              <a:lnSpc>
                <a:spcPts val="2470"/>
              </a:lnSpc>
              <a:spcBef>
                <a:spcPts val="525"/>
              </a:spcBef>
            </a:pPr>
            <a:r>
              <a:rPr dirty="0" sz="2400" spc="-5">
                <a:latin typeface="Times New Roman"/>
                <a:cs typeface="Times New Roman"/>
              </a:rPr>
              <a:t>Vários  </a:t>
            </a:r>
            <a:r>
              <a:rPr dirty="0" sz="2400">
                <a:latin typeface="Times New Roman"/>
                <a:cs typeface="Times New Roman"/>
              </a:rPr>
              <a:t>usuários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80845" algn="l"/>
                <a:tab pos="2590165" algn="l"/>
                <a:tab pos="3820795" algn="l"/>
              </a:tabLst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Vegetação	</a:t>
            </a:r>
            <a:r>
              <a:rPr dirty="0" baseline="1157" sz="3600" spc="-7">
                <a:solidFill>
                  <a:srgbClr val="FFFFFF"/>
                </a:solidFill>
                <a:latin typeface="Times New Roman"/>
                <a:cs typeface="Times New Roman"/>
              </a:rPr>
              <a:t>Ruas	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	Hidrografia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7020" y="5134609"/>
            <a:ext cx="1347470" cy="769620"/>
            <a:chOff x="287020" y="5134609"/>
            <a:chExt cx="1347470" cy="769620"/>
          </a:xfrm>
        </p:grpSpPr>
        <p:sp>
          <p:nvSpPr>
            <p:cNvPr id="46" name="object 46"/>
            <p:cNvSpPr/>
            <p:nvPr/>
          </p:nvSpPr>
          <p:spPr>
            <a:xfrm>
              <a:off x="287020" y="5134609"/>
              <a:ext cx="1347470" cy="769620"/>
            </a:xfrm>
            <a:custGeom>
              <a:avLst/>
              <a:gdLst/>
              <a:ahLst/>
              <a:cxnLst/>
              <a:rect l="l" t="t" r="r" b="b"/>
              <a:pathLst>
                <a:path w="1347470" h="769620">
                  <a:moveTo>
                    <a:pt x="674370" y="0"/>
                  </a:moveTo>
                  <a:lnTo>
                    <a:pt x="607143" y="794"/>
                  </a:lnTo>
                  <a:lnTo>
                    <a:pt x="540486" y="3103"/>
                  </a:lnTo>
                  <a:lnTo>
                    <a:pt x="475000" y="6817"/>
                  </a:lnTo>
                  <a:lnTo>
                    <a:pt x="411289" y="11824"/>
                  </a:lnTo>
                  <a:lnTo>
                    <a:pt x="349955" y="18015"/>
                  </a:lnTo>
                  <a:lnTo>
                    <a:pt x="291602" y="25278"/>
                  </a:lnTo>
                  <a:lnTo>
                    <a:pt x="236831" y="33502"/>
                  </a:lnTo>
                  <a:lnTo>
                    <a:pt x="186247" y="42578"/>
                  </a:lnTo>
                  <a:lnTo>
                    <a:pt x="140451" y="52395"/>
                  </a:lnTo>
                  <a:lnTo>
                    <a:pt x="100047" y="62841"/>
                  </a:lnTo>
                  <a:lnTo>
                    <a:pt x="37825" y="85181"/>
                  </a:lnTo>
                  <a:lnTo>
                    <a:pt x="4403" y="108713"/>
                  </a:lnTo>
                  <a:lnTo>
                    <a:pt x="0" y="120649"/>
                  </a:lnTo>
                  <a:lnTo>
                    <a:pt x="0" y="648969"/>
                  </a:lnTo>
                  <a:lnTo>
                    <a:pt x="37825" y="684438"/>
                  </a:lnTo>
                  <a:lnTo>
                    <a:pt x="100047" y="706778"/>
                  </a:lnTo>
                  <a:lnTo>
                    <a:pt x="140451" y="717224"/>
                  </a:lnTo>
                  <a:lnTo>
                    <a:pt x="186247" y="727041"/>
                  </a:lnTo>
                  <a:lnTo>
                    <a:pt x="236831" y="736117"/>
                  </a:lnTo>
                  <a:lnTo>
                    <a:pt x="291602" y="744341"/>
                  </a:lnTo>
                  <a:lnTo>
                    <a:pt x="349955" y="751604"/>
                  </a:lnTo>
                  <a:lnTo>
                    <a:pt x="411289" y="757795"/>
                  </a:lnTo>
                  <a:lnTo>
                    <a:pt x="475000" y="762802"/>
                  </a:lnTo>
                  <a:lnTo>
                    <a:pt x="540486" y="766516"/>
                  </a:lnTo>
                  <a:lnTo>
                    <a:pt x="607143" y="768825"/>
                  </a:lnTo>
                  <a:lnTo>
                    <a:pt x="674370" y="769619"/>
                  </a:lnTo>
                  <a:lnTo>
                    <a:pt x="741580" y="768825"/>
                  </a:lnTo>
                  <a:lnTo>
                    <a:pt x="808192" y="766516"/>
                  </a:lnTo>
                  <a:lnTo>
                    <a:pt x="873607" y="762802"/>
                  </a:lnTo>
                  <a:lnTo>
                    <a:pt x="937228" y="757795"/>
                  </a:lnTo>
                  <a:lnTo>
                    <a:pt x="998455" y="751604"/>
                  </a:lnTo>
                  <a:lnTo>
                    <a:pt x="1056690" y="744341"/>
                  </a:lnTo>
                  <a:lnTo>
                    <a:pt x="1111336" y="736117"/>
                  </a:lnTo>
                  <a:lnTo>
                    <a:pt x="1161794" y="727041"/>
                  </a:lnTo>
                  <a:lnTo>
                    <a:pt x="1207465" y="717224"/>
                  </a:lnTo>
                  <a:lnTo>
                    <a:pt x="1247751" y="706778"/>
                  </a:lnTo>
                  <a:lnTo>
                    <a:pt x="1309776" y="684438"/>
                  </a:lnTo>
                  <a:lnTo>
                    <a:pt x="1343082" y="660906"/>
                  </a:lnTo>
                  <a:lnTo>
                    <a:pt x="1347470" y="648969"/>
                  </a:lnTo>
                  <a:lnTo>
                    <a:pt x="1347470" y="120649"/>
                  </a:lnTo>
                  <a:lnTo>
                    <a:pt x="1309776" y="85181"/>
                  </a:lnTo>
                  <a:lnTo>
                    <a:pt x="1247751" y="62841"/>
                  </a:lnTo>
                  <a:lnTo>
                    <a:pt x="1207465" y="52395"/>
                  </a:lnTo>
                  <a:lnTo>
                    <a:pt x="1161794" y="42578"/>
                  </a:lnTo>
                  <a:lnTo>
                    <a:pt x="1111336" y="33502"/>
                  </a:lnTo>
                  <a:lnTo>
                    <a:pt x="1056690" y="25278"/>
                  </a:lnTo>
                  <a:lnTo>
                    <a:pt x="998455" y="18015"/>
                  </a:lnTo>
                  <a:lnTo>
                    <a:pt x="937228" y="11824"/>
                  </a:lnTo>
                  <a:lnTo>
                    <a:pt x="873607" y="6817"/>
                  </a:lnTo>
                  <a:lnTo>
                    <a:pt x="808192" y="3103"/>
                  </a:lnTo>
                  <a:lnTo>
                    <a:pt x="741580" y="794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87020" y="5134609"/>
              <a:ext cx="1347470" cy="769620"/>
            </a:xfrm>
            <a:custGeom>
              <a:avLst/>
              <a:gdLst/>
              <a:ahLst/>
              <a:cxnLst/>
              <a:rect l="l" t="t" r="r" b="b"/>
              <a:pathLst>
                <a:path w="1347470" h="769620">
                  <a:moveTo>
                    <a:pt x="0" y="120649"/>
                  </a:moveTo>
                  <a:lnTo>
                    <a:pt x="37825" y="85181"/>
                  </a:lnTo>
                  <a:lnTo>
                    <a:pt x="100047" y="62841"/>
                  </a:lnTo>
                  <a:lnTo>
                    <a:pt x="140451" y="52395"/>
                  </a:lnTo>
                  <a:lnTo>
                    <a:pt x="186247" y="42578"/>
                  </a:lnTo>
                  <a:lnTo>
                    <a:pt x="236831" y="33502"/>
                  </a:lnTo>
                  <a:lnTo>
                    <a:pt x="291602" y="25278"/>
                  </a:lnTo>
                  <a:lnTo>
                    <a:pt x="349955" y="18015"/>
                  </a:lnTo>
                  <a:lnTo>
                    <a:pt x="411289" y="11824"/>
                  </a:lnTo>
                  <a:lnTo>
                    <a:pt x="475000" y="6817"/>
                  </a:lnTo>
                  <a:lnTo>
                    <a:pt x="540486" y="3103"/>
                  </a:lnTo>
                  <a:lnTo>
                    <a:pt x="607143" y="794"/>
                  </a:lnTo>
                  <a:lnTo>
                    <a:pt x="674370" y="0"/>
                  </a:lnTo>
                  <a:lnTo>
                    <a:pt x="741580" y="794"/>
                  </a:lnTo>
                  <a:lnTo>
                    <a:pt x="808192" y="3103"/>
                  </a:lnTo>
                  <a:lnTo>
                    <a:pt x="873607" y="6817"/>
                  </a:lnTo>
                  <a:lnTo>
                    <a:pt x="937228" y="11824"/>
                  </a:lnTo>
                  <a:lnTo>
                    <a:pt x="998455" y="18015"/>
                  </a:lnTo>
                  <a:lnTo>
                    <a:pt x="1056690" y="25278"/>
                  </a:lnTo>
                  <a:lnTo>
                    <a:pt x="1111336" y="33502"/>
                  </a:lnTo>
                  <a:lnTo>
                    <a:pt x="1161794" y="42578"/>
                  </a:lnTo>
                  <a:lnTo>
                    <a:pt x="1207465" y="52395"/>
                  </a:lnTo>
                  <a:lnTo>
                    <a:pt x="1247751" y="62841"/>
                  </a:lnTo>
                  <a:lnTo>
                    <a:pt x="1309776" y="85181"/>
                  </a:lnTo>
                  <a:lnTo>
                    <a:pt x="1343082" y="108713"/>
                  </a:lnTo>
                  <a:lnTo>
                    <a:pt x="1347470" y="120649"/>
                  </a:lnTo>
                  <a:lnTo>
                    <a:pt x="1347470" y="648969"/>
                  </a:lnTo>
                  <a:lnTo>
                    <a:pt x="1309776" y="684438"/>
                  </a:lnTo>
                  <a:lnTo>
                    <a:pt x="1247751" y="706778"/>
                  </a:lnTo>
                  <a:lnTo>
                    <a:pt x="1207465" y="717224"/>
                  </a:lnTo>
                  <a:lnTo>
                    <a:pt x="1161794" y="727041"/>
                  </a:lnTo>
                  <a:lnTo>
                    <a:pt x="1111336" y="736117"/>
                  </a:lnTo>
                  <a:lnTo>
                    <a:pt x="1056690" y="744341"/>
                  </a:lnTo>
                  <a:lnTo>
                    <a:pt x="998455" y="751604"/>
                  </a:lnTo>
                  <a:lnTo>
                    <a:pt x="937228" y="757795"/>
                  </a:lnTo>
                  <a:lnTo>
                    <a:pt x="873607" y="762802"/>
                  </a:lnTo>
                  <a:lnTo>
                    <a:pt x="808192" y="766516"/>
                  </a:lnTo>
                  <a:lnTo>
                    <a:pt x="741580" y="768825"/>
                  </a:lnTo>
                  <a:lnTo>
                    <a:pt x="674370" y="769619"/>
                  </a:lnTo>
                  <a:lnTo>
                    <a:pt x="607143" y="768825"/>
                  </a:lnTo>
                  <a:lnTo>
                    <a:pt x="540486" y="766516"/>
                  </a:lnTo>
                  <a:lnTo>
                    <a:pt x="475000" y="762802"/>
                  </a:lnTo>
                  <a:lnTo>
                    <a:pt x="411289" y="757795"/>
                  </a:lnTo>
                  <a:lnTo>
                    <a:pt x="349955" y="751604"/>
                  </a:lnTo>
                  <a:lnTo>
                    <a:pt x="291602" y="744341"/>
                  </a:lnTo>
                  <a:lnTo>
                    <a:pt x="236831" y="736117"/>
                  </a:lnTo>
                  <a:lnTo>
                    <a:pt x="186247" y="727041"/>
                  </a:lnTo>
                  <a:lnTo>
                    <a:pt x="140451" y="717224"/>
                  </a:lnTo>
                  <a:lnTo>
                    <a:pt x="100047" y="706778"/>
                  </a:lnTo>
                  <a:lnTo>
                    <a:pt x="37825" y="684438"/>
                  </a:lnTo>
                  <a:lnTo>
                    <a:pt x="4403" y="660906"/>
                  </a:lnTo>
                  <a:lnTo>
                    <a:pt x="0" y="648969"/>
                  </a:lnTo>
                  <a:lnTo>
                    <a:pt x="0" y="120649"/>
                  </a:lnTo>
                  <a:close/>
                </a:path>
                <a:path w="1347470" h="769620">
                  <a:moveTo>
                    <a:pt x="0" y="0"/>
                  </a:moveTo>
                  <a:lnTo>
                    <a:pt x="0" y="0"/>
                  </a:lnTo>
                </a:path>
                <a:path w="1347470" h="769620">
                  <a:moveTo>
                    <a:pt x="1347470" y="769619"/>
                  </a:moveTo>
                  <a:lnTo>
                    <a:pt x="1347470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87020" y="5255259"/>
              <a:ext cx="1347470" cy="121920"/>
            </a:xfrm>
            <a:custGeom>
              <a:avLst/>
              <a:gdLst/>
              <a:ahLst/>
              <a:cxnLst/>
              <a:rect l="l" t="t" r="r" b="b"/>
              <a:pathLst>
                <a:path w="1347470" h="121920">
                  <a:moveTo>
                    <a:pt x="1347470" y="0"/>
                  </a:moveTo>
                  <a:lnTo>
                    <a:pt x="0" y="0"/>
                  </a:lnTo>
                  <a:lnTo>
                    <a:pt x="4403" y="12173"/>
                  </a:lnTo>
                  <a:lnTo>
                    <a:pt x="37825" y="36088"/>
                  </a:lnTo>
                  <a:lnTo>
                    <a:pt x="100047" y="58702"/>
                  </a:lnTo>
                  <a:lnTo>
                    <a:pt x="140451" y="69250"/>
                  </a:lnTo>
                  <a:lnTo>
                    <a:pt x="186247" y="79148"/>
                  </a:lnTo>
                  <a:lnTo>
                    <a:pt x="236831" y="88288"/>
                  </a:lnTo>
                  <a:lnTo>
                    <a:pt x="291602" y="96560"/>
                  </a:lnTo>
                  <a:lnTo>
                    <a:pt x="349955" y="103857"/>
                  </a:lnTo>
                  <a:lnTo>
                    <a:pt x="411289" y="110071"/>
                  </a:lnTo>
                  <a:lnTo>
                    <a:pt x="475000" y="115092"/>
                  </a:lnTo>
                  <a:lnTo>
                    <a:pt x="540486" y="118813"/>
                  </a:lnTo>
                  <a:lnTo>
                    <a:pt x="607143" y="121125"/>
                  </a:lnTo>
                  <a:lnTo>
                    <a:pt x="674370" y="121919"/>
                  </a:lnTo>
                  <a:lnTo>
                    <a:pt x="741580" y="121125"/>
                  </a:lnTo>
                  <a:lnTo>
                    <a:pt x="808192" y="118813"/>
                  </a:lnTo>
                  <a:lnTo>
                    <a:pt x="873607" y="115092"/>
                  </a:lnTo>
                  <a:lnTo>
                    <a:pt x="937228" y="110071"/>
                  </a:lnTo>
                  <a:lnTo>
                    <a:pt x="998455" y="103857"/>
                  </a:lnTo>
                  <a:lnTo>
                    <a:pt x="1056690" y="96560"/>
                  </a:lnTo>
                  <a:lnTo>
                    <a:pt x="1111336" y="88288"/>
                  </a:lnTo>
                  <a:lnTo>
                    <a:pt x="1161794" y="79148"/>
                  </a:lnTo>
                  <a:lnTo>
                    <a:pt x="1207465" y="69250"/>
                  </a:lnTo>
                  <a:lnTo>
                    <a:pt x="1247751" y="58702"/>
                  </a:lnTo>
                  <a:lnTo>
                    <a:pt x="1309776" y="36088"/>
                  </a:lnTo>
                  <a:lnTo>
                    <a:pt x="1343082" y="12173"/>
                  </a:lnTo>
                  <a:lnTo>
                    <a:pt x="13474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87020" y="5134609"/>
              <a:ext cx="1347470" cy="769620"/>
            </a:xfrm>
            <a:custGeom>
              <a:avLst/>
              <a:gdLst/>
              <a:ahLst/>
              <a:cxnLst/>
              <a:rect l="l" t="t" r="r" b="b"/>
              <a:pathLst>
                <a:path w="1347470" h="769620">
                  <a:moveTo>
                    <a:pt x="0" y="120649"/>
                  </a:moveTo>
                  <a:lnTo>
                    <a:pt x="37825" y="156738"/>
                  </a:lnTo>
                  <a:lnTo>
                    <a:pt x="100047" y="179352"/>
                  </a:lnTo>
                  <a:lnTo>
                    <a:pt x="140451" y="189900"/>
                  </a:lnTo>
                  <a:lnTo>
                    <a:pt x="186247" y="199798"/>
                  </a:lnTo>
                  <a:lnTo>
                    <a:pt x="236831" y="208938"/>
                  </a:lnTo>
                  <a:lnTo>
                    <a:pt x="291602" y="217210"/>
                  </a:lnTo>
                  <a:lnTo>
                    <a:pt x="349955" y="224507"/>
                  </a:lnTo>
                  <a:lnTo>
                    <a:pt x="411289" y="230721"/>
                  </a:lnTo>
                  <a:lnTo>
                    <a:pt x="475000" y="235742"/>
                  </a:lnTo>
                  <a:lnTo>
                    <a:pt x="540486" y="239463"/>
                  </a:lnTo>
                  <a:lnTo>
                    <a:pt x="607143" y="241775"/>
                  </a:lnTo>
                  <a:lnTo>
                    <a:pt x="674370" y="242569"/>
                  </a:lnTo>
                  <a:lnTo>
                    <a:pt x="741580" y="241775"/>
                  </a:lnTo>
                  <a:lnTo>
                    <a:pt x="808192" y="239463"/>
                  </a:lnTo>
                  <a:lnTo>
                    <a:pt x="873607" y="235742"/>
                  </a:lnTo>
                  <a:lnTo>
                    <a:pt x="937228" y="230721"/>
                  </a:lnTo>
                  <a:lnTo>
                    <a:pt x="998455" y="224507"/>
                  </a:lnTo>
                  <a:lnTo>
                    <a:pt x="1056690" y="217210"/>
                  </a:lnTo>
                  <a:lnTo>
                    <a:pt x="1111336" y="208938"/>
                  </a:lnTo>
                  <a:lnTo>
                    <a:pt x="1161794" y="199798"/>
                  </a:lnTo>
                  <a:lnTo>
                    <a:pt x="1207465" y="189900"/>
                  </a:lnTo>
                  <a:lnTo>
                    <a:pt x="1247751" y="179352"/>
                  </a:lnTo>
                  <a:lnTo>
                    <a:pt x="1309776" y="156738"/>
                  </a:lnTo>
                  <a:lnTo>
                    <a:pt x="1343082" y="132823"/>
                  </a:lnTo>
                  <a:lnTo>
                    <a:pt x="1347470" y="120649"/>
                  </a:lnTo>
                </a:path>
                <a:path w="1347470" h="769620">
                  <a:moveTo>
                    <a:pt x="0" y="0"/>
                  </a:moveTo>
                  <a:lnTo>
                    <a:pt x="0" y="0"/>
                  </a:lnTo>
                </a:path>
                <a:path w="1347470" h="769620">
                  <a:moveTo>
                    <a:pt x="1347470" y="769619"/>
                  </a:moveTo>
                  <a:lnTo>
                    <a:pt x="1347470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321309" y="5384800"/>
            <a:ext cx="1279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Vegetação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868170" y="5189220"/>
            <a:ext cx="878840" cy="660400"/>
            <a:chOff x="1868170" y="5189220"/>
            <a:chExt cx="878840" cy="660400"/>
          </a:xfrm>
        </p:grpSpPr>
        <p:sp>
          <p:nvSpPr>
            <p:cNvPr id="52" name="object 52"/>
            <p:cNvSpPr/>
            <p:nvPr/>
          </p:nvSpPr>
          <p:spPr>
            <a:xfrm>
              <a:off x="1868170" y="518922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439419" y="0"/>
                  </a:moveTo>
                  <a:lnTo>
                    <a:pt x="373726" y="1508"/>
                  </a:lnTo>
                  <a:lnTo>
                    <a:pt x="309351" y="5821"/>
                  </a:lnTo>
                  <a:lnTo>
                    <a:pt x="247613" y="12618"/>
                  </a:lnTo>
                  <a:lnTo>
                    <a:pt x="189829" y="21579"/>
                  </a:lnTo>
                  <a:lnTo>
                    <a:pt x="137318" y="32384"/>
                  </a:lnTo>
                  <a:lnTo>
                    <a:pt x="91399" y="44714"/>
                  </a:lnTo>
                  <a:lnTo>
                    <a:pt x="53389" y="58247"/>
                  </a:lnTo>
                  <a:lnTo>
                    <a:pt x="6371" y="87645"/>
                  </a:lnTo>
                  <a:lnTo>
                    <a:pt x="0" y="102869"/>
                  </a:lnTo>
                  <a:lnTo>
                    <a:pt x="0" y="556259"/>
                  </a:lnTo>
                  <a:lnTo>
                    <a:pt x="24607" y="587085"/>
                  </a:lnTo>
                  <a:lnTo>
                    <a:pt x="91399" y="615411"/>
                  </a:lnTo>
                  <a:lnTo>
                    <a:pt x="137318" y="627856"/>
                  </a:lnTo>
                  <a:lnTo>
                    <a:pt x="189829" y="638738"/>
                  </a:lnTo>
                  <a:lnTo>
                    <a:pt x="247613" y="647746"/>
                  </a:lnTo>
                  <a:lnTo>
                    <a:pt x="309351" y="654568"/>
                  </a:lnTo>
                  <a:lnTo>
                    <a:pt x="373726" y="658889"/>
                  </a:lnTo>
                  <a:lnTo>
                    <a:pt x="439419" y="660399"/>
                  </a:lnTo>
                  <a:lnTo>
                    <a:pt x="505113" y="658889"/>
                  </a:lnTo>
                  <a:lnTo>
                    <a:pt x="569488" y="654568"/>
                  </a:lnTo>
                  <a:lnTo>
                    <a:pt x="631226" y="647746"/>
                  </a:lnTo>
                  <a:lnTo>
                    <a:pt x="689010" y="638738"/>
                  </a:lnTo>
                  <a:lnTo>
                    <a:pt x="741521" y="627856"/>
                  </a:lnTo>
                  <a:lnTo>
                    <a:pt x="787440" y="615411"/>
                  </a:lnTo>
                  <a:lnTo>
                    <a:pt x="825450" y="601717"/>
                  </a:lnTo>
                  <a:lnTo>
                    <a:pt x="872468" y="571828"/>
                  </a:lnTo>
                  <a:lnTo>
                    <a:pt x="878840" y="556259"/>
                  </a:lnTo>
                  <a:lnTo>
                    <a:pt x="878840" y="102869"/>
                  </a:lnTo>
                  <a:lnTo>
                    <a:pt x="854232" y="72664"/>
                  </a:lnTo>
                  <a:lnTo>
                    <a:pt x="787440" y="44714"/>
                  </a:lnTo>
                  <a:lnTo>
                    <a:pt x="741521" y="32384"/>
                  </a:lnTo>
                  <a:lnTo>
                    <a:pt x="689010" y="21579"/>
                  </a:lnTo>
                  <a:lnTo>
                    <a:pt x="631226" y="12618"/>
                  </a:lnTo>
                  <a:lnTo>
                    <a:pt x="569488" y="5821"/>
                  </a:lnTo>
                  <a:lnTo>
                    <a:pt x="505113" y="1508"/>
                  </a:lnTo>
                  <a:lnTo>
                    <a:pt x="43941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68170" y="518922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2869"/>
                  </a:moveTo>
                  <a:lnTo>
                    <a:pt x="24607" y="72664"/>
                  </a:lnTo>
                  <a:lnTo>
                    <a:pt x="91399" y="44714"/>
                  </a:lnTo>
                  <a:lnTo>
                    <a:pt x="137318" y="32384"/>
                  </a:lnTo>
                  <a:lnTo>
                    <a:pt x="189829" y="21579"/>
                  </a:lnTo>
                  <a:lnTo>
                    <a:pt x="247613" y="12618"/>
                  </a:lnTo>
                  <a:lnTo>
                    <a:pt x="309351" y="5821"/>
                  </a:lnTo>
                  <a:lnTo>
                    <a:pt x="373726" y="1508"/>
                  </a:lnTo>
                  <a:lnTo>
                    <a:pt x="439419" y="0"/>
                  </a:lnTo>
                  <a:lnTo>
                    <a:pt x="505113" y="1508"/>
                  </a:lnTo>
                  <a:lnTo>
                    <a:pt x="569488" y="5821"/>
                  </a:lnTo>
                  <a:lnTo>
                    <a:pt x="631226" y="12618"/>
                  </a:lnTo>
                  <a:lnTo>
                    <a:pt x="689010" y="21579"/>
                  </a:lnTo>
                  <a:lnTo>
                    <a:pt x="741521" y="32384"/>
                  </a:lnTo>
                  <a:lnTo>
                    <a:pt x="787440" y="44714"/>
                  </a:lnTo>
                  <a:lnTo>
                    <a:pt x="825450" y="58247"/>
                  </a:lnTo>
                  <a:lnTo>
                    <a:pt x="872468" y="87645"/>
                  </a:lnTo>
                  <a:lnTo>
                    <a:pt x="878840" y="102869"/>
                  </a:lnTo>
                  <a:lnTo>
                    <a:pt x="878840" y="556259"/>
                  </a:lnTo>
                  <a:lnTo>
                    <a:pt x="854232" y="587085"/>
                  </a:lnTo>
                  <a:lnTo>
                    <a:pt x="787440" y="615411"/>
                  </a:lnTo>
                  <a:lnTo>
                    <a:pt x="741521" y="627856"/>
                  </a:lnTo>
                  <a:lnTo>
                    <a:pt x="689010" y="638738"/>
                  </a:lnTo>
                  <a:lnTo>
                    <a:pt x="631226" y="647746"/>
                  </a:lnTo>
                  <a:lnTo>
                    <a:pt x="569488" y="654568"/>
                  </a:lnTo>
                  <a:lnTo>
                    <a:pt x="505113" y="658889"/>
                  </a:lnTo>
                  <a:lnTo>
                    <a:pt x="439419" y="660399"/>
                  </a:lnTo>
                  <a:lnTo>
                    <a:pt x="373726" y="658889"/>
                  </a:lnTo>
                  <a:lnTo>
                    <a:pt x="309351" y="654568"/>
                  </a:lnTo>
                  <a:lnTo>
                    <a:pt x="247613" y="647746"/>
                  </a:lnTo>
                  <a:lnTo>
                    <a:pt x="189829" y="638738"/>
                  </a:lnTo>
                  <a:lnTo>
                    <a:pt x="137318" y="627856"/>
                  </a:lnTo>
                  <a:lnTo>
                    <a:pt x="91399" y="615411"/>
                  </a:lnTo>
                  <a:lnTo>
                    <a:pt x="53389" y="601717"/>
                  </a:lnTo>
                  <a:lnTo>
                    <a:pt x="6371" y="571828"/>
                  </a:lnTo>
                  <a:lnTo>
                    <a:pt x="0" y="556259"/>
                  </a:lnTo>
                  <a:lnTo>
                    <a:pt x="0" y="102869"/>
                  </a:lnTo>
                  <a:close/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40" y="660399"/>
                  </a:moveTo>
                  <a:lnTo>
                    <a:pt x="878840" y="66039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868170" y="5292090"/>
              <a:ext cx="878840" cy="104139"/>
            </a:xfrm>
            <a:custGeom>
              <a:avLst/>
              <a:gdLst/>
              <a:ahLst/>
              <a:cxnLst/>
              <a:rect l="l" t="t" r="r" b="b"/>
              <a:pathLst>
                <a:path w="878839" h="104139">
                  <a:moveTo>
                    <a:pt x="878840" y="0"/>
                  </a:moveTo>
                  <a:lnTo>
                    <a:pt x="0" y="0"/>
                  </a:lnTo>
                  <a:lnTo>
                    <a:pt x="6371" y="15568"/>
                  </a:lnTo>
                  <a:lnTo>
                    <a:pt x="53389" y="45457"/>
                  </a:lnTo>
                  <a:lnTo>
                    <a:pt x="91399" y="59151"/>
                  </a:lnTo>
                  <a:lnTo>
                    <a:pt x="137318" y="71596"/>
                  </a:lnTo>
                  <a:lnTo>
                    <a:pt x="189829" y="82478"/>
                  </a:lnTo>
                  <a:lnTo>
                    <a:pt x="247613" y="91486"/>
                  </a:lnTo>
                  <a:lnTo>
                    <a:pt x="309351" y="98308"/>
                  </a:lnTo>
                  <a:lnTo>
                    <a:pt x="373726" y="102629"/>
                  </a:lnTo>
                  <a:lnTo>
                    <a:pt x="439419" y="104140"/>
                  </a:lnTo>
                  <a:lnTo>
                    <a:pt x="505113" y="102629"/>
                  </a:lnTo>
                  <a:lnTo>
                    <a:pt x="569488" y="98308"/>
                  </a:lnTo>
                  <a:lnTo>
                    <a:pt x="631226" y="91486"/>
                  </a:lnTo>
                  <a:lnTo>
                    <a:pt x="689010" y="82478"/>
                  </a:lnTo>
                  <a:lnTo>
                    <a:pt x="741521" y="71596"/>
                  </a:lnTo>
                  <a:lnTo>
                    <a:pt x="787440" y="59151"/>
                  </a:lnTo>
                  <a:lnTo>
                    <a:pt x="825450" y="45457"/>
                  </a:lnTo>
                  <a:lnTo>
                    <a:pt x="872468" y="15568"/>
                  </a:lnTo>
                  <a:lnTo>
                    <a:pt x="87884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68170" y="5189220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2869"/>
                  </a:moveTo>
                  <a:lnTo>
                    <a:pt x="24607" y="133695"/>
                  </a:lnTo>
                  <a:lnTo>
                    <a:pt x="91399" y="162021"/>
                  </a:lnTo>
                  <a:lnTo>
                    <a:pt x="137318" y="174466"/>
                  </a:lnTo>
                  <a:lnTo>
                    <a:pt x="189829" y="185348"/>
                  </a:lnTo>
                  <a:lnTo>
                    <a:pt x="247613" y="194356"/>
                  </a:lnTo>
                  <a:lnTo>
                    <a:pt x="309351" y="201178"/>
                  </a:lnTo>
                  <a:lnTo>
                    <a:pt x="373726" y="205499"/>
                  </a:lnTo>
                  <a:lnTo>
                    <a:pt x="439419" y="207009"/>
                  </a:lnTo>
                  <a:lnTo>
                    <a:pt x="505113" y="205499"/>
                  </a:lnTo>
                  <a:lnTo>
                    <a:pt x="569488" y="201178"/>
                  </a:lnTo>
                  <a:lnTo>
                    <a:pt x="631226" y="194356"/>
                  </a:lnTo>
                  <a:lnTo>
                    <a:pt x="689010" y="185348"/>
                  </a:lnTo>
                  <a:lnTo>
                    <a:pt x="741521" y="174466"/>
                  </a:lnTo>
                  <a:lnTo>
                    <a:pt x="787440" y="162021"/>
                  </a:lnTo>
                  <a:lnTo>
                    <a:pt x="825450" y="148327"/>
                  </a:lnTo>
                  <a:lnTo>
                    <a:pt x="872468" y="118438"/>
                  </a:lnTo>
                  <a:lnTo>
                    <a:pt x="878840" y="102869"/>
                  </a:lnTo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40" y="660399"/>
                  </a:moveTo>
                  <a:lnTo>
                    <a:pt x="878840" y="66039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1990089" y="5375909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Ru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863850" y="5134609"/>
            <a:ext cx="1112520" cy="769620"/>
            <a:chOff x="2863850" y="5134609"/>
            <a:chExt cx="1112520" cy="769620"/>
          </a:xfrm>
        </p:grpSpPr>
        <p:sp>
          <p:nvSpPr>
            <p:cNvPr id="58" name="object 58"/>
            <p:cNvSpPr/>
            <p:nvPr/>
          </p:nvSpPr>
          <p:spPr>
            <a:xfrm>
              <a:off x="2863850" y="5134609"/>
              <a:ext cx="1112520" cy="769620"/>
            </a:xfrm>
            <a:custGeom>
              <a:avLst/>
              <a:gdLst/>
              <a:ahLst/>
              <a:cxnLst/>
              <a:rect l="l" t="t" r="r" b="b"/>
              <a:pathLst>
                <a:path w="1112520" h="769620">
                  <a:moveTo>
                    <a:pt x="556260" y="0"/>
                  </a:moveTo>
                  <a:lnTo>
                    <a:pt x="486888" y="1233"/>
                  </a:lnTo>
                  <a:lnTo>
                    <a:pt x="418482" y="4791"/>
                  </a:lnTo>
                  <a:lnTo>
                    <a:pt x="352008" y="10457"/>
                  </a:lnTo>
                  <a:lnTo>
                    <a:pt x="288431" y="18015"/>
                  </a:lnTo>
                  <a:lnTo>
                    <a:pt x="228716" y="27248"/>
                  </a:lnTo>
                  <a:lnTo>
                    <a:pt x="173831" y="37941"/>
                  </a:lnTo>
                  <a:lnTo>
                    <a:pt x="124740" y="49877"/>
                  </a:lnTo>
                  <a:lnTo>
                    <a:pt x="82408" y="62841"/>
                  </a:lnTo>
                  <a:lnTo>
                    <a:pt x="21889" y="90987"/>
                  </a:lnTo>
                  <a:lnTo>
                    <a:pt x="0" y="120649"/>
                  </a:lnTo>
                  <a:lnTo>
                    <a:pt x="0" y="648969"/>
                  </a:lnTo>
                  <a:lnTo>
                    <a:pt x="47803" y="693003"/>
                  </a:lnTo>
                  <a:lnTo>
                    <a:pt x="124740" y="719742"/>
                  </a:lnTo>
                  <a:lnTo>
                    <a:pt x="173831" y="731678"/>
                  </a:lnTo>
                  <a:lnTo>
                    <a:pt x="228716" y="742371"/>
                  </a:lnTo>
                  <a:lnTo>
                    <a:pt x="288431" y="751604"/>
                  </a:lnTo>
                  <a:lnTo>
                    <a:pt x="352008" y="759162"/>
                  </a:lnTo>
                  <a:lnTo>
                    <a:pt x="418482" y="764828"/>
                  </a:lnTo>
                  <a:lnTo>
                    <a:pt x="486888" y="768386"/>
                  </a:lnTo>
                  <a:lnTo>
                    <a:pt x="556260" y="769619"/>
                  </a:lnTo>
                  <a:lnTo>
                    <a:pt x="625631" y="768386"/>
                  </a:lnTo>
                  <a:lnTo>
                    <a:pt x="694037" y="764828"/>
                  </a:lnTo>
                  <a:lnTo>
                    <a:pt x="760511" y="759162"/>
                  </a:lnTo>
                  <a:lnTo>
                    <a:pt x="824088" y="751604"/>
                  </a:lnTo>
                  <a:lnTo>
                    <a:pt x="883803" y="742371"/>
                  </a:lnTo>
                  <a:lnTo>
                    <a:pt x="938688" y="731678"/>
                  </a:lnTo>
                  <a:lnTo>
                    <a:pt x="987779" y="719742"/>
                  </a:lnTo>
                  <a:lnTo>
                    <a:pt x="1030111" y="706778"/>
                  </a:lnTo>
                  <a:lnTo>
                    <a:pt x="1090630" y="678632"/>
                  </a:lnTo>
                  <a:lnTo>
                    <a:pt x="1112520" y="648969"/>
                  </a:lnTo>
                  <a:lnTo>
                    <a:pt x="1112520" y="120649"/>
                  </a:lnTo>
                  <a:lnTo>
                    <a:pt x="1064716" y="76616"/>
                  </a:lnTo>
                  <a:lnTo>
                    <a:pt x="987779" y="49877"/>
                  </a:lnTo>
                  <a:lnTo>
                    <a:pt x="938688" y="37941"/>
                  </a:lnTo>
                  <a:lnTo>
                    <a:pt x="883803" y="27248"/>
                  </a:lnTo>
                  <a:lnTo>
                    <a:pt x="824088" y="18015"/>
                  </a:lnTo>
                  <a:lnTo>
                    <a:pt x="760511" y="10457"/>
                  </a:lnTo>
                  <a:lnTo>
                    <a:pt x="694037" y="4791"/>
                  </a:lnTo>
                  <a:lnTo>
                    <a:pt x="625631" y="1233"/>
                  </a:lnTo>
                  <a:lnTo>
                    <a:pt x="5562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863850" y="5134609"/>
              <a:ext cx="1112520" cy="769620"/>
            </a:xfrm>
            <a:custGeom>
              <a:avLst/>
              <a:gdLst/>
              <a:ahLst/>
              <a:cxnLst/>
              <a:rect l="l" t="t" r="r" b="b"/>
              <a:pathLst>
                <a:path w="1112520" h="769620">
                  <a:moveTo>
                    <a:pt x="0" y="120649"/>
                  </a:moveTo>
                  <a:lnTo>
                    <a:pt x="47803" y="76616"/>
                  </a:lnTo>
                  <a:lnTo>
                    <a:pt x="124740" y="49877"/>
                  </a:lnTo>
                  <a:lnTo>
                    <a:pt x="173831" y="37941"/>
                  </a:lnTo>
                  <a:lnTo>
                    <a:pt x="228716" y="27248"/>
                  </a:lnTo>
                  <a:lnTo>
                    <a:pt x="288431" y="18015"/>
                  </a:lnTo>
                  <a:lnTo>
                    <a:pt x="352008" y="10457"/>
                  </a:lnTo>
                  <a:lnTo>
                    <a:pt x="418482" y="4791"/>
                  </a:lnTo>
                  <a:lnTo>
                    <a:pt x="486888" y="1233"/>
                  </a:lnTo>
                  <a:lnTo>
                    <a:pt x="556260" y="0"/>
                  </a:lnTo>
                  <a:lnTo>
                    <a:pt x="625631" y="1233"/>
                  </a:lnTo>
                  <a:lnTo>
                    <a:pt x="694037" y="4791"/>
                  </a:lnTo>
                  <a:lnTo>
                    <a:pt x="760511" y="10457"/>
                  </a:lnTo>
                  <a:lnTo>
                    <a:pt x="824088" y="18015"/>
                  </a:lnTo>
                  <a:lnTo>
                    <a:pt x="883803" y="27248"/>
                  </a:lnTo>
                  <a:lnTo>
                    <a:pt x="938688" y="37941"/>
                  </a:lnTo>
                  <a:lnTo>
                    <a:pt x="987779" y="49877"/>
                  </a:lnTo>
                  <a:lnTo>
                    <a:pt x="1030111" y="62841"/>
                  </a:lnTo>
                  <a:lnTo>
                    <a:pt x="1090630" y="90987"/>
                  </a:lnTo>
                  <a:lnTo>
                    <a:pt x="1112520" y="120649"/>
                  </a:lnTo>
                  <a:lnTo>
                    <a:pt x="1112520" y="648969"/>
                  </a:lnTo>
                  <a:lnTo>
                    <a:pt x="1064716" y="693003"/>
                  </a:lnTo>
                  <a:lnTo>
                    <a:pt x="987779" y="719742"/>
                  </a:lnTo>
                  <a:lnTo>
                    <a:pt x="938688" y="731678"/>
                  </a:lnTo>
                  <a:lnTo>
                    <a:pt x="883803" y="742371"/>
                  </a:lnTo>
                  <a:lnTo>
                    <a:pt x="824088" y="751604"/>
                  </a:lnTo>
                  <a:lnTo>
                    <a:pt x="760511" y="759162"/>
                  </a:lnTo>
                  <a:lnTo>
                    <a:pt x="694037" y="764828"/>
                  </a:lnTo>
                  <a:lnTo>
                    <a:pt x="625631" y="768386"/>
                  </a:lnTo>
                  <a:lnTo>
                    <a:pt x="556260" y="769619"/>
                  </a:lnTo>
                  <a:lnTo>
                    <a:pt x="486888" y="768386"/>
                  </a:lnTo>
                  <a:lnTo>
                    <a:pt x="418482" y="764828"/>
                  </a:lnTo>
                  <a:lnTo>
                    <a:pt x="352008" y="759162"/>
                  </a:lnTo>
                  <a:lnTo>
                    <a:pt x="288431" y="751604"/>
                  </a:lnTo>
                  <a:lnTo>
                    <a:pt x="228716" y="742371"/>
                  </a:lnTo>
                  <a:lnTo>
                    <a:pt x="173831" y="731678"/>
                  </a:lnTo>
                  <a:lnTo>
                    <a:pt x="124740" y="719742"/>
                  </a:lnTo>
                  <a:lnTo>
                    <a:pt x="82408" y="706778"/>
                  </a:lnTo>
                  <a:lnTo>
                    <a:pt x="21889" y="678632"/>
                  </a:lnTo>
                  <a:lnTo>
                    <a:pt x="0" y="648969"/>
                  </a:lnTo>
                  <a:lnTo>
                    <a:pt x="0" y="120649"/>
                  </a:lnTo>
                  <a:close/>
                </a:path>
                <a:path w="1112520" h="769620">
                  <a:moveTo>
                    <a:pt x="0" y="0"/>
                  </a:moveTo>
                  <a:lnTo>
                    <a:pt x="0" y="0"/>
                  </a:lnTo>
                </a:path>
                <a:path w="1112520" h="769620">
                  <a:moveTo>
                    <a:pt x="1112520" y="769619"/>
                  </a:moveTo>
                  <a:lnTo>
                    <a:pt x="1112520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863850" y="5255259"/>
              <a:ext cx="1112520" cy="121920"/>
            </a:xfrm>
            <a:custGeom>
              <a:avLst/>
              <a:gdLst/>
              <a:ahLst/>
              <a:cxnLst/>
              <a:rect l="l" t="t" r="r" b="b"/>
              <a:pathLst>
                <a:path w="1112520" h="121920">
                  <a:moveTo>
                    <a:pt x="1112520" y="0"/>
                  </a:moveTo>
                  <a:lnTo>
                    <a:pt x="0" y="0"/>
                  </a:lnTo>
                  <a:lnTo>
                    <a:pt x="5633" y="15204"/>
                  </a:lnTo>
                  <a:lnTo>
                    <a:pt x="47803" y="44767"/>
                  </a:lnTo>
                  <a:lnTo>
                    <a:pt x="124740" y="71790"/>
                  </a:lnTo>
                  <a:lnTo>
                    <a:pt x="173831" y="83819"/>
                  </a:lnTo>
                  <a:lnTo>
                    <a:pt x="228716" y="94579"/>
                  </a:lnTo>
                  <a:lnTo>
                    <a:pt x="288431" y="103857"/>
                  </a:lnTo>
                  <a:lnTo>
                    <a:pt x="352008" y="111442"/>
                  </a:lnTo>
                  <a:lnTo>
                    <a:pt x="418482" y="117122"/>
                  </a:lnTo>
                  <a:lnTo>
                    <a:pt x="486888" y="120685"/>
                  </a:lnTo>
                  <a:lnTo>
                    <a:pt x="556260" y="121919"/>
                  </a:lnTo>
                  <a:lnTo>
                    <a:pt x="625631" y="120685"/>
                  </a:lnTo>
                  <a:lnTo>
                    <a:pt x="694037" y="117122"/>
                  </a:lnTo>
                  <a:lnTo>
                    <a:pt x="760511" y="111442"/>
                  </a:lnTo>
                  <a:lnTo>
                    <a:pt x="824088" y="103857"/>
                  </a:lnTo>
                  <a:lnTo>
                    <a:pt x="883803" y="94579"/>
                  </a:lnTo>
                  <a:lnTo>
                    <a:pt x="938688" y="83819"/>
                  </a:lnTo>
                  <a:lnTo>
                    <a:pt x="987779" y="71790"/>
                  </a:lnTo>
                  <a:lnTo>
                    <a:pt x="1030111" y="58702"/>
                  </a:lnTo>
                  <a:lnTo>
                    <a:pt x="1090630" y="30197"/>
                  </a:lnTo>
                  <a:lnTo>
                    <a:pt x="111252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863850" y="5134609"/>
              <a:ext cx="1112520" cy="769620"/>
            </a:xfrm>
            <a:custGeom>
              <a:avLst/>
              <a:gdLst/>
              <a:ahLst/>
              <a:cxnLst/>
              <a:rect l="l" t="t" r="r" b="b"/>
              <a:pathLst>
                <a:path w="1112520" h="769620">
                  <a:moveTo>
                    <a:pt x="0" y="120649"/>
                  </a:moveTo>
                  <a:lnTo>
                    <a:pt x="47803" y="165417"/>
                  </a:lnTo>
                  <a:lnTo>
                    <a:pt x="124740" y="192440"/>
                  </a:lnTo>
                  <a:lnTo>
                    <a:pt x="173831" y="204469"/>
                  </a:lnTo>
                  <a:lnTo>
                    <a:pt x="228716" y="215229"/>
                  </a:lnTo>
                  <a:lnTo>
                    <a:pt x="288431" y="224507"/>
                  </a:lnTo>
                  <a:lnTo>
                    <a:pt x="352008" y="232092"/>
                  </a:lnTo>
                  <a:lnTo>
                    <a:pt x="418482" y="237772"/>
                  </a:lnTo>
                  <a:lnTo>
                    <a:pt x="486888" y="241335"/>
                  </a:lnTo>
                  <a:lnTo>
                    <a:pt x="556260" y="242569"/>
                  </a:lnTo>
                  <a:lnTo>
                    <a:pt x="625631" y="241335"/>
                  </a:lnTo>
                  <a:lnTo>
                    <a:pt x="694037" y="237772"/>
                  </a:lnTo>
                  <a:lnTo>
                    <a:pt x="760511" y="232092"/>
                  </a:lnTo>
                  <a:lnTo>
                    <a:pt x="824088" y="224507"/>
                  </a:lnTo>
                  <a:lnTo>
                    <a:pt x="883803" y="215229"/>
                  </a:lnTo>
                  <a:lnTo>
                    <a:pt x="938688" y="204469"/>
                  </a:lnTo>
                  <a:lnTo>
                    <a:pt x="987779" y="192440"/>
                  </a:lnTo>
                  <a:lnTo>
                    <a:pt x="1030111" y="179352"/>
                  </a:lnTo>
                  <a:lnTo>
                    <a:pt x="1090630" y="150847"/>
                  </a:lnTo>
                  <a:lnTo>
                    <a:pt x="1106886" y="135854"/>
                  </a:lnTo>
                  <a:lnTo>
                    <a:pt x="1112520" y="120649"/>
                  </a:lnTo>
                </a:path>
                <a:path w="1112520" h="769620">
                  <a:moveTo>
                    <a:pt x="0" y="0"/>
                  </a:moveTo>
                  <a:lnTo>
                    <a:pt x="0" y="0"/>
                  </a:lnTo>
                </a:path>
                <a:path w="1112520" h="769620">
                  <a:moveTo>
                    <a:pt x="1112520" y="769619"/>
                  </a:moveTo>
                  <a:lnTo>
                    <a:pt x="1112520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/>
          <p:nvPr/>
        </p:nvSpPr>
        <p:spPr>
          <a:xfrm>
            <a:off x="2899410" y="5384800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093209" y="5134609"/>
            <a:ext cx="1522730" cy="769620"/>
            <a:chOff x="4093209" y="5134609"/>
            <a:chExt cx="1522730" cy="769620"/>
          </a:xfrm>
        </p:grpSpPr>
        <p:sp>
          <p:nvSpPr>
            <p:cNvPr id="64" name="object 64"/>
            <p:cNvSpPr/>
            <p:nvPr/>
          </p:nvSpPr>
          <p:spPr>
            <a:xfrm>
              <a:off x="4093209" y="5134609"/>
              <a:ext cx="1522730" cy="769620"/>
            </a:xfrm>
            <a:custGeom>
              <a:avLst/>
              <a:gdLst/>
              <a:ahLst/>
              <a:cxnLst/>
              <a:rect l="l" t="t" r="r" b="b"/>
              <a:pathLst>
                <a:path w="1522729" h="769620">
                  <a:moveTo>
                    <a:pt x="762000" y="0"/>
                  </a:moveTo>
                  <a:lnTo>
                    <a:pt x="690655" y="699"/>
                  </a:lnTo>
                  <a:lnTo>
                    <a:pt x="619869" y="2735"/>
                  </a:lnTo>
                  <a:lnTo>
                    <a:pt x="550198" y="6019"/>
                  </a:lnTo>
                  <a:lnTo>
                    <a:pt x="482203" y="10457"/>
                  </a:lnTo>
                  <a:lnTo>
                    <a:pt x="416439" y="15960"/>
                  </a:lnTo>
                  <a:lnTo>
                    <a:pt x="353466" y="22435"/>
                  </a:lnTo>
                  <a:lnTo>
                    <a:pt x="293842" y="29793"/>
                  </a:lnTo>
                  <a:lnTo>
                    <a:pt x="238124" y="37941"/>
                  </a:lnTo>
                  <a:lnTo>
                    <a:pt x="186872" y="46788"/>
                  </a:lnTo>
                  <a:lnTo>
                    <a:pt x="140642" y="56244"/>
                  </a:lnTo>
                  <a:lnTo>
                    <a:pt x="99993" y="66217"/>
                  </a:lnTo>
                  <a:lnTo>
                    <a:pt x="37672" y="87350"/>
                  </a:lnTo>
                  <a:lnTo>
                    <a:pt x="4371" y="109458"/>
                  </a:lnTo>
                  <a:lnTo>
                    <a:pt x="0" y="120649"/>
                  </a:lnTo>
                  <a:lnTo>
                    <a:pt x="0" y="648969"/>
                  </a:lnTo>
                  <a:lnTo>
                    <a:pt x="37672" y="682269"/>
                  </a:lnTo>
                  <a:lnTo>
                    <a:pt x="99993" y="703402"/>
                  </a:lnTo>
                  <a:lnTo>
                    <a:pt x="140642" y="713375"/>
                  </a:lnTo>
                  <a:lnTo>
                    <a:pt x="186872" y="722831"/>
                  </a:lnTo>
                  <a:lnTo>
                    <a:pt x="238125" y="731678"/>
                  </a:lnTo>
                  <a:lnTo>
                    <a:pt x="293842" y="739826"/>
                  </a:lnTo>
                  <a:lnTo>
                    <a:pt x="353466" y="747184"/>
                  </a:lnTo>
                  <a:lnTo>
                    <a:pt x="416439" y="753659"/>
                  </a:lnTo>
                  <a:lnTo>
                    <a:pt x="482203" y="759162"/>
                  </a:lnTo>
                  <a:lnTo>
                    <a:pt x="550198" y="763600"/>
                  </a:lnTo>
                  <a:lnTo>
                    <a:pt x="619869" y="766884"/>
                  </a:lnTo>
                  <a:lnTo>
                    <a:pt x="690655" y="768920"/>
                  </a:lnTo>
                  <a:lnTo>
                    <a:pt x="762000" y="769619"/>
                  </a:lnTo>
                  <a:lnTo>
                    <a:pt x="833120" y="768920"/>
                  </a:lnTo>
                  <a:lnTo>
                    <a:pt x="903711" y="766884"/>
                  </a:lnTo>
                  <a:lnTo>
                    <a:pt x="973212" y="763600"/>
                  </a:lnTo>
                  <a:lnTo>
                    <a:pt x="1041062" y="759162"/>
                  </a:lnTo>
                  <a:lnTo>
                    <a:pt x="1106702" y="753659"/>
                  </a:lnTo>
                  <a:lnTo>
                    <a:pt x="1169573" y="747184"/>
                  </a:lnTo>
                  <a:lnTo>
                    <a:pt x="1229113" y="739826"/>
                  </a:lnTo>
                  <a:lnTo>
                    <a:pt x="1284763" y="731678"/>
                  </a:lnTo>
                  <a:lnTo>
                    <a:pt x="1335964" y="722831"/>
                  </a:lnTo>
                  <a:lnTo>
                    <a:pt x="1382154" y="713375"/>
                  </a:lnTo>
                  <a:lnTo>
                    <a:pt x="1422774" y="703402"/>
                  </a:lnTo>
                  <a:lnTo>
                    <a:pt x="1485066" y="682269"/>
                  </a:lnTo>
                  <a:lnTo>
                    <a:pt x="1518358" y="660161"/>
                  </a:lnTo>
                  <a:lnTo>
                    <a:pt x="1522729" y="648969"/>
                  </a:lnTo>
                  <a:lnTo>
                    <a:pt x="1522729" y="120649"/>
                  </a:lnTo>
                  <a:lnTo>
                    <a:pt x="1485066" y="87350"/>
                  </a:lnTo>
                  <a:lnTo>
                    <a:pt x="1422774" y="66217"/>
                  </a:lnTo>
                  <a:lnTo>
                    <a:pt x="1382154" y="56244"/>
                  </a:lnTo>
                  <a:lnTo>
                    <a:pt x="1335964" y="46788"/>
                  </a:lnTo>
                  <a:lnTo>
                    <a:pt x="1284763" y="37941"/>
                  </a:lnTo>
                  <a:lnTo>
                    <a:pt x="1229113" y="29793"/>
                  </a:lnTo>
                  <a:lnTo>
                    <a:pt x="1169573" y="22435"/>
                  </a:lnTo>
                  <a:lnTo>
                    <a:pt x="1106702" y="15960"/>
                  </a:lnTo>
                  <a:lnTo>
                    <a:pt x="1041062" y="10457"/>
                  </a:lnTo>
                  <a:lnTo>
                    <a:pt x="973212" y="6019"/>
                  </a:lnTo>
                  <a:lnTo>
                    <a:pt x="903711" y="2735"/>
                  </a:lnTo>
                  <a:lnTo>
                    <a:pt x="833120" y="699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093209" y="5134609"/>
              <a:ext cx="1522730" cy="769620"/>
            </a:xfrm>
            <a:custGeom>
              <a:avLst/>
              <a:gdLst/>
              <a:ahLst/>
              <a:cxnLst/>
              <a:rect l="l" t="t" r="r" b="b"/>
              <a:pathLst>
                <a:path w="1522729" h="769620">
                  <a:moveTo>
                    <a:pt x="0" y="120649"/>
                  </a:moveTo>
                  <a:lnTo>
                    <a:pt x="37672" y="87350"/>
                  </a:lnTo>
                  <a:lnTo>
                    <a:pt x="99993" y="66217"/>
                  </a:lnTo>
                  <a:lnTo>
                    <a:pt x="140642" y="56244"/>
                  </a:lnTo>
                  <a:lnTo>
                    <a:pt x="186872" y="46788"/>
                  </a:lnTo>
                  <a:lnTo>
                    <a:pt x="238125" y="37941"/>
                  </a:lnTo>
                  <a:lnTo>
                    <a:pt x="293842" y="29793"/>
                  </a:lnTo>
                  <a:lnTo>
                    <a:pt x="353466" y="22435"/>
                  </a:lnTo>
                  <a:lnTo>
                    <a:pt x="416439" y="15960"/>
                  </a:lnTo>
                  <a:lnTo>
                    <a:pt x="482203" y="10457"/>
                  </a:lnTo>
                  <a:lnTo>
                    <a:pt x="550198" y="6019"/>
                  </a:lnTo>
                  <a:lnTo>
                    <a:pt x="619869" y="2735"/>
                  </a:lnTo>
                  <a:lnTo>
                    <a:pt x="690655" y="699"/>
                  </a:lnTo>
                  <a:lnTo>
                    <a:pt x="762000" y="0"/>
                  </a:lnTo>
                  <a:lnTo>
                    <a:pt x="833120" y="699"/>
                  </a:lnTo>
                  <a:lnTo>
                    <a:pt x="903711" y="2735"/>
                  </a:lnTo>
                  <a:lnTo>
                    <a:pt x="973212" y="6019"/>
                  </a:lnTo>
                  <a:lnTo>
                    <a:pt x="1041062" y="10457"/>
                  </a:lnTo>
                  <a:lnTo>
                    <a:pt x="1106702" y="15960"/>
                  </a:lnTo>
                  <a:lnTo>
                    <a:pt x="1169573" y="22435"/>
                  </a:lnTo>
                  <a:lnTo>
                    <a:pt x="1229113" y="29793"/>
                  </a:lnTo>
                  <a:lnTo>
                    <a:pt x="1284763" y="37941"/>
                  </a:lnTo>
                  <a:lnTo>
                    <a:pt x="1335964" y="46788"/>
                  </a:lnTo>
                  <a:lnTo>
                    <a:pt x="1382154" y="56244"/>
                  </a:lnTo>
                  <a:lnTo>
                    <a:pt x="1422774" y="66217"/>
                  </a:lnTo>
                  <a:lnTo>
                    <a:pt x="1485066" y="87350"/>
                  </a:lnTo>
                  <a:lnTo>
                    <a:pt x="1518358" y="109458"/>
                  </a:lnTo>
                  <a:lnTo>
                    <a:pt x="1522729" y="120649"/>
                  </a:lnTo>
                  <a:lnTo>
                    <a:pt x="1522729" y="648969"/>
                  </a:lnTo>
                  <a:lnTo>
                    <a:pt x="1485066" y="682269"/>
                  </a:lnTo>
                  <a:lnTo>
                    <a:pt x="1422774" y="703402"/>
                  </a:lnTo>
                  <a:lnTo>
                    <a:pt x="1382154" y="713375"/>
                  </a:lnTo>
                  <a:lnTo>
                    <a:pt x="1335964" y="722831"/>
                  </a:lnTo>
                  <a:lnTo>
                    <a:pt x="1284763" y="731678"/>
                  </a:lnTo>
                  <a:lnTo>
                    <a:pt x="1229113" y="739826"/>
                  </a:lnTo>
                  <a:lnTo>
                    <a:pt x="1169573" y="747184"/>
                  </a:lnTo>
                  <a:lnTo>
                    <a:pt x="1106702" y="753659"/>
                  </a:lnTo>
                  <a:lnTo>
                    <a:pt x="1041062" y="759162"/>
                  </a:lnTo>
                  <a:lnTo>
                    <a:pt x="973212" y="763600"/>
                  </a:lnTo>
                  <a:lnTo>
                    <a:pt x="903711" y="766884"/>
                  </a:lnTo>
                  <a:lnTo>
                    <a:pt x="833120" y="768920"/>
                  </a:lnTo>
                  <a:lnTo>
                    <a:pt x="762000" y="769619"/>
                  </a:lnTo>
                  <a:lnTo>
                    <a:pt x="690655" y="768920"/>
                  </a:lnTo>
                  <a:lnTo>
                    <a:pt x="619869" y="766884"/>
                  </a:lnTo>
                  <a:lnTo>
                    <a:pt x="550198" y="763600"/>
                  </a:lnTo>
                  <a:lnTo>
                    <a:pt x="482203" y="759162"/>
                  </a:lnTo>
                  <a:lnTo>
                    <a:pt x="416439" y="753659"/>
                  </a:lnTo>
                  <a:lnTo>
                    <a:pt x="353466" y="747184"/>
                  </a:lnTo>
                  <a:lnTo>
                    <a:pt x="293842" y="739826"/>
                  </a:lnTo>
                  <a:lnTo>
                    <a:pt x="238125" y="731678"/>
                  </a:lnTo>
                  <a:lnTo>
                    <a:pt x="186872" y="722831"/>
                  </a:lnTo>
                  <a:lnTo>
                    <a:pt x="140642" y="713375"/>
                  </a:lnTo>
                  <a:lnTo>
                    <a:pt x="99993" y="703402"/>
                  </a:lnTo>
                  <a:lnTo>
                    <a:pt x="37672" y="682269"/>
                  </a:lnTo>
                  <a:lnTo>
                    <a:pt x="4371" y="660161"/>
                  </a:lnTo>
                  <a:lnTo>
                    <a:pt x="0" y="648969"/>
                  </a:lnTo>
                  <a:lnTo>
                    <a:pt x="0" y="120649"/>
                  </a:lnTo>
                  <a:close/>
                </a:path>
                <a:path w="1522729" h="769620">
                  <a:moveTo>
                    <a:pt x="0" y="0"/>
                  </a:moveTo>
                  <a:lnTo>
                    <a:pt x="0" y="0"/>
                  </a:lnTo>
                </a:path>
                <a:path w="1522729" h="769620">
                  <a:moveTo>
                    <a:pt x="1522729" y="769619"/>
                  </a:moveTo>
                  <a:lnTo>
                    <a:pt x="1522729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093209" y="5255259"/>
              <a:ext cx="1522730" cy="121920"/>
            </a:xfrm>
            <a:custGeom>
              <a:avLst/>
              <a:gdLst/>
              <a:ahLst/>
              <a:cxnLst/>
              <a:rect l="l" t="t" r="r" b="b"/>
              <a:pathLst>
                <a:path w="1522729" h="121920">
                  <a:moveTo>
                    <a:pt x="1522729" y="0"/>
                  </a:moveTo>
                  <a:lnTo>
                    <a:pt x="0" y="0"/>
                  </a:lnTo>
                  <a:lnTo>
                    <a:pt x="4371" y="11415"/>
                  </a:lnTo>
                  <a:lnTo>
                    <a:pt x="37672" y="33888"/>
                  </a:lnTo>
                  <a:lnTo>
                    <a:pt x="99993" y="55289"/>
                  </a:lnTo>
                  <a:lnTo>
                    <a:pt x="140642" y="65365"/>
                  </a:lnTo>
                  <a:lnTo>
                    <a:pt x="186872" y="74905"/>
                  </a:lnTo>
                  <a:lnTo>
                    <a:pt x="238125" y="83820"/>
                  </a:lnTo>
                  <a:lnTo>
                    <a:pt x="293842" y="92020"/>
                  </a:lnTo>
                  <a:lnTo>
                    <a:pt x="353466" y="99417"/>
                  </a:lnTo>
                  <a:lnTo>
                    <a:pt x="416439" y="105920"/>
                  </a:lnTo>
                  <a:lnTo>
                    <a:pt x="482203" y="111442"/>
                  </a:lnTo>
                  <a:lnTo>
                    <a:pt x="550198" y="115892"/>
                  </a:lnTo>
                  <a:lnTo>
                    <a:pt x="619869" y="119181"/>
                  </a:lnTo>
                  <a:lnTo>
                    <a:pt x="690655" y="121220"/>
                  </a:lnTo>
                  <a:lnTo>
                    <a:pt x="762000" y="121919"/>
                  </a:lnTo>
                  <a:lnTo>
                    <a:pt x="833120" y="121220"/>
                  </a:lnTo>
                  <a:lnTo>
                    <a:pt x="903711" y="119181"/>
                  </a:lnTo>
                  <a:lnTo>
                    <a:pt x="973212" y="115892"/>
                  </a:lnTo>
                  <a:lnTo>
                    <a:pt x="1041062" y="111442"/>
                  </a:lnTo>
                  <a:lnTo>
                    <a:pt x="1106702" y="105920"/>
                  </a:lnTo>
                  <a:lnTo>
                    <a:pt x="1169573" y="99417"/>
                  </a:lnTo>
                  <a:lnTo>
                    <a:pt x="1229113" y="92020"/>
                  </a:lnTo>
                  <a:lnTo>
                    <a:pt x="1284763" y="83820"/>
                  </a:lnTo>
                  <a:lnTo>
                    <a:pt x="1335964" y="74905"/>
                  </a:lnTo>
                  <a:lnTo>
                    <a:pt x="1382154" y="65365"/>
                  </a:lnTo>
                  <a:lnTo>
                    <a:pt x="1422774" y="55289"/>
                  </a:lnTo>
                  <a:lnTo>
                    <a:pt x="1485066" y="33888"/>
                  </a:lnTo>
                  <a:lnTo>
                    <a:pt x="1518358" y="11415"/>
                  </a:lnTo>
                  <a:lnTo>
                    <a:pt x="15227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093209" y="5134609"/>
              <a:ext cx="1522730" cy="769620"/>
            </a:xfrm>
            <a:custGeom>
              <a:avLst/>
              <a:gdLst/>
              <a:ahLst/>
              <a:cxnLst/>
              <a:rect l="l" t="t" r="r" b="b"/>
              <a:pathLst>
                <a:path w="1522729" h="769620">
                  <a:moveTo>
                    <a:pt x="0" y="120649"/>
                  </a:moveTo>
                  <a:lnTo>
                    <a:pt x="37672" y="154538"/>
                  </a:lnTo>
                  <a:lnTo>
                    <a:pt x="99993" y="175939"/>
                  </a:lnTo>
                  <a:lnTo>
                    <a:pt x="140642" y="186015"/>
                  </a:lnTo>
                  <a:lnTo>
                    <a:pt x="186872" y="195555"/>
                  </a:lnTo>
                  <a:lnTo>
                    <a:pt x="238125" y="204469"/>
                  </a:lnTo>
                  <a:lnTo>
                    <a:pt x="293842" y="212670"/>
                  </a:lnTo>
                  <a:lnTo>
                    <a:pt x="353466" y="220067"/>
                  </a:lnTo>
                  <a:lnTo>
                    <a:pt x="416439" y="226570"/>
                  </a:lnTo>
                  <a:lnTo>
                    <a:pt x="482203" y="232092"/>
                  </a:lnTo>
                  <a:lnTo>
                    <a:pt x="550198" y="236542"/>
                  </a:lnTo>
                  <a:lnTo>
                    <a:pt x="619869" y="239831"/>
                  </a:lnTo>
                  <a:lnTo>
                    <a:pt x="690655" y="241870"/>
                  </a:lnTo>
                  <a:lnTo>
                    <a:pt x="762000" y="242569"/>
                  </a:lnTo>
                  <a:lnTo>
                    <a:pt x="833120" y="241870"/>
                  </a:lnTo>
                  <a:lnTo>
                    <a:pt x="903711" y="239831"/>
                  </a:lnTo>
                  <a:lnTo>
                    <a:pt x="973212" y="236542"/>
                  </a:lnTo>
                  <a:lnTo>
                    <a:pt x="1041062" y="232092"/>
                  </a:lnTo>
                  <a:lnTo>
                    <a:pt x="1106702" y="226570"/>
                  </a:lnTo>
                  <a:lnTo>
                    <a:pt x="1169573" y="220067"/>
                  </a:lnTo>
                  <a:lnTo>
                    <a:pt x="1229113" y="212670"/>
                  </a:lnTo>
                  <a:lnTo>
                    <a:pt x="1284763" y="204470"/>
                  </a:lnTo>
                  <a:lnTo>
                    <a:pt x="1335964" y="195555"/>
                  </a:lnTo>
                  <a:lnTo>
                    <a:pt x="1382154" y="186015"/>
                  </a:lnTo>
                  <a:lnTo>
                    <a:pt x="1422774" y="175939"/>
                  </a:lnTo>
                  <a:lnTo>
                    <a:pt x="1485066" y="154538"/>
                  </a:lnTo>
                  <a:lnTo>
                    <a:pt x="1518358" y="132065"/>
                  </a:lnTo>
                  <a:lnTo>
                    <a:pt x="1522729" y="120649"/>
                  </a:lnTo>
                </a:path>
                <a:path w="1522729" h="769620">
                  <a:moveTo>
                    <a:pt x="0" y="0"/>
                  </a:moveTo>
                  <a:lnTo>
                    <a:pt x="0" y="0"/>
                  </a:lnTo>
                </a:path>
                <a:path w="1522729" h="769620">
                  <a:moveTo>
                    <a:pt x="1522729" y="769619"/>
                  </a:moveTo>
                  <a:lnTo>
                    <a:pt x="1522729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4130040" y="5384800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Hidrografia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165860" y="3868195"/>
            <a:ext cx="3888740" cy="1101725"/>
            <a:chOff x="1165860" y="3868195"/>
            <a:chExt cx="3888740" cy="1101725"/>
          </a:xfrm>
        </p:grpSpPr>
        <p:sp>
          <p:nvSpPr>
            <p:cNvPr id="70" name="object 70"/>
            <p:cNvSpPr/>
            <p:nvPr/>
          </p:nvSpPr>
          <p:spPr>
            <a:xfrm>
              <a:off x="2675054" y="3868195"/>
              <a:ext cx="393038" cy="990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215639" y="4254499"/>
              <a:ext cx="1381760" cy="648970"/>
            </a:xfrm>
            <a:custGeom>
              <a:avLst/>
              <a:gdLst/>
              <a:ahLst/>
              <a:cxnLst/>
              <a:rect l="l" t="t" r="r" b="b"/>
              <a:pathLst>
                <a:path w="1381760" h="648970">
                  <a:moveTo>
                    <a:pt x="0" y="0"/>
                  </a:moveTo>
                  <a:lnTo>
                    <a:pt x="1381760" y="648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568189" y="4852669"/>
              <a:ext cx="170180" cy="116839"/>
            </a:xfrm>
            <a:custGeom>
              <a:avLst/>
              <a:gdLst/>
              <a:ahLst/>
              <a:cxnLst/>
              <a:rect l="l" t="t" r="r" b="b"/>
              <a:pathLst>
                <a:path w="170179" h="116839">
                  <a:moveTo>
                    <a:pt x="45720" y="0"/>
                  </a:moveTo>
                  <a:lnTo>
                    <a:pt x="0" y="96519"/>
                  </a:lnTo>
                  <a:lnTo>
                    <a:pt x="170180" y="11683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098800" y="4530089"/>
              <a:ext cx="207010" cy="311150"/>
            </a:xfrm>
            <a:custGeom>
              <a:avLst/>
              <a:gdLst/>
              <a:ahLst/>
              <a:cxnLst/>
              <a:rect l="l" t="t" r="r" b="b"/>
              <a:pathLst>
                <a:path w="207010" h="311150">
                  <a:moveTo>
                    <a:pt x="0" y="0"/>
                  </a:moveTo>
                  <a:lnTo>
                    <a:pt x="207010" y="311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256280" y="4804409"/>
              <a:ext cx="134620" cy="165100"/>
            </a:xfrm>
            <a:custGeom>
              <a:avLst/>
              <a:gdLst/>
              <a:ahLst/>
              <a:cxnLst/>
              <a:rect l="l" t="t" r="r" b="b"/>
              <a:pathLst>
                <a:path w="134620" h="165100">
                  <a:moveTo>
                    <a:pt x="90170" y="0"/>
                  </a:moveTo>
                  <a:lnTo>
                    <a:pt x="0" y="59689"/>
                  </a:lnTo>
                  <a:lnTo>
                    <a:pt x="134620" y="1651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305560" y="4254499"/>
              <a:ext cx="1207770" cy="591820"/>
            </a:xfrm>
            <a:custGeom>
              <a:avLst/>
              <a:gdLst/>
              <a:ahLst/>
              <a:cxnLst/>
              <a:rect l="l" t="t" r="r" b="b"/>
              <a:pathLst>
                <a:path w="1207770" h="591820">
                  <a:moveTo>
                    <a:pt x="1207770" y="0"/>
                  </a:moveTo>
                  <a:lnTo>
                    <a:pt x="0" y="5918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165860" y="4794249"/>
              <a:ext cx="170180" cy="120650"/>
            </a:xfrm>
            <a:custGeom>
              <a:avLst/>
              <a:gdLst/>
              <a:ahLst/>
              <a:cxnLst/>
              <a:rect l="l" t="t" r="r" b="b"/>
              <a:pathLst>
                <a:path w="170180" h="120650">
                  <a:moveTo>
                    <a:pt x="121920" y="0"/>
                  </a:moveTo>
                  <a:lnTo>
                    <a:pt x="0" y="120650"/>
                  </a:lnTo>
                  <a:lnTo>
                    <a:pt x="170180" y="9778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434590" y="4584699"/>
              <a:ext cx="215900" cy="264160"/>
            </a:xfrm>
            <a:custGeom>
              <a:avLst/>
              <a:gdLst/>
              <a:ahLst/>
              <a:cxnLst/>
              <a:rect l="l" t="t" r="r" b="b"/>
              <a:pathLst>
                <a:path w="215900" h="264160">
                  <a:moveTo>
                    <a:pt x="215900" y="0"/>
                  </a:moveTo>
                  <a:lnTo>
                    <a:pt x="0" y="2641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336800" y="4809489"/>
              <a:ext cx="144780" cy="160020"/>
            </a:xfrm>
            <a:custGeom>
              <a:avLst/>
              <a:gdLst/>
              <a:ahLst/>
              <a:cxnLst/>
              <a:rect l="l" t="t" r="r" b="b"/>
              <a:pathLst>
                <a:path w="144780" h="160020">
                  <a:moveTo>
                    <a:pt x="60960" y="0"/>
                  </a:moveTo>
                  <a:lnTo>
                    <a:pt x="0" y="160020"/>
                  </a:lnTo>
                  <a:lnTo>
                    <a:pt x="144780" y="6858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707130" y="3982719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674370" y="0"/>
                  </a:moveTo>
                  <a:lnTo>
                    <a:pt x="606922" y="794"/>
                  </a:lnTo>
                  <a:lnTo>
                    <a:pt x="540104" y="3103"/>
                  </a:lnTo>
                  <a:lnTo>
                    <a:pt x="474512" y="6817"/>
                  </a:lnTo>
                  <a:lnTo>
                    <a:pt x="410742" y="11824"/>
                  </a:lnTo>
                  <a:lnTo>
                    <a:pt x="349391" y="18015"/>
                  </a:lnTo>
                  <a:lnTo>
                    <a:pt x="291053" y="25278"/>
                  </a:lnTo>
                  <a:lnTo>
                    <a:pt x="236326" y="33502"/>
                  </a:lnTo>
                  <a:lnTo>
                    <a:pt x="185804" y="42578"/>
                  </a:lnTo>
                  <a:lnTo>
                    <a:pt x="140086" y="52395"/>
                  </a:lnTo>
                  <a:lnTo>
                    <a:pt x="99765" y="62841"/>
                  </a:lnTo>
                  <a:lnTo>
                    <a:pt x="37703" y="85181"/>
                  </a:lnTo>
                  <a:lnTo>
                    <a:pt x="4387" y="108713"/>
                  </a:lnTo>
                  <a:lnTo>
                    <a:pt x="0" y="120649"/>
                  </a:lnTo>
                  <a:lnTo>
                    <a:pt x="0" y="648969"/>
                  </a:lnTo>
                  <a:lnTo>
                    <a:pt x="37703" y="685058"/>
                  </a:lnTo>
                  <a:lnTo>
                    <a:pt x="99765" y="707672"/>
                  </a:lnTo>
                  <a:lnTo>
                    <a:pt x="140086" y="718220"/>
                  </a:lnTo>
                  <a:lnTo>
                    <a:pt x="185804" y="728118"/>
                  </a:lnTo>
                  <a:lnTo>
                    <a:pt x="236326" y="737258"/>
                  </a:lnTo>
                  <a:lnTo>
                    <a:pt x="291053" y="745530"/>
                  </a:lnTo>
                  <a:lnTo>
                    <a:pt x="349391" y="752827"/>
                  </a:lnTo>
                  <a:lnTo>
                    <a:pt x="410742" y="759041"/>
                  </a:lnTo>
                  <a:lnTo>
                    <a:pt x="474512" y="764062"/>
                  </a:lnTo>
                  <a:lnTo>
                    <a:pt x="540104" y="767783"/>
                  </a:lnTo>
                  <a:lnTo>
                    <a:pt x="606922" y="770095"/>
                  </a:lnTo>
                  <a:lnTo>
                    <a:pt x="674370" y="770889"/>
                  </a:lnTo>
                  <a:lnTo>
                    <a:pt x="741580" y="770095"/>
                  </a:lnTo>
                  <a:lnTo>
                    <a:pt x="808192" y="767783"/>
                  </a:lnTo>
                  <a:lnTo>
                    <a:pt x="873607" y="764062"/>
                  </a:lnTo>
                  <a:lnTo>
                    <a:pt x="937228" y="759041"/>
                  </a:lnTo>
                  <a:lnTo>
                    <a:pt x="998455" y="752827"/>
                  </a:lnTo>
                  <a:lnTo>
                    <a:pt x="1056690" y="745530"/>
                  </a:lnTo>
                  <a:lnTo>
                    <a:pt x="1111336" y="737258"/>
                  </a:lnTo>
                  <a:lnTo>
                    <a:pt x="1161794" y="728118"/>
                  </a:lnTo>
                  <a:lnTo>
                    <a:pt x="1207465" y="718220"/>
                  </a:lnTo>
                  <a:lnTo>
                    <a:pt x="1247751" y="707672"/>
                  </a:lnTo>
                  <a:lnTo>
                    <a:pt x="1309776" y="685058"/>
                  </a:lnTo>
                  <a:lnTo>
                    <a:pt x="1343082" y="661143"/>
                  </a:lnTo>
                  <a:lnTo>
                    <a:pt x="1347470" y="648969"/>
                  </a:lnTo>
                  <a:lnTo>
                    <a:pt x="1347470" y="120649"/>
                  </a:lnTo>
                  <a:lnTo>
                    <a:pt x="1309776" y="85181"/>
                  </a:lnTo>
                  <a:lnTo>
                    <a:pt x="1247751" y="62841"/>
                  </a:lnTo>
                  <a:lnTo>
                    <a:pt x="1207465" y="52395"/>
                  </a:lnTo>
                  <a:lnTo>
                    <a:pt x="1161794" y="42578"/>
                  </a:lnTo>
                  <a:lnTo>
                    <a:pt x="1111336" y="33502"/>
                  </a:lnTo>
                  <a:lnTo>
                    <a:pt x="1056690" y="25278"/>
                  </a:lnTo>
                  <a:lnTo>
                    <a:pt x="998455" y="18015"/>
                  </a:lnTo>
                  <a:lnTo>
                    <a:pt x="937228" y="11824"/>
                  </a:lnTo>
                  <a:lnTo>
                    <a:pt x="873607" y="6817"/>
                  </a:lnTo>
                  <a:lnTo>
                    <a:pt x="808192" y="3103"/>
                  </a:lnTo>
                  <a:lnTo>
                    <a:pt x="741580" y="794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3707130" y="3982719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0" y="120649"/>
                  </a:moveTo>
                  <a:lnTo>
                    <a:pt x="37703" y="85181"/>
                  </a:lnTo>
                  <a:lnTo>
                    <a:pt x="99765" y="62841"/>
                  </a:lnTo>
                  <a:lnTo>
                    <a:pt x="140086" y="52395"/>
                  </a:lnTo>
                  <a:lnTo>
                    <a:pt x="185804" y="42578"/>
                  </a:lnTo>
                  <a:lnTo>
                    <a:pt x="236326" y="33502"/>
                  </a:lnTo>
                  <a:lnTo>
                    <a:pt x="291053" y="25278"/>
                  </a:lnTo>
                  <a:lnTo>
                    <a:pt x="349391" y="18015"/>
                  </a:lnTo>
                  <a:lnTo>
                    <a:pt x="410742" y="11824"/>
                  </a:lnTo>
                  <a:lnTo>
                    <a:pt x="474512" y="6817"/>
                  </a:lnTo>
                  <a:lnTo>
                    <a:pt x="540104" y="3103"/>
                  </a:lnTo>
                  <a:lnTo>
                    <a:pt x="606922" y="794"/>
                  </a:lnTo>
                  <a:lnTo>
                    <a:pt x="674370" y="0"/>
                  </a:lnTo>
                  <a:lnTo>
                    <a:pt x="741580" y="794"/>
                  </a:lnTo>
                  <a:lnTo>
                    <a:pt x="808192" y="3103"/>
                  </a:lnTo>
                  <a:lnTo>
                    <a:pt x="873607" y="6817"/>
                  </a:lnTo>
                  <a:lnTo>
                    <a:pt x="937228" y="11824"/>
                  </a:lnTo>
                  <a:lnTo>
                    <a:pt x="998455" y="18015"/>
                  </a:lnTo>
                  <a:lnTo>
                    <a:pt x="1056690" y="25278"/>
                  </a:lnTo>
                  <a:lnTo>
                    <a:pt x="1111336" y="33502"/>
                  </a:lnTo>
                  <a:lnTo>
                    <a:pt x="1161794" y="42578"/>
                  </a:lnTo>
                  <a:lnTo>
                    <a:pt x="1207465" y="52395"/>
                  </a:lnTo>
                  <a:lnTo>
                    <a:pt x="1247751" y="62841"/>
                  </a:lnTo>
                  <a:lnTo>
                    <a:pt x="1309776" y="85181"/>
                  </a:lnTo>
                  <a:lnTo>
                    <a:pt x="1343082" y="108713"/>
                  </a:lnTo>
                  <a:lnTo>
                    <a:pt x="1347470" y="120649"/>
                  </a:lnTo>
                  <a:lnTo>
                    <a:pt x="1347470" y="648969"/>
                  </a:lnTo>
                  <a:lnTo>
                    <a:pt x="1309776" y="685058"/>
                  </a:lnTo>
                  <a:lnTo>
                    <a:pt x="1247751" y="707672"/>
                  </a:lnTo>
                  <a:lnTo>
                    <a:pt x="1207465" y="718220"/>
                  </a:lnTo>
                  <a:lnTo>
                    <a:pt x="1161794" y="728118"/>
                  </a:lnTo>
                  <a:lnTo>
                    <a:pt x="1111336" y="737258"/>
                  </a:lnTo>
                  <a:lnTo>
                    <a:pt x="1056690" y="745530"/>
                  </a:lnTo>
                  <a:lnTo>
                    <a:pt x="998455" y="752827"/>
                  </a:lnTo>
                  <a:lnTo>
                    <a:pt x="937228" y="759041"/>
                  </a:lnTo>
                  <a:lnTo>
                    <a:pt x="873607" y="764062"/>
                  </a:lnTo>
                  <a:lnTo>
                    <a:pt x="808192" y="767783"/>
                  </a:lnTo>
                  <a:lnTo>
                    <a:pt x="741580" y="770095"/>
                  </a:lnTo>
                  <a:lnTo>
                    <a:pt x="674370" y="770889"/>
                  </a:lnTo>
                  <a:lnTo>
                    <a:pt x="606922" y="770095"/>
                  </a:lnTo>
                  <a:lnTo>
                    <a:pt x="540104" y="767783"/>
                  </a:lnTo>
                  <a:lnTo>
                    <a:pt x="474512" y="764062"/>
                  </a:lnTo>
                  <a:lnTo>
                    <a:pt x="410742" y="759041"/>
                  </a:lnTo>
                  <a:lnTo>
                    <a:pt x="349391" y="752827"/>
                  </a:lnTo>
                  <a:lnTo>
                    <a:pt x="291053" y="745530"/>
                  </a:lnTo>
                  <a:lnTo>
                    <a:pt x="236326" y="737258"/>
                  </a:lnTo>
                  <a:lnTo>
                    <a:pt x="185804" y="728118"/>
                  </a:lnTo>
                  <a:lnTo>
                    <a:pt x="140086" y="718220"/>
                  </a:lnTo>
                  <a:lnTo>
                    <a:pt x="99765" y="707672"/>
                  </a:lnTo>
                  <a:lnTo>
                    <a:pt x="37703" y="685058"/>
                  </a:lnTo>
                  <a:lnTo>
                    <a:pt x="4387" y="661143"/>
                  </a:lnTo>
                  <a:lnTo>
                    <a:pt x="0" y="648969"/>
                  </a:lnTo>
                  <a:lnTo>
                    <a:pt x="0" y="120649"/>
                  </a:lnTo>
                  <a:close/>
                </a:path>
                <a:path w="1347470" h="770889">
                  <a:moveTo>
                    <a:pt x="0" y="0"/>
                  </a:moveTo>
                  <a:lnTo>
                    <a:pt x="0" y="0"/>
                  </a:lnTo>
                </a:path>
                <a:path w="1347470" h="770889">
                  <a:moveTo>
                    <a:pt x="1347470" y="770889"/>
                  </a:moveTo>
                  <a:lnTo>
                    <a:pt x="1347470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3707130" y="4103369"/>
              <a:ext cx="1347470" cy="121920"/>
            </a:xfrm>
            <a:custGeom>
              <a:avLst/>
              <a:gdLst/>
              <a:ahLst/>
              <a:cxnLst/>
              <a:rect l="l" t="t" r="r" b="b"/>
              <a:pathLst>
                <a:path w="1347470" h="121920">
                  <a:moveTo>
                    <a:pt x="1347470" y="0"/>
                  </a:moveTo>
                  <a:lnTo>
                    <a:pt x="0" y="0"/>
                  </a:lnTo>
                  <a:lnTo>
                    <a:pt x="4387" y="12173"/>
                  </a:lnTo>
                  <a:lnTo>
                    <a:pt x="37703" y="36088"/>
                  </a:lnTo>
                  <a:lnTo>
                    <a:pt x="99765" y="58702"/>
                  </a:lnTo>
                  <a:lnTo>
                    <a:pt x="140086" y="69250"/>
                  </a:lnTo>
                  <a:lnTo>
                    <a:pt x="185804" y="79148"/>
                  </a:lnTo>
                  <a:lnTo>
                    <a:pt x="236326" y="88288"/>
                  </a:lnTo>
                  <a:lnTo>
                    <a:pt x="291053" y="96560"/>
                  </a:lnTo>
                  <a:lnTo>
                    <a:pt x="349391" y="103857"/>
                  </a:lnTo>
                  <a:lnTo>
                    <a:pt x="410742" y="110071"/>
                  </a:lnTo>
                  <a:lnTo>
                    <a:pt x="474512" y="115092"/>
                  </a:lnTo>
                  <a:lnTo>
                    <a:pt x="540104" y="118813"/>
                  </a:lnTo>
                  <a:lnTo>
                    <a:pt x="606922" y="121125"/>
                  </a:lnTo>
                  <a:lnTo>
                    <a:pt x="674370" y="121919"/>
                  </a:lnTo>
                  <a:lnTo>
                    <a:pt x="741580" y="121125"/>
                  </a:lnTo>
                  <a:lnTo>
                    <a:pt x="808192" y="118813"/>
                  </a:lnTo>
                  <a:lnTo>
                    <a:pt x="873607" y="115092"/>
                  </a:lnTo>
                  <a:lnTo>
                    <a:pt x="937228" y="110071"/>
                  </a:lnTo>
                  <a:lnTo>
                    <a:pt x="998455" y="103857"/>
                  </a:lnTo>
                  <a:lnTo>
                    <a:pt x="1056690" y="96560"/>
                  </a:lnTo>
                  <a:lnTo>
                    <a:pt x="1111336" y="88288"/>
                  </a:lnTo>
                  <a:lnTo>
                    <a:pt x="1161794" y="79148"/>
                  </a:lnTo>
                  <a:lnTo>
                    <a:pt x="1207465" y="69250"/>
                  </a:lnTo>
                  <a:lnTo>
                    <a:pt x="1247751" y="58702"/>
                  </a:lnTo>
                  <a:lnTo>
                    <a:pt x="1309776" y="36088"/>
                  </a:lnTo>
                  <a:lnTo>
                    <a:pt x="1343082" y="12173"/>
                  </a:lnTo>
                  <a:lnTo>
                    <a:pt x="13474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707130" y="3982719"/>
              <a:ext cx="1347470" cy="770890"/>
            </a:xfrm>
            <a:custGeom>
              <a:avLst/>
              <a:gdLst/>
              <a:ahLst/>
              <a:cxnLst/>
              <a:rect l="l" t="t" r="r" b="b"/>
              <a:pathLst>
                <a:path w="1347470" h="770889">
                  <a:moveTo>
                    <a:pt x="0" y="120649"/>
                  </a:moveTo>
                  <a:lnTo>
                    <a:pt x="37703" y="156738"/>
                  </a:lnTo>
                  <a:lnTo>
                    <a:pt x="99765" y="179352"/>
                  </a:lnTo>
                  <a:lnTo>
                    <a:pt x="140086" y="189900"/>
                  </a:lnTo>
                  <a:lnTo>
                    <a:pt x="185804" y="199798"/>
                  </a:lnTo>
                  <a:lnTo>
                    <a:pt x="236326" y="208938"/>
                  </a:lnTo>
                  <a:lnTo>
                    <a:pt x="291053" y="217210"/>
                  </a:lnTo>
                  <a:lnTo>
                    <a:pt x="349391" y="224507"/>
                  </a:lnTo>
                  <a:lnTo>
                    <a:pt x="410742" y="230721"/>
                  </a:lnTo>
                  <a:lnTo>
                    <a:pt x="474512" y="235742"/>
                  </a:lnTo>
                  <a:lnTo>
                    <a:pt x="540104" y="239463"/>
                  </a:lnTo>
                  <a:lnTo>
                    <a:pt x="606922" y="241775"/>
                  </a:lnTo>
                  <a:lnTo>
                    <a:pt x="674370" y="242569"/>
                  </a:lnTo>
                  <a:lnTo>
                    <a:pt x="741580" y="241775"/>
                  </a:lnTo>
                  <a:lnTo>
                    <a:pt x="808192" y="239463"/>
                  </a:lnTo>
                  <a:lnTo>
                    <a:pt x="873607" y="235742"/>
                  </a:lnTo>
                  <a:lnTo>
                    <a:pt x="937228" y="230721"/>
                  </a:lnTo>
                  <a:lnTo>
                    <a:pt x="998455" y="224507"/>
                  </a:lnTo>
                  <a:lnTo>
                    <a:pt x="1056690" y="217210"/>
                  </a:lnTo>
                  <a:lnTo>
                    <a:pt x="1111336" y="208938"/>
                  </a:lnTo>
                  <a:lnTo>
                    <a:pt x="1161794" y="199798"/>
                  </a:lnTo>
                  <a:lnTo>
                    <a:pt x="1207465" y="189900"/>
                  </a:lnTo>
                  <a:lnTo>
                    <a:pt x="1247751" y="179352"/>
                  </a:lnTo>
                  <a:lnTo>
                    <a:pt x="1309776" y="156738"/>
                  </a:lnTo>
                  <a:lnTo>
                    <a:pt x="1343082" y="132823"/>
                  </a:lnTo>
                  <a:lnTo>
                    <a:pt x="1347470" y="120649"/>
                  </a:lnTo>
                </a:path>
                <a:path w="1347470" h="770889">
                  <a:moveTo>
                    <a:pt x="0" y="0"/>
                  </a:moveTo>
                  <a:lnTo>
                    <a:pt x="0" y="0"/>
                  </a:lnTo>
                </a:path>
                <a:path w="1347470" h="770889">
                  <a:moveTo>
                    <a:pt x="1347470" y="770889"/>
                  </a:moveTo>
                  <a:lnTo>
                    <a:pt x="1347470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3741420" y="4232909"/>
            <a:ext cx="1279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Vegetação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288279" y="4037329"/>
            <a:ext cx="878840" cy="660400"/>
            <a:chOff x="5288279" y="4037329"/>
            <a:chExt cx="878840" cy="660400"/>
          </a:xfrm>
        </p:grpSpPr>
        <p:sp>
          <p:nvSpPr>
            <p:cNvPr id="85" name="object 85"/>
            <p:cNvSpPr/>
            <p:nvPr/>
          </p:nvSpPr>
          <p:spPr>
            <a:xfrm>
              <a:off x="5288279" y="4037329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439420" y="0"/>
                  </a:moveTo>
                  <a:lnTo>
                    <a:pt x="373726" y="1510"/>
                  </a:lnTo>
                  <a:lnTo>
                    <a:pt x="309351" y="5831"/>
                  </a:lnTo>
                  <a:lnTo>
                    <a:pt x="247613" y="12653"/>
                  </a:lnTo>
                  <a:lnTo>
                    <a:pt x="189829" y="21661"/>
                  </a:lnTo>
                  <a:lnTo>
                    <a:pt x="137318" y="32543"/>
                  </a:lnTo>
                  <a:lnTo>
                    <a:pt x="91399" y="44988"/>
                  </a:lnTo>
                  <a:lnTo>
                    <a:pt x="53389" y="58682"/>
                  </a:lnTo>
                  <a:lnTo>
                    <a:pt x="6371" y="88571"/>
                  </a:lnTo>
                  <a:lnTo>
                    <a:pt x="0" y="104140"/>
                  </a:lnTo>
                  <a:lnTo>
                    <a:pt x="0" y="556260"/>
                  </a:lnTo>
                  <a:lnTo>
                    <a:pt x="24607" y="587085"/>
                  </a:lnTo>
                  <a:lnTo>
                    <a:pt x="91399" y="615411"/>
                  </a:lnTo>
                  <a:lnTo>
                    <a:pt x="137318" y="627856"/>
                  </a:lnTo>
                  <a:lnTo>
                    <a:pt x="189829" y="638738"/>
                  </a:lnTo>
                  <a:lnTo>
                    <a:pt x="247613" y="647746"/>
                  </a:lnTo>
                  <a:lnTo>
                    <a:pt x="309351" y="654568"/>
                  </a:lnTo>
                  <a:lnTo>
                    <a:pt x="373726" y="658889"/>
                  </a:lnTo>
                  <a:lnTo>
                    <a:pt x="439420" y="660400"/>
                  </a:lnTo>
                  <a:lnTo>
                    <a:pt x="505113" y="658889"/>
                  </a:lnTo>
                  <a:lnTo>
                    <a:pt x="569488" y="654568"/>
                  </a:lnTo>
                  <a:lnTo>
                    <a:pt x="631226" y="647746"/>
                  </a:lnTo>
                  <a:lnTo>
                    <a:pt x="689010" y="638738"/>
                  </a:lnTo>
                  <a:lnTo>
                    <a:pt x="741521" y="627856"/>
                  </a:lnTo>
                  <a:lnTo>
                    <a:pt x="787440" y="615411"/>
                  </a:lnTo>
                  <a:lnTo>
                    <a:pt x="825450" y="601717"/>
                  </a:lnTo>
                  <a:lnTo>
                    <a:pt x="872468" y="571828"/>
                  </a:lnTo>
                  <a:lnTo>
                    <a:pt x="878840" y="556260"/>
                  </a:lnTo>
                  <a:lnTo>
                    <a:pt x="878840" y="104140"/>
                  </a:lnTo>
                  <a:lnTo>
                    <a:pt x="854232" y="73314"/>
                  </a:lnTo>
                  <a:lnTo>
                    <a:pt x="787440" y="44988"/>
                  </a:lnTo>
                  <a:lnTo>
                    <a:pt x="741521" y="32543"/>
                  </a:lnTo>
                  <a:lnTo>
                    <a:pt x="689010" y="21661"/>
                  </a:lnTo>
                  <a:lnTo>
                    <a:pt x="631226" y="12653"/>
                  </a:lnTo>
                  <a:lnTo>
                    <a:pt x="569488" y="5831"/>
                  </a:lnTo>
                  <a:lnTo>
                    <a:pt x="505113" y="1510"/>
                  </a:lnTo>
                  <a:lnTo>
                    <a:pt x="43942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288279" y="4037329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4140"/>
                  </a:moveTo>
                  <a:lnTo>
                    <a:pt x="24607" y="73314"/>
                  </a:lnTo>
                  <a:lnTo>
                    <a:pt x="91399" y="44988"/>
                  </a:lnTo>
                  <a:lnTo>
                    <a:pt x="137318" y="32543"/>
                  </a:lnTo>
                  <a:lnTo>
                    <a:pt x="189829" y="21661"/>
                  </a:lnTo>
                  <a:lnTo>
                    <a:pt x="247613" y="12653"/>
                  </a:lnTo>
                  <a:lnTo>
                    <a:pt x="309351" y="5831"/>
                  </a:lnTo>
                  <a:lnTo>
                    <a:pt x="373726" y="1510"/>
                  </a:lnTo>
                  <a:lnTo>
                    <a:pt x="439420" y="0"/>
                  </a:lnTo>
                  <a:lnTo>
                    <a:pt x="505113" y="1510"/>
                  </a:lnTo>
                  <a:lnTo>
                    <a:pt x="569488" y="5831"/>
                  </a:lnTo>
                  <a:lnTo>
                    <a:pt x="631226" y="12653"/>
                  </a:lnTo>
                  <a:lnTo>
                    <a:pt x="689010" y="21661"/>
                  </a:lnTo>
                  <a:lnTo>
                    <a:pt x="741521" y="32543"/>
                  </a:lnTo>
                  <a:lnTo>
                    <a:pt x="787440" y="44988"/>
                  </a:lnTo>
                  <a:lnTo>
                    <a:pt x="825450" y="58682"/>
                  </a:lnTo>
                  <a:lnTo>
                    <a:pt x="872468" y="88571"/>
                  </a:lnTo>
                  <a:lnTo>
                    <a:pt x="878840" y="104140"/>
                  </a:lnTo>
                  <a:lnTo>
                    <a:pt x="878840" y="556260"/>
                  </a:lnTo>
                  <a:lnTo>
                    <a:pt x="854232" y="587085"/>
                  </a:lnTo>
                  <a:lnTo>
                    <a:pt x="787440" y="615411"/>
                  </a:lnTo>
                  <a:lnTo>
                    <a:pt x="741521" y="627856"/>
                  </a:lnTo>
                  <a:lnTo>
                    <a:pt x="689010" y="638738"/>
                  </a:lnTo>
                  <a:lnTo>
                    <a:pt x="631226" y="647746"/>
                  </a:lnTo>
                  <a:lnTo>
                    <a:pt x="569488" y="654568"/>
                  </a:lnTo>
                  <a:lnTo>
                    <a:pt x="505113" y="658889"/>
                  </a:lnTo>
                  <a:lnTo>
                    <a:pt x="439420" y="660400"/>
                  </a:lnTo>
                  <a:lnTo>
                    <a:pt x="373726" y="658889"/>
                  </a:lnTo>
                  <a:lnTo>
                    <a:pt x="309351" y="654568"/>
                  </a:lnTo>
                  <a:lnTo>
                    <a:pt x="247613" y="647746"/>
                  </a:lnTo>
                  <a:lnTo>
                    <a:pt x="189829" y="638738"/>
                  </a:lnTo>
                  <a:lnTo>
                    <a:pt x="137318" y="627856"/>
                  </a:lnTo>
                  <a:lnTo>
                    <a:pt x="91399" y="615411"/>
                  </a:lnTo>
                  <a:lnTo>
                    <a:pt x="53389" y="601717"/>
                  </a:lnTo>
                  <a:lnTo>
                    <a:pt x="6371" y="571828"/>
                  </a:lnTo>
                  <a:lnTo>
                    <a:pt x="0" y="556260"/>
                  </a:lnTo>
                  <a:lnTo>
                    <a:pt x="0" y="104140"/>
                  </a:lnTo>
                  <a:close/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40" y="660400"/>
                  </a:moveTo>
                  <a:lnTo>
                    <a:pt x="878840" y="6604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288279" y="4141469"/>
              <a:ext cx="878840" cy="104139"/>
            </a:xfrm>
            <a:custGeom>
              <a:avLst/>
              <a:gdLst/>
              <a:ahLst/>
              <a:cxnLst/>
              <a:rect l="l" t="t" r="r" b="b"/>
              <a:pathLst>
                <a:path w="878839" h="104139">
                  <a:moveTo>
                    <a:pt x="878840" y="0"/>
                  </a:moveTo>
                  <a:lnTo>
                    <a:pt x="0" y="0"/>
                  </a:lnTo>
                  <a:lnTo>
                    <a:pt x="6371" y="15568"/>
                  </a:lnTo>
                  <a:lnTo>
                    <a:pt x="53389" y="45457"/>
                  </a:lnTo>
                  <a:lnTo>
                    <a:pt x="91399" y="59151"/>
                  </a:lnTo>
                  <a:lnTo>
                    <a:pt x="137318" y="71596"/>
                  </a:lnTo>
                  <a:lnTo>
                    <a:pt x="189829" y="82478"/>
                  </a:lnTo>
                  <a:lnTo>
                    <a:pt x="247613" y="91486"/>
                  </a:lnTo>
                  <a:lnTo>
                    <a:pt x="309351" y="98308"/>
                  </a:lnTo>
                  <a:lnTo>
                    <a:pt x="373726" y="102629"/>
                  </a:lnTo>
                  <a:lnTo>
                    <a:pt x="439420" y="104139"/>
                  </a:lnTo>
                  <a:lnTo>
                    <a:pt x="505113" y="102629"/>
                  </a:lnTo>
                  <a:lnTo>
                    <a:pt x="569488" y="98308"/>
                  </a:lnTo>
                  <a:lnTo>
                    <a:pt x="631226" y="91486"/>
                  </a:lnTo>
                  <a:lnTo>
                    <a:pt x="689010" y="82478"/>
                  </a:lnTo>
                  <a:lnTo>
                    <a:pt x="741521" y="71596"/>
                  </a:lnTo>
                  <a:lnTo>
                    <a:pt x="787440" y="59151"/>
                  </a:lnTo>
                  <a:lnTo>
                    <a:pt x="825450" y="45457"/>
                  </a:lnTo>
                  <a:lnTo>
                    <a:pt x="872468" y="15568"/>
                  </a:lnTo>
                  <a:lnTo>
                    <a:pt x="87884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288279" y="4037329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4140"/>
                  </a:moveTo>
                  <a:lnTo>
                    <a:pt x="24607" y="134965"/>
                  </a:lnTo>
                  <a:lnTo>
                    <a:pt x="91399" y="163291"/>
                  </a:lnTo>
                  <a:lnTo>
                    <a:pt x="137318" y="175736"/>
                  </a:lnTo>
                  <a:lnTo>
                    <a:pt x="189829" y="186618"/>
                  </a:lnTo>
                  <a:lnTo>
                    <a:pt x="247613" y="195626"/>
                  </a:lnTo>
                  <a:lnTo>
                    <a:pt x="309351" y="202448"/>
                  </a:lnTo>
                  <a:lnTo>
                    <a:pt x="373726" y="206769"/>
                  </a:lnTo>
                  <a:lnTo>
                    <a:pt x="439420" y="208280"/>
                  </a:lnTo>
                  <a:lnTo>
                    <a:pt x="505113" y="206769"/>
                  </a:lnTo>
                  <a:lnTo>
                    <a:pt x="569488" y="202448"/>
                  </a:lnTo>
                  <a:lnTo>
                    <a:pt x="631226" y="195626"/>
                  </a:lnTo>
                  <a:lnTo>
                    <a:pt x="689010" y="186618"/>
                  </a:lnTo>
                  <a:lnTo>
                    <a:pt x="741521" y="175736"/>
                  </a:lnTo>
                  <a:lnTo>
                    <a:pt x="787440" y="163291"/>
                  </a:lnTo>
                  <a:lnTo>
                    <a:pt x="825450" y="149597"/>
                  </a:lnTo>
                  <a:lnTo>
                    <a:pt x="872468" y="119708"/>
                  </a:lnTo>
                  <a:lnTo>
                    <a:pt x="878840" y="104140"/>
                  </a:lnTo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40" y="660400"/>
                  </a:moveTo>
                  <a:lnTo>
                    <a:pt x="878840" y="6604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5410200" y="4224020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Ru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283959" y="3982720"/>
            <a:ext cx="1112520" cy="770890"/>
            <a:chOff x="6283959" y="3982720"/>
            <a:chExt cx="1112520" cy="770890"/>
          </a:xfrm>
        </p:grpSpPr>
        <p:sp>
          <p:nvSpPr>
            <p:cNvPr id="91" name="object 91"/>
            <p:cNvSpPr/>
            <p:nvPr/>
          </p:nvSpPr>
          <p:spPr>
            <a:xfrm>
              <a:off x="6283959" y="398272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556260" y="0"/>
                  </a:moveTo>
                  <a:lnTo>
                    <a:pt x="486888" y="1233"/>
                  </a:lnTo>
                  <a:lnTo>
                    <a:pt x="418482" y="4791"/>
                  </a:lnTo>
                  <a:lnTo>
                    <a:pt x="352008" y="10457"/>
                  </a:lnTo>
                  <a:lnTo>
                    <a:pt x="288431" y="18015"/>
                  </a:lnTo>
                  <a:lnTo>
                    <a:pt x="228716" y="27248"/>
                  </a:lnTo>
                  <a:lnTo>
                    <a:pt x="173831" y="37941"/>
                  </a:lnTo>
                  <a:lnTo>
                    <a:pt x="124740" y="49877"/>
                  </a:lnTo>
                  <a:lnTo>
                    <a:pt x="82408" y="62841"/>
                  </a:lnTo>
                  <a:lnTo>
                    <a:pt x="21889" y="90987"/>
                  </a:lnTo>
                  <a:lnTo>
                    <a:pt x="0" y="120649"/>
                  </a:lnTo>
                  <a:lnTo>
                    <a:pt x="0" y="648969"/>
                  </a:lnTo>
                  <a:lnTo>
                    <a:pt x="47803" y="693737"/>
                  </a:lnTo>
                  <a:lnTo>
                    <a:pt x="124740" y="720760"/>
                  </a:lnTo>
                  <a:lnTo>
                    <a:pt x="173831" y="732789"/>
                  </a:lnTo>
                  <a:lnTo>
                    <a:pt x="228716" y="743549"/>
                  </a:lnTo>
                  <a:lnTo>
                    <a:pt x="288431" y="752827"/>
                  </a:lnTo>
                  <a:lnTo>
                    <a:pt x="352008" y="760412"/>
                  </a:lnTo>
                  <a:lnTo>
                    <a:pt x="418482" y="766092"/>
                  </a:lnTo>
                  <a:lnTo>
                    <a:pt x="486888" y="769655"/>
                  </a:lnTo>
                  <a:lnTo>
                    <a:pt x="556260" y="770889"/>
                  </a:lnTo>
                  <a:lnTo>
                    <a:pt x="625631" y="769655"/>
                  </a:lnTo>
                  <a:lnTo>
                    <a:pt x="694037" y="766092"/>
                  </a:lnTo>
                  <a:lnTo>
                    <a:pt x="760511" y="760412"/>
                  </a:lnTo>
                  <a:lnTo>
                    <a:pt x="824088" y="752827"/>
                  </a:lnTo>
                  <a:lnTo>
                    <a:pt x="883803" y="743549"/>
                  </a:lnTo>
                  <a:lnTo>
                    <a:pt x="938688" y="732789"/>
                  </a:lnTo>
                  <a:lnTo>
                    <a:pt x="987779" y="720760"/>
                  </a:lnTo>
                  <a:lnTo>
                    <a:pt x="1030111" y="707672"/>
                  </a:lnTo>
                  <a:lnTo>
                    <a:pt x="1090630" y="679167"/>
                  </a:lnTo>
                  <a:lnTo>
                    <a:pt x="1112519" y="648969"/>
                  </a:lnTo>
                  <a:lnTo>
                    <a:pt x="1112519" y="120649"/>
                  </a:lnTo>
                  <a:lnTo>
                    <a:pt x="1064716" y="76616"/>
                  </a:lnTo>
                  <a:lnTo>
                    <a:pt x="987779" y="49877"/>
                  </a:lnTo>
                  <a:lnTo>
                    <a:pt x="938688" y="37941"/>
                  </a:lnTo>
                  <a:lnTo>
                    <a:pt x="883803" y="27248"/>
                  </a:lnTo>
                  <a:lnTo>
                    <a:pt x="824088" y="18015"/>
                  </a:lnTo>
                  <a:lnTo>
                    <a:pt x="760511" y="10457"/>
                  </a:lnTo>
                  <a:lnTo>
                    <a:pt x="694037" y="4791"/>
                  </a:lnTo>
                  <a:lnTo>
                    <a:pt x="625631" y="1233"/>
                  </a:lnTo>
                  <a:lnTo>
                    <a:pt x="5562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6283959" y="398272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0" y="120649"/>
                  </a:moveTo>
                  <a:lnTo>
                    <a:pt x="47803" y="76616"/>
                  </a:lnTo>
                  <a:lnTo>
                    <a:pt x="124740" y="49877"/>
                  </a:lnTo>
                  <a:lnTo>
                    <a:pt x="173831" y="37941"/>
                  </a:lnTo>
                  <a:lnTo>
                    <a:pt x="228716" y="27248"/>
                  </a:lnTo>
                  <a:lnTo>
                    <a:pt x="288431" y="18015"/>
                  </a:lnTo>
                  <a:lnTo>
                    <a:pt x="352008" y="10457"/>
                  </a:lnTo>
                  <a:lnTo>
                    <a:pt x="418482" y="4791"/>
                  </a:lnTo>
                  <a:lnTo>
                    <a:pt x="486888" y="1233"/>
                  </a:lnTo>
                  <a:lnTo>
                    <a:pt x="556260" y="0"/>
                  </a:lnTo>
                  <a:lnTo>
                    <a:pt x="625631" y="1233"/>
                  </a:lnTo>
                  <a:lnTo>
                    <a:pt x="694037" y="4791"/>
                  </a:lnTo>
                  <a:lnTo>
                    <a:pt x="760511" y="10457"/>
                  </a:lnTo>
                  <a:lnTo>
                    <a:pt x="824088" y="18015"/>
                  </a:lnTo>
                  <a:lnTo>
                    <a:pt x="883803" y="27248"/>
                  </a:lnTo>
                  <a:lnTo>
                    <a:pt x="938688" y="37941"/>
                  </a:lnTo>
                  <a:lnTo>
                    <a:pt x="987779" y="49877"/>
                  </a:lnTo>
                  <a:lnTo>
                    <a:pt x="1030111" y="62841"/>
                  </a:lnTo>
                  <a:lnTo>
                    <a:pt x="1090630" y="90987"/>
                  </a:lnTo>
                  <a:lnTo>
                    <a:pt x="1112519" y="120649"/>
                  </a:lnTo>
                  <a:lnTo>
                    <a:pt x="1112519" y="648969"/>
                  </a:lnTo>
                  <a:lnTo>
                    <a:pt x="1064716" y="693737"/>
                  </a:lnTo>
                  <a:lnTo>
                    <a:pt x="987779" y="720760"/>
                  </a:lnTo>
                  <a:lnTo>
                    <a:pt x="938688" y="732789"/>
                  </a:lnTo>
                  <a:lnTo>
                    <a:pt x="883803" y="743549"/>
                  </a:lnTo>
                  <a:lnTo>
                    <a:pt x="824088" y="752827"/>
                  </a:lnTo>
                  <a:lnTo>
                    <a:pt x="760511" y="760412"/>
                  </a:lnTo>
                  <a:lnTo>
                    <a:pt x="694037" y="766092"/>
                  </a:lnTo>
                  <a:lnTo>
                    <a:pt x="625631" y="769655"/>
                  </a:lnTo>
                  <a:lnTo>
                    <a:pt x="556260" y="770889"/>
                  </a:lnTo>
                  <a:lnTo>
                    <a:pt x="486888" y="769655"/>
                  </a:lnTo>
                  <a:lnTo>
                    <a:pt x="418482" y="766092"/>
                  </a:lnTo>
                  <a:lnTo>
                    <a:pt x="352008" y="760412"/>
                  </a:lnTo>
                  <a:lnTo>
                    <a:pt x="288431" y="752827"/>
                  </a:lnTo>
                  <a:lnTo>
                    <a:pt x="228716" y="743549"/>
                  </a:lnTo>
                  <a:lnTo>
                    <a:pt x="173831" y="732789"/>
                  </a:lnTo>
                  <a:lnTo>
                    <a:pt x="124740" y="720760"/>
                  </a:lnTo>
                  <a:lnTo>
                    <a:pt x="82408" y="707672"/>
                  </a:lnTo>
                  <a:lnTo>
                    <a:pt x="21889" y="679167"/>
                  </a:lnTo>
                  <a:lnTo>
                    <a:pt x="0" y="648969"/>
                  </a:lnTo>
                  <a:lnTo>
                    <a:pt x="0" y="120649"/>
                  </a:lnTo>
                  <a:close/>
                </a:path>
                <a:path w="1112520" h="770889">
                  <a:moveTo>
                    <a:pt x="0" y="0"/>
                  </a:moveTo>
                  <a:lnTo>
                    <a:pt x="0" y="0"/>
                  </a:lnTo>
                </a:path>
                <a:path w="1112520" h="770889">
                  <a:moveTo>
                    <a:pt x="1112519" y="770889"/>
                  </a:moveTo>
                  <a:lnTo>
                    <a:pt x="1112519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283959" y="4103370"/>
              <a:ext cx="1112520" cy="121920"/>
            </a:xfrm>
            <a:custGeom>
              <a:avLst/>
              <a:gdLst/>
              <a:ahLst/>
              <a:cxnLst/>
              <a:rect l="l" t="t" r="r" b="b"/>
              <a:pathLst>
                <a:path w="1112520" h="121920">
                  <a:moveTo>
                    <a:pt x="1112519" y="0"/>
                  </a:moveTo>
                  <a:lnTo>
                    <a:pt x="0" y="0"/>
                  </a:lnTo>
                  <a:lnTo>
                    <a:pt x="5633" y="15204"/>
                  </a:lnTo>
                  <a:lnTo>
                    <a:pt x="47803" y="44767"/>
                  </a:lnTo>
                  <a:lnTo>
                    <a:pt x="124740" y="71790"/>
                  </a:lnTo>
                  <a:lnTo>
                    <a:pt x="173831" y="83819"/>
                  </a:lnTo>
                  <a:lnTo>
                    <a:pt x="228716" y="94579"/>
                  </a:lnTo>
                  <a:lnTo>
                    <a:pt x="288431" y="103857"/>
                  </a:lnTo>
                  <a:lnTo>
                    <a:pt x="352008" y="111442"/>
                  </a:lnTo>
                  <a:lnTo>
                    <a:pt x="418482" y="117122"/>
                  </a:lnTo>
                  <a:lnTo>
                    <a:pt x="486888" y="120685"/>
                  </a:lnTo>
                  <a:lnTo>
                    <a:pt x="556260" y="121919"/>
                  </a:lnTo>
                  <a:lnTo>
                    <a:pt x="625631" y="120685"/>
                  </a:lnTo>
                  <a:lnTo>
                    <a:pt x="694037" y="117122"/>
                  </a:lnTo>
                  <a:lnTo>
                    <a:pt x="760511" y="111442"/>
                  </a:lnTo>
                  <a:lnTo>
                    <a:pt x="824088" y="103857"/>
                  </a:lnTo>
                  <a:lnTo>
                    <a:pt x="883803" y="94579"/>
                  </a:lnTo>
                  <a:lnTo>
                    <a:pt x="938688" y="83819"/>
                  </a:lnTo>
                  <a:lnTo>
                    <a:pt x="987779" y="71790"/>
                  </a:lnTo>
                  <a:lnTo>
                    <a:pt x="1030111" y="58702"/>
                  </a:lnTo>
                  <a:lnTo>
                    <a:pt x="1090630" y="30197"/>
                  </a:lnTo>
                  <a:lnTo>
                    <a:pt x="111251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283959" y="3982720"/>
              <a:ext cx="1112520" cy="770890"/>
            </a:xfrm>
            <a:custGeom>
              <a:avLst/>
              <a:gdLst/>
              <a:ahLst/>
              <a:cxnLst/>
              <a:rect l="l" t="t" r="r" b="b"/>
              <a:pathLst>
                <a:path w="1112520" h="770889">
                  <a:moveTo>
                    <a:pt x="0" y="120649"/>
                  </a:moveTo>
                  <a:lnTo>
                    <a:pt x="47803" y="165417"/>
                  </a:lnTo>
                  <a:lnTo>
                    <a:pt x="124740" y="192440"/>
                  </a:lnTo>
                  <a:lnTo>
                    <a:pt x="173831" y="204469"/>
                  </a:lnTo>
                  <a:lnTo>
                    <a:pt x="228716" y="215229"/>
                  </a:lnTo>
                  <a:lnTo>
                    <a:pt x="288431" y="224507"/>
                  </a:lnTo>
                  <a:lnTo>
                    <a:pt x="352008" y="232092"/>
                  </a:lnTo>
                  <a:lnTo>
                    <a:pt x="418482" y="237772"/>
                  </a:lnTo>
                  <a:lnTo>
                    <a:pt x="486888" y="241335"/>
                  </a:lnTo>
                  <a:lnTo>
                    <a:pt x="556260" y="242569"/>
                  </a:lnTo>
                  <a:lnTo>
                    <a:pt x="625631" y="241335"/>
                  </a:lnTo>
                  <a:lnTo>
                    <a:pt x="694037" y="237772"/>
                  </a:lnTo>
                  <a:lnTo>
                    <a:pt x="760511" y="232092"/>
                  </a:lnTo>
                  <a:lnTo>
                    <a:pt x="824088" y="224507"/>
                  </a:lnTo>
                  <a:lnTo>
                    <a:pt x="883803" y="215229"/>
                  </a:lnTo>
                  <a:lnTo>
                    <a:pt x="938688" y="204469"/>
                  </a:lnTo>
                  <a:lnTo>
                    <a:pt x="987779" y="192440"/>
                  </a:lnTo>
                  <a:lnTo>
                    <a:pt x="1030111" y="179352"/>
                  </a:lnTo>
                  <a:lnTo>
                    <a:pt x="1090630" y="150847"/>
                  </a:lnTo>
                  <a:lnTo>
                    <a:pt x="1106886" y="135854"/>
                  </a:lnTo>
                  <a:lnTo>
                    <a:pt x="1112519" y="120649"/>
                  </a:lnTo>
                </a:path>
                <a:path w="1112520" h="770889">
                  <a:moveTo>
                    <a:pt x="0" y="0"/>
                  </a:moveTo>
                  <a:lnTo>
                    <a:pt x="0" y="0"/>
                  </a:lnTo>
                </a:path>
                <a:path w="1112520" h="770889">
                  <a:moveTo>
                    <a:pt x="1112519" y="770889"/>
                  </a:moveTo>
                  <a:lnTo>
                    <a:pt x="1112519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6319520" y="4232909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513319" y="3982720"/>
            <a:ext cx="1522730" cy="770890"/>
            <a:chOff x="7513319" y="3982720"/>
            <a:chExt cx="1522730" cy="770890"/>
          </a:xfrm>
        </p:grpSpPr>
        <p:sp>
          <p:nvSpPr>
            <p:cNvPr id="97" name="object 97"/>
            <p:cNvSpPr/>
            <p:nvPr/>
          </p:nvSpPr>
          <p:spPr>
            <a:xfrm>
              <a:off x="7513319" y="398272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760729" y="0"/>
                  </a:moveTo>
                  <a:lnTo>
                    <a:pt x="689609" y="699"/>
                  </a:lnTo>
                  <a:lnTo>
                    <a:pt x="619018" y="2735"/>
                  </a:lnTo>
                  <a:lnTo>
                    <a:pt x="549517" y="6019"/>
                  </a:lnTo>
                  <a:lnTo>
                    <a:pt x="481667" y="10457"/>
                  </a:lnTo>
                  <a:lnTo>
                    <a:pt x="416027" y="15960"/>
                  </a:lnTo>
                  <a:lnTo>
                    <a:pt x="353156" y="22435"/>
                  </a:lnTo>
                  <a:lnTo>
                    <a:pt x="293616" y="29793"/>
                  </a:lnTo>
                  <a:lnTo>
                    <a:pt x="237966" y="37941"/>
                  </a:lnTo>
                  <a:lnTo>
                    <a:pt x="186765" y="46788"/>
                  </a:lnTo>
                  <a:lnTo>
                    <a:pt x="140575" y="56244"/>
                  </a:lnTo>
                  <a:lnTo>
                    <a:pt x="99955" y="66217"/>
                  </a:lnTo>
                  <a:lnTo>
                    <a:pt x="37663" y="87350"/>
                  </a:lnTo>
                  <a:lnTo>
                    <a:pt x="4371" y="109458"/>
                  </a:lnTo>
                  <a:lnTo>
                    <a:pt x="0" y="120649"/>
                  </a:lnTo>
                  <a:lnTo>
                    <a:pt x="0" y="648969"/>
                  </a:lnTo>
                  <a:lnTo>
                    <a:pt x="37663" y="682858"/>
                  </a:lnTo>
                  <a:lnTo>
                    <a:pt x="99955" y="704259"/>
                  </a:lnTo>
                  <a:lnTo>
                    <a:pt x="140575" y="714335"/>
                  </a:lnTo>
                  <a:lnTo>
                    <a:pt x="186765" y="723875"/>
                  </a:lnTo>
                  <a:lnTo>
                    <a:pt x="237966" y="732789"/>
                  </a:lnTo>
                  <a:lnTo>
                    <a:pt x="293616" y="740990"/>
                  </a:lnTo>
                  <a:lnTo>
                    <a:pt x="353156" y="748387"/>
                  </a:lnTo>
                  <a:lnTo>
                    <a:pt x="416027" y="754890"/>
                  </a:lnTo>
                  <a:lnTo>
                    <a:pt x="481667" y="760412"/>
                  </a:lnTo>
                  <a:lnTo>
                    <a:pt x="549517" y="764862"/>
                  </a:lnTo>
                  <a:lnTo>
                    <a:pt x="619018" y="768151"/>
                  </a:lnTo>
                  <a:lnTo>
                    <a:pt x="689609" y="770190"/>
                  </a:lnTo>
                  <a:lnTo>
                    <a:pt x="760729" y="770889"/>
                  </a:lnTo>
                  <a:lnTo>
                    <a:pt x="832074" y="770190"/>
                  </a:lnTo>
                  <a:lnTo>
                    <a:pt x="902860" y="768151"/>
                  </a:lnTo>
                  <a:lnTo>
                    <a:pt x="972531" y="764862"/>
                  </a:lnTo>
                  <a:lnTo>
                    <a:pt x="1040526" y="760412"/>
                  </a:lnTo>
                  <a:lnTo>
                    <a:pt x="1106290" y="754890"/>
                  </a:lnTo>
                  <a:lnTo>
                    <a:pt x="1169263" y="748387"/>
                  </a:lnTo>
                  <a:lnTo>
                    <a:pt x="1228887" y="740990"/>
                  </a:lnTo>
                  <a:lnTo>
                    <a:pt x="1284604" y="732789"/>
                  </a:lnTo>
                  <a:lnTo>
                    <a:pt x="1335857" y="723875"/>
                  </a:lnTo>
                  <a:lnTo>
                    <a:pt x="1382087" y="714335"/>
                  </a:lnTo>
                  <a:lnTo>
                    <a:pt x="1422736" y="704259"/>
                  </a:lnTo>
                  <a:lnTo>
                    <a:pt x="1485057" y="682858"/>
                  </a:lnTo>
                  <a:lnTo>
                    <a:pt x="1518358" y="660385"/>
                  </a:lnTo>
                  <a:lnTo>
                    <a:pt x="1522729" y="648969"/>
                  </a:lnTo>
                  <a:lnTo>
                    <a:pt x="1522729" y="120649"/>
                  </a:lnTo>
                  <a:lnTo>
                    <a:pt x="1485057" y="87350"/>
                  </a:lnTo>
                  <a:lnTo>
                    <a:pt x="1422736" y="66217"/>
                  </a:lnTo>
                  <a:lnTo>
                    <a:pt x="1382087" y="56244"/>
                  </a:lnTo>
                  <a:lnTo>
                    <a:pt x="1335857" y="46788"/>
                  </a:lnTo>
                  <a:lnTo>
                    <a:pt x="1284604" y="37941"/>
                  </a:lnTo>
                  <a:lnTo>
                    <a:pt x="1228887" y="29793"/>
                  </a:lnTo>
                  <a:lnTo>
                    <a:pt x="1169263" y="22435"/>
                  </a:lnTo>
                  <a:lnTo>
                    <a:pt x="1106290" y="15960"/>
                  </a:lnTo>
                  <a:lnTo>
                    <a:pt x="1040526" y="10457"/>
                  </a:lnTo>
                  <a:lnTo>
                    <a:pt x="972531" y="6019"/>
                  </a:lnTo>
                  <a:lnTo>
                    <a:pt x="902860" y="2735"/>
                  </a:lnTo>
                  <a:lnTo>
                    <a:pt x="832074" y="699"/>
                  </a:lnTo>
                  <a:lnTo>
                    <a:pt x="7607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513319" y="398272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0" y="120649"/>
                  </a:moveTo>
                  <a:lnTo>
                    <a:pt x="37663" y="87350"/>
                  </a:lnTo>
                  <a:lnTo>
                    <a:pt x="99955" y="66217"/>
                  </a:lnTo>
                  <a:lnTo>
                    <a:pt x="140575" y="56244"/>
                  </a:lnTo>
                  <a:lnTo>
                    <a:pt x="186765" y="46788"/>
                  </a:lnTo>
                  <a:lnTo>
                    <a:pt x="237966" y="37941"/>
                  </a:lnTo>
                  <a:lnTo>
                    <a:pt x="293616" y="29793"/>
                  </a:lnTo>
                  <a:lnTo>
                    <a:pt x="353156" y="22435"/>
                  </a:lnTo>
                  <a:lnTo>
                    <a:pt x="416027" y="15960"/>
                  </a:lnTo>
                  <a:lnTo>
                    <a:pt x="481667" y="10457"/>
                  </a:lnTo>
                  <a:lnTo>
                    <a:pt x="549517" y="6019"/>
                  </a:lnTo>
                  <a:lnTo>
                    <a:pt x="619018" y="2735"/>
                  </a:lnTo>
                  <a:lnTo>
                    <a:pt x="689609" y="699"/>
                  </a:lnTo>
                  <a:lnTo>
                    <a:pt x="760729" y="0"/>
                  </a:lnTo>
                  <a:lnTo>
                    <a:pt x="832074" y="699"/>
                  </a:lnTo>
                  <a:lnTo>
                    <a:pt x="902860" y="2735"/>
                  </a:lnTo>
                  <a:lnTo>
                    <a:pt x="972531" y="6019"/>
                  </a:lnTo>
                  <a:lnTo>
                    <a:pt x="1040526" y="10457"/>
                  </a:lnTo>
                  <a:lnTo>
                    <a:pt x="1106290" y="15960"/>
                  </a:lnTo>
                  <a:lnTo>
                    <a:pt x="1169263" y="22435"/>
                  </a:lnTo>
                  <a:lnTo>
                    <a:pt x="1228887" y="29793"/>
                  </a:lnTo>
                  <a:lnTo>
                    <a:pt x="1284604" y="37941"/>
                  </a:lnTo>
                  <a:lnTo>
                    <a:pt x="1335857" y="46788"/>
                  </a:lnTo>
                  <a:lnTo>
                    <a:pt x="1382087" y="56244"/>
                  </a:lnTo>
                  <a:lnTo>
                    <a:pt x="1422736" y="66217"/>
                  </a:lnTo>
                  <a:lnTo>
                    <a:pt x="1485057" y="87350"/>
                  </a:lnTo>
                  <a:lnTo>
                    <a:pt x="1518358" y="109458"/>
                  </a:lnTo>
                  <a:lnTo>
                    <a:pt x="1522729" y="120649"/>
                  </a:lnTo>
                  <a:lnTo>
                    <a:pt x="1522729" y="648969"/>
                  </a:lnTo>
                  <a:lnTo>
                    <a:pt x="1485057" y="682858"/>
                  </a:lnTo>
                  <a:lnTo>
                    <a:pt x="1422736" y="704259"/>
                  </a:lnTo>
                  <a:lnTo>
                    <a:pt x="1382087" y="714335"/>
                  </a:lnTo>
                  <a:lnTo>
                    <a:pt x="1335857" y="723875"/>
                  </a:lnTo>
                  <a:lnTo>
                    <a:pt x="1284604" y="732789"/>
                  </a:lnTo>
                  <a:lnTo>
                    <a:pt x="1228887" y="740990"/>
                  </a:lnTo>
                  <a:lnTo>
                    <a:pt x="1169263" y="748387"/>
                  </a:lnTo>
                  <a:lnTo>
                    <a:pt x="1106290" y="754890"/>
                  </a:lnTo>
                  <a:lnTo>
                    <a:pt x="1040526" y="760412"/>
                  </a:lnTo>
                  <a:lnTo>
                    <a:pt x="972531" y="764862"/>
                  </a:lnTo>
                  <a:lnTo>
                    <a:pt x="902860" y="768151"/>
                  </a:lnTo>
                  <a:lnTo>
                    <a:pt x="832074" y="770190"/>
                  </a:lnTo>
                  <a:lnTo>
                    <a:pt x="760729" y="770889"/>
                  </a:lnTo>
                  <a:lnTo>
                    <a:pt x="689609" y="770190"/>
                  </a:lnTo>
                  <a:lnTo>
                    <a:pt x="619018" y="768151"/>
                  </a:lnTo>
                  <a:lnTo>
                    <a:pt x="549517" y="764862"/>
                  </a:lnTo>
                  <a:lnTo>
                    <a:pt x="481667" y="760412"/>
                  </a:lnTo>
                  <a:lnTo>
                    <a:pt x="416027" y="754890"/>
                  </a:lnTo>
                  <a:lnTo>
                    <a:pt x="353156" y="748387"/>
                  </a:lnTo>
                  <a:lnTo>
                    <a:pt x="293616" y="740990"/>
                  </a:lnTo>
                  <a:lnTo>
                    <a:pt x="237966" y="732789"/>
                  </a:lnTo>
                  <a:lnTo>
                    <a:pt x="186765" y="723875"/>
                  </a:lnTo>
                  <a:lnTo>
                    <a:pt x="140575" y="714335"/>
                  </a:lnTo>
                  <a:lnTo>
                    <a:pt x="99955" y="704259"/>
                  </a:lnTo>
                  <a:lnTo>
                    <a:pt x="37663" y="682858"/>
                  </a:lnTo>
                  <a:lnTo>
                    <a:pt x="4371" y="660385"/>
                  </a:lnTo>
                  <a:lnTo>
                    <a:pt x="0" y="648969"/>
                  </a:lnTo>
                  <a:lnTo>
                    <a:pt x="0" y="120649"/>
                  </a:lnTo>
                  <a:close/>
                </a:path>
                <a:path w="1522729" h="770889">
                  <a:moveTo>
                    <a:pt x="0" y="0"/>
                  </a:moveTo>
                  <a:lnTo>
                    <a:pt x="0" y="0"/>
                  </a:lnTo>
                </a:path>
                <a:path w="1522729" h="770889">
                  <a:moveTo>
                    <a:pt x="1522729" y="770889"/>
                  </a:moveTo>
                  <a:lnTo>
                    <a:pt x="1522729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513319" y="4103370"/>
              <a:ext cx="1522730" cy="121920"/>
            </a:xfrm>
            <a:custGeom>
              <a:avLst/>
              <a:gdLst/>
              <a:ahLst/>
              <a:cxnLst/>
              <a:rect l="l" t="t" r="r" b="b"/>
              <a:pathLst>
                <a:path w="1522729" h="121920">
                  <a:moveTo>
                    <a:pt x="1522729" y="0"/>
                  </a:moveTo>
                  <a:lnTo>
                    <a:pt x="0" y="0"/>
                  </a:lnTo>
                  <a:lnTo>
                    <a:pt x="4371" y="11415"/>
                  </a:lnTo>
                  <a:lnTo>
                    <a:pt x="37663" y="33888"/>
                  </a:lnTo>
                  <a:lnTo>
                    <a:pt x="99955" y="55289"/>
                  </a:lnTo>
                  <a:lnTo>
                    <a:pt x="140575" y="65365"/>
                  </a:lnTo>
                  <a:lnTo>
                    <a:pt x="186765" y="74905"/>
                  </a:lnTo>
                  <a:lnTo>
                    <a:pt x="237966" y="83819"/>
                  </a:lnTo>
                  <a:lnTo>
                    <a:pt x="293616" y="92020"/>
                  </a:lnTo>
                  <a:lnTo>
                    <a:pt x="353156" y="99417"/>
                  </a:lnTo>
                  <a:lnTo>
                    <a:pt x="416027" y="105920"/>
                  </a:lnTo>
                  <a:lnTo>
                    <a:pt x="481667" y="111442"/>
                  </a:lnTo>
                  <a:lnTo>
                    <a:pt x="549517" y="115892"/>
                  </a:lnTo>
                  <a:lnTo>
                    <a:pt x="619018" y="119181"/>
                  </a:lnTo>
                  <a:lnTo>
                    <a:pt x="689609" y="121220"/>
                  </a:lnTo>
                  <a:lnTo>
                    <a:pt x="760729" y="121919"/>
                  </a:lnTo>
                  <a:lnTo>
                    <a:pt x="832074" y="121220"/>
                  </a:lnTo>
                  <a:lnTo>
                    <a:pt x="902860" y="119181"/>
                  </a:lnTo>
                  <a:lnTo>
                    <a:pt x="972531" y="115892"/>
                  </a:lnTo>
                  <a:lnTo>
                    <a:pt x="1040526" y="111442"/>
                  </a:lnTo>
                  <a:lnTo>
                    <a:pt x="1106290" y="105920"/>
                  </a:lnTo>
                  <a:lnTo>
                    <a:pt x="1169263" y="99417"/>
                  </a:lnTo>
                  <a:lnTo>
                    <a:pt x="1228887" y="92020"/>
                  </a:lnTo>
                  <a:lnTo>
                    <a:pt x="1284604" y="83819"/>
                  </a:lnTo>
                  <a:lnTo>
                    <a:pt x="1335857" y="74905"/>
                  </a:lnTo>
                  <a:lnTo>
                    <a:pt x="1382087" y="65365"/>
                  </a:lnTo>
                  <a:lnTo>
                    <a:pt x="1422736" y="55289"/>
                  </a:lnTo>
                  <a:lnTo>
                    <a:pt x="1485057" y="33888"/>
                  </a:lnTo>
                  <a:lnTo>
                    <a:pt x="1518358" y="11415"/>
                  </a:lnTo>
                  <a:lnTo>
                    <a:pt x="15227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513319" y="3982720"/>
              <a:ext cx="1522730" cy="770890"/>
            </a:xfrm>
            <a:custGeom>
              <a:avLst/>
              <a:gdLst/>
              <a:ahLst/>
              <a:cxnLst/>
              <a:rect l="l" t="t" r="r" b="b"/>
              <a:pathLst>
                <a:path w="1522729" h="770889">
                  <a:moveTo>
                    <a:pt x="0" y="120649"/>
                  </a:moveTo>
                  <a:lnTo>
                    <a:pt x="37663" y="154538"/>
                  </a:lnTo>
                  <a:lnTo>
                    <a:pt x="99955" y="175939"/>
                  </a:lnTo>
                  <a:lnTo>
                    <a:pt x="140575" y="186015"/>
                  </a:lnTo>
                  <a:lnTo>
                    <a:pt x="186765" y="195555"/>
                  </a:lnTo>
                  <a:lnTo>
                    <a:pt x="237966" y="204469"/>
                  </a:lnTo>
                  <a:lnTo>
                    <a:pt x="293616" y="212670"/>
                  </a:lnTo>
                  <a:lnTo>
                    <a:pt x="353156" y="220067"/>
                  </a:lnTo>
                  <a:lnTo>
                    <a:pt x="416027" y="226570"/>
                  </a:lnTo>
                  <a:lnTo>
                    <a:pt x="481667" y="232092"/>
                  </a:lnTo>
                  <a:lnTo>
                    <a:pt x="549517" y="236542"/>
                  </a:lnTo>
                  <a:lnTo>
                    <a:pt x="619018" y="239831"/>
                  </a:lnTo>
                  <a:lnTo>
                    <a:pt x="689609" y="241870"/>
                  </a:lnTo>
                  <a:lnTo>
                    <a:pt x="760729" y="242569"/>
                  </a:lnTo>
                  <a:lnTo>
                    <a:pt x="832074" y="241870"/>
                  </a:lnTo>
                  <a:lnTo>
                    <a:pt x="902860" y="239831"/>
                  </a:lnTo>
                  <a:lnTo>
                    <a:pt x="972531" y="236542"/>
                  </a:lnTo>
                  <a:lnTo>
                    <a:pt x="1040526" y="232092"/>
                  </a:lnTo>
                  <a:lnTo>
                    <a:pt x="1106290" y="226570"/>
                  </a:lnTo>
                  <a:lnTo>
                    <a:pt x="1169263" y="220067"/>
                  </a:lnTo>
                  <a:lnTo>
                    <a:pt x="1228887" y="212670"/>
                  </a:lnTo>
                  <a:lnTo>
                    <a:pt x="1284604" y="204469"/>
                  </a:lnTo>
                  <a:lnTo>
                    <a:pt x="1335857" y="195555"/>
                  </a:lnTo>
                  <a:lnTo>
                    <a:pt x="1382087" y="186015"/>
                  </a:lnTo>
                  <a:lnTo>
                    <a:pt x="1422736" y="175939"/>
                  </a:lnTo>
                  <a:lnTo>
                    <a:pt x="1485057" y="154538"/>
                  </a:lnTo>
                  <a:lnTo>
                    <a:pt x="1518358" y="132065"/>
                  </a:lnTo>
                  <a:lnTo>
                    <a:pt x="1522729" y="120649"/>
                  </a:lnTo>
                </a:path>
                <a:path w="1522729" h="770889">
                  <a:moveTo>
                    <a:pt x="0" y="0"/>
                  </a:moveTo>
                  <a:lnTo>
                    <a:pt x="0" y="0"/>
                  </a:lnTo>
                </a:path>
                <a:path w="1522729" h="770889">
                  <a:moveTo>
                    <a:pt x="1522729" y="770889"/>
                  </a:moveTo>
                  <a:lnTo>
                    <a:pt x="1522729" y="77088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7550150" y="4232909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Hidrografia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815079" y="6071870"/>
            <a:ext cx="1347470" cy="769620"/>
            <a:chOff x="3815079" y="6071870"/>
            <a:chExt cx="1347470" cy="769620"/>
          </a:xfrm>
        </p:grpSpPr>
        <p:sp>
          <p:nvSpPr>
            <p:cNvPr id="103" name="object 103"/>
            <p:cNvSpPr/>
            <p:nvPr/>
          </p:nvSpPr>
          <p:spPr>
            <a:xfrm>
              <a:off x="3815079" y="6071870"/>
              <a:ext cx="1347470" cy="769620"/>
            </a:xfrm>
            <a:custGeom>
              <a:avLst/>
              <a:gdLst/>
              <a:ahLst/>
              <a:cxnLst/>
              <a:rect l="l" t="t" r="r" b="b"/>
              <a:pathLst>
                <a:path w="1347470" h="769620">
                  <a:moveTo>
                    <a:pt x="674370" y="0"/>
                  </a:moveTo>
                  <a:lnTo>
                    <a:pt x="606922" y="778"/>
                  </a:lnTo>
                  <a:lnTo>
                    <a:pt x="540104" y="3044"/>
                  </a:lnTo>
                  <a:lnTo>
                    <a:pt x="474512" y="6695"/>
                  </a:lnTo>
                  <a:lnTo>
                    <a:pt x="410742" y="11626"/>
                  </a:lnTo>
                  <a:lnTo>
                    <a:pt x="349391" y="17732"/>
                  </a:lnTo>
                  <a:lnTo>
                    <a:pt x="291053" y="24912"/>
                  </a:lnTo>
                  <a:lnTo>
                    <a:pt x="236326" y="33060"/>
                  </a:lnTo>
                  <a:lnTo>
                    <a:pt x="185804" y="42072"/>
                  </a:lnTo>
                  <a:lnTo>
                    <a:pt x="140086" y="51846"/>
                  </a:lnTo>
                  <a:lnTo>
                    <a:pt x="99765" y="62277"/>
                  </a:lnTo>
                  <a:lnTo>
                    <a:pt x="37703" y="84693"/>
                  </a:lnTo>
                  <a:lnTo>
                    <a:pt x="4387" y="108492"/>
                  </a:lnTo>
                  <a:lnTo>
                    <a:pt x="0" y="120649"/>
                  </a:lnTo>
                  <a:lnTo>
                    <a:pt x="0" y="647699"/>
                  </a:lnTo>
                  <a:lnTo>
                    <a:pt x="37703" y="683788"/>
                  </a:lnTo>
                  <a:lnTo>
                    <a:pt x="99765" y="706402"/>
                  </a:lnTo>
                  <a:lnTo>
                    <a:pt x="140086" y="716950"/>
                  </a:lnTo>
                  <a:lnTo>
                    <a:pt x="185804" y="726848"/>
                  </a:lnTo>
                  <a:lnTo>
                    <a:pt x="236326" y="735988"/>
                  </a:lnTo>
                  <a:lnTo>
                    <a:pt x="291053" y="744260"/>
                  </a:lnTo>
                  <a:lnTo>
                    <a:pt x="349391" y="751557"/>
                  </a:lnTo>
                  <a:lnTo>
                    <a:pt x="410742" y="757771"/>
                  </a:lnTo>
                  <a:lnTo>
                    <a:pt x="474512" y="762792"/>
                  </a:lnTo>
                  <a:lnTo>
                    <a:pt x="540104" y="766513"/>
                  </a:lnTo>
                  <a:lnTo>
                    <a:pt x="606922" y="768825"/>
                  </a:lnTo>
                  <a:lnTo>
                    <a:pt x="674370" y="769619"/>
                  </a:lnTo>
                  <a:lnTo>
                    <a:pt x="741580" y="768825"/>
                  </a:lnTo>
                  <a:lnTo>
                    <a:pt x="808192" y="766513"/>
                  </a:lnTo>
                  <a:lnTo>
                    <a:pt x="873607" y="762792"/>
                  </a:lnTo>
                  <a:lnTo>
                    <a:pt x="937228" y="757771"/>
                  </a:lnTo>
                  <a:lnTo>
                    <a:pt x="998455" y="751557"/>
                  </a:lnTo>
                  <a:lnTo>
                    <a:pt x="1056690" y="744260"/>
                  </a:lnTo>
                  <a:lnTo>
                    <a:pt x="1111336" y="735988"/>
                  </a:lnTo>
                  <a:lnTo>
                    <a:pt x="1161794" y="726848"/>
                  </a:lnTo>
                  <a:lnTo>
                    <a:pt x="1207465" y="716950"/>
                  </a:lnTo>
                  <a:lnTo>
                    <a:pt x="1247751" y="706402"/>
                  </a:lnTo>
                  <a:lnTo>
                    <a:pt x="1309776" y="683788"/>
                  </a:lnTo>
                  <a:lnTo>
                    <a:pt x="1343082" y="659873"/>
                  </a:lnTo>
                  <a:lnTo>
                    <a:pt x="1347470" y="647699"/>
                  </a:lnTo>
                  <a:lnTo>
                    <a:pt x="1347470" y="120649"/>
                  </a:lnTo>
                  <a:lnTo>
                    <a:pt x="1309776" y="84693"/>
                  </a:lnTo>
                  <a:lnTo>
                    <a:pt x="1247751" y="62277"/>
                  </a:lnTo>
                  <a:lnTo>
                    <a:pt x="1207465" y="51846"/>
                  </a:lnTo>
                  <a:lnTo>
                    <a:pt x="1161794" y="42072"/>
                  </a:lnTo>
                  <a:lnTo>
                    <a:pt x="1111336" y="33060"/>
                  </a:lnTo>
                  <a:lnTo>
                    <a:pt x="1056690" y="24912"/>
                  </a:lnTo>
                  <a:lnTo>
                    <a:pt x="998455" y="17732"/>
                  </a:lnTo>
                  <a:lnTo>
                    <a:pt x="937228" y="11626"/>
                  </a:lnTo>
                  <a:lnTo>
                    <a:pt x="873607" y="6695"/>
                  </a:lnTo>
                  <a:lnTo>
                    <a:pt x="808192" y="3044"/>
                  </a:lnTo>
                  <a:lnTo>
                    <a:pt x="741580" y="778"/>
                  </a:lnTo>
                  <a:lnTo>
                    <a:pt x="6743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3815079" y="6071870"/>
              <a:ext cx="1347470" cy="769620"/>
            </a:xfrm>
            <a:custGeom>
              <a:avLst/>
              <a:gdLst/>
              <a:ahLst/>
              <a:cxnLst/>
              <a:rect l="l" t="t" r="r" b="b"/>
              <a:pathLst>
                <a:path w="1347470" h="769620">
                  <a:moveTo>
                    <a:pt x="0" y="120649"/>
                  </a:moveTo>
                  <a:lnTo>
                    <a:pt x="37703" y="84693"/>
                  </a:lnTo>
                  <a:lnTo>
                    <a:pt x="99765" y="62277"/>
                  </a:lnTo>
                  <a:lnTo>
                    <a:pt x="140086" y="51846"/>
                  </a:lnTo>
                  <a:lnTo>
                    <a:pt x="185804" y="42072"/>
                  </a:lnTo>
                  <a:lnTo>
                    <a:pt x="236326" y="33060"/>
                  </a:lnTo>
                  <a:lnTo>
                    <a:pt x="291053" y="24912"/>
                  </a:lnTo>
                  <a:lnTo>
                    <a:pt x="349391" y="17732"/>
                  </a:lnTo>
                  <a:lnTo>
                    <a:pt x="410742" y="11626"/>
                  </a:lnTo>
                  <a:lnTo>
                    <a:pt x="474512" y="6695"/>
                  </a:lnTo>
                  <a:lnTo>
                    <a:pt x="540104" y="3044"/>
                  </a:lnTo>
                  <a:lnTo>
                    <a:pt x="606922" y="778"/>
                  </a:lnTo>
                  <a:lnTo>
                    <a:pt x="674370" y="0"/>
                  </a:lnTo>
                  <a:lnTo>
                    <a:pt x="741580" y="778"/>
                  </a:lnTo>
                  <a:lnTo>
                    <a:pt x="808192" y="3044"/>
                  </a:lnTo>
                  <a:lnTo>
                    <a:pt x="873607" y="6695"/>
                  </a:lnTo>
                  <a:lnTo>
                    <a:pt x="937228" y="11626"/>
                  </a:lnTo>
                  <a:lnTo>
                    <a:pt x="998455" y="17732"/>
                  </a:lnTo>
                  <a:lnTo>
                    <a:pt x="1056690" y="24912"/>
                  </a:lnTo>
                  <a:lnTo>
                    <a:pt x="1111336" y="33060"/>
                  </a:lnTo>
                  <a:lnTo>
                    <a:pt x="1161794" y="42072"/>
                  </a:lnTo>
                  <a:lnTo>
                    <a:pt x="1207465" y="51846"/>
                  </a:lnTo>
                  <a:lnTo>
                    <a:pt x="1247751" y="62277"/>
                  </a:lnTo>
                  <a:lnTo>
                    <a:pt x="1309776" y="84693"/>
                  </a:lnTo>
                  <a:lnTo>
                    <a:pt x="1343082" y="108492"/>
                  </a:lnTo>
                  <a:lnTo>
                    <a:pt x="1347470" y="120649"/>
                  </a:lnTo>
                  <a:lnTo>
                    <a:pt x="1347470" y="647699"/>
                  </a:lnTo>
                  <a:lnTo>
                    <a:pt x="1309776" y="683788"/>
                  </a:lnTo>
                  <a:lnTo>
                    <a:pt x="1247751" y="706402"/>
                  </a:lnTo>
                  <a:lnTo>
                    <a:pt x="1207465" y="716950"/>
                  </a:lnTo>
                  <a:lnTo>
                    <a:pt x="1161794" y="726848"/>
                  </a:lnTo>
                  <a:lnTo>
                    <a:pt x="1111336" y="735988"/>
                  </a:lnTo>
                  <a:lnTo>
                    <a:pt x="1056690" y="744260"/>
                  </a:lnTo>
                  <a:lnTo>
                    <a:pt x="998455" y="751557"/>
                  </a:lnTo>
                  <a:lnTo>
                    <a:pt x="937228" y="757771"/>
                  </a:lnTo>
                  <a:lnTo>
                    <a:pt x="873607" y="762792"/>
                  </a:lnTo>
                  <a:lnTo>
                    <a:pt x="808192" y="766513"/>
                  </a:lnTo>
                  <a:lnTo>
                    <a:pt x="741580" y="768825"/>
                  </a:lnTo>
                  <a:lnTo>
                    <a:pt x="674370" y="769619"/>
                  </a:lnTo>
                  <a:lnTo>
                    <a:pt x="606922" y="768825"/>
                  </a:lnTo>
                  <a:lnTo>
                    <a:pt x="540104" y="766513"/>
                  </a:lnTo>
                  <a:lnTo>
                    <a:pt x="474512" y="762792"/>
                  </a:lnTo>
                  <a:lnTo>
                    <a:pt x="410742" y="757771"/>
                  </a:lnTo>
                  <a:lnTo>
                    <a:pt x="349391" y="751557"/>
                  </a:lnTo>
                  <a:lnTo>
                    <a:pt x="291053" y="744260"/>
                  </a:lnTo>
                  <a:lnTo>
                    <a:pt x="236326" y="735988"/>
                  </a:lnTo>
                  <a:lnTo>
                    <a:pt x="185804" y="726848"/>
                  </a:lnTo>
                  <a:lnTo>
                    <a:pt x="140086" y="716950"/>
                  </a:lnTo>
                  <a:lnTo>
                    <a:pt x="99765" y="706402"/>
                  </a:lnTo>
                  <a:lnTo>
                    <a:pt x="37703" y="683788"/>
                  </a:lnTo>
                  <a:lnTo>
                    <a:pt x="4387" y="659873"/>
                  </a:lnTo>
                  <a:lnTo>
                    <a:pt x="0" y="647699"/>
                  </a:lnTo>
                  <a:lnTo>
                    <a:pt x="0" y="120649"/>
                  </a:lnTo>
                  <a:close/>
                </a:path>
                <a:path w="1347470" h="769620">
                  <a:moveTo>
                    <a:pt x="0" y="0"/>
                  </a:moveTo>
                  <a:lnTo>
                    <a:pt x="0" y="0"/>
                  </a:lnTo>
                </a:path>
                <a:path w="1347470" h="769620">
                  <a:moveTo>
                    <a:pt x="1347470" y="769619"/>
                  </a:moveTo>
                  <a:lnTo>
                    <a:pt x="1347470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815079" y="6192520"/>
              <a:ext cx="1347470" cy="120650"/>
            </a:xfrm>
            <a:custGeom>
              <a:avLst/>
              <a:gdLst/>
              <a:ahLst/>
              <a:cxnLst/>
              <a:rect l="l" t="t" r="r" b="b"/>
              <a:pathLst>
                <a:path w="1347470" h="120650">
                  <a:moveTo>
                    <a:pt x="1347470" y="0"/>
                  </a:moveTo>
                  <a:lnTo>
                    <a:pt x="0" y="0"/>
                  </a:lnTo>
                  <a:lnTo>
                    <a:pt x="4387" y="11936"/>
                  </a:lnTo>
                  <a:lnTo>
                    <a:pt x="37703" y="35468"/>
                  </a:lnTo>
                  <a:lnTo>
                    <a:pt x="99765" y="57808"/>
                  </a:lnTo>
                  <a:lnTo>
                    <a:pt x="140086" y="68254"/>
                  </a:lnTo>
                  <a:lnTo>
                    <a:pt x="185804" y="78071"/>
                  </a:lnTo>
                  <a:lnTo>
                    <a:pt x="236326" y="87147"/>
                  </a:lnTo>
                  <a:lnTo>
                    <a:pt x="291053" y="95371"/>
                  </a:lnTo>
                  <a:lnTo>
                    <a:pt x="349391" y="102634"/>
                  </a:lnTo>
                  <a:lnTo>
                    <a:pt x="410742" y="108825"/>
                  </a:lnTo>
                  <a:lnTo>
                    <a:pt x="474512" y="113832"/>
                  </a:lnTo>
                  <a:lnTo>
                    <a:pt x="540104" y="117546"/>
                  </a:lnTo>
                  <a:lnTo>
                    <a:pt x="606922" y="119855"/>
                  </a:lnTo>
                  <a:lnTo>
                    <a:pt x="674370" y="120649"/>
                  </a:lnTo>
                  <a:lnTo>
                    <a:pt x="741580" y="119855"/>
                  </a:lnTo>
                  <a:lnTo>
                    <a:pt x="808192" y="117546"/>
                  </a:lnTo>
                  <a:lnTo>
                    <a:pt x="873607" y="113832"/>
                  </a:lnTo>
                  <a:lnTo>
                    <a:pt x="937228" y="108825"/>
                  </a:lnTo>
                  <a:lnTo>
                    <a:pt x="998455" y="102634"/>
                  </a:lnTo>
                  <a:lnTo>
                    <a:pt x="1056690" y="95371"/>
                  </a:lnTo>
                  <a:lnTo>
                    <a:pt x="1111336" y="87147"/>
                  </a:lnTo>
                  <a:lnTo>
                    <a:pt x="1161794" y="78071"/>
                  </a:lnTo>
                  <a:lnTo>
                    <a:pt x="1207465" y="68254"/>
                  </a:lnTo>
                  <a:lnTo>
                    <a:pt x="1247751" y="57808"/>
                  </a:lnTo>
                  <a:lnTo>
                    <a:pt x="1309776" y="35468"/>
                  </a:lnTo>
                  <a:lnTo>
                    <a:pt x="1343082" y="11936"/>
                  </a:lnTo>
                  <a:lnTo>
                    <a:pt x="13474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3815079" y="6071870"/>
              <a:ext cx="1347470" cy="769620"/>
            </a:xfrm>
            <a:custGeom>
              <a:avLst/>
              <a:gdLst/>
              <a:ahLst/>
              <a:cxnLst/>
              <a:rect l="l" t="t" r="r" b="b"/>
              <a:pathLst>
                <a:path w="1347470" h="769620">
                  <a:moveTo>
                    <a:pt x="0" y="120649"/>
                  </a:moveTo>
                  <a:lnTo>
                    <a:pt x="37703" y="156118"/>
                  </a:lnTo>
                  <a:lnTo>
                    <a:pt x="99765" y="178458"/>
                  </a:lnTo>
                  <a:lnTo>
                    <a:pt x="140086" y="188904"/>
                  </a:lnTo>
                  <a:lnTo>
                    <a:pt x="185804" y="198721"/>
                  </a:lnTo>
                  <a:lnTo>
                    <a:pt x="236326" y="207797"/>
                  </a:lnTo>
                  <a:lnTo>
                    <a:pt x="291053" y="216021"/>
                  </a:lnTo>
                  <a:lnTo>
                    <a:pt x="349391" y="223284"/>
                  </a:lnTo>
                  <a:lnTo>
                    <a:pt x="410742" y="229475"/>
                  </a:lnTo>
                  <a:lnTo>
                    <a:pt x="474512" y="234482"/>
                  </a:lnTo>
                  <a:lnTo>
                    <a:pt x="540104" y="238196"/>
                  </a:lnTo>
                  <a:lnTo>
                    <a:pt x="606922" y="240505"/>
                  </a:lnTo>
                  <a:lnTo>
                    <a:pt x="674370" y="241299"/>
                  </a:lnTo>
                  <a:lnTo>
                    <a:pt x="741580" y="240505"/>
                  </a:lnTo>
                  <a:lnTo>
                    <a:pt x="808192" y="238196"/>
                  </a:lnTo>
                  <a:lnTo>
                    <a:pt x="873607" y="234482"/>
                  </a:lnTo>
                  <a:lnTo>
                    <a:pt x="937228" y="229475"/>
                  </a:lnTo>
                  <a:lnTo>
                    <a:pt x="998455" y="223284"/>
                  </a:lnTo>
                  <a:lnTo>
                    <a:pt x="1056690" y="216021"/>
                  </a:lnTo>
                  <a:lnTo>
                    <a:pt x="1111336" y="207797"/>
                  </a:lnTo>
                  <a:lnTo>
                    <a:pt x="1161794" y="198721"/>
                  </a:lnTo>
                  <a:lnTo>
                    <a:pt x="1207465" y="188904"/>
                  </a:lnTo>
                  <a:lnTo>
                    <a:pt x="1247751" y="178458"/>
                  </a:lnTo>
                  <a:lnTo>
                    <a:pt x="1309776" y="156118"/>
                  </a:lnTo>
                  <a:lnTo>
                    <a:pt x="1343082" y="132586"/>
                  </a:lnTo>
                  <a:lnTo>
                    <a:pt x="1347470" y="120649"/>
                  </a:lnTo>
                </a:path>
                <a:path w="1347470" h="769620">
                  <a:moveTo>
                    <a:pt x="0" y="0"/>
                  </a:moveTo>
                  <a:lnTo>
                    <a:pt x="0" y="0"/>
                  </a:lnTo>
                </a:path>
                <a:path w="1347470" h="769620">
                  <a:moveTo>
                    <a:pt x="1347470" y="769619"/>
                  </a:moveTo>
                  <a:lnTo>
                    <a:pt x="1347470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/>
          <p:cNvSpPr txBox="1"/>
          <p:nvPr/>
        </p:nvSpPr>
        <p:spPr>
          <a:xfrm>
            <a:off x="3849370" y="6322059"/>
            <a:ext cx="1279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Vegetação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396229" y="6125209"/>
            <a:ext cx="878840" cy="660400"/>
            <a:chOff x="5396229" y="6125209"/>
            <a:chExt cx="878840" cy="660400"/>
          </a:xfrm>
        </p:grpSpPr>
        <p:sp>
          <p:nvSpPr>
            <p:cNvPr id="109" name="object 109"/>
            <p:cNvSpPr/>
            <p:nvPr/>
          </p:nvSpPr>
          <p:spPr>
            <a:xfrm>
              <a:off x="5396229" y="6125209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439420" y="0"/>
                  </a:moveTo>
                  <a:lnTo>
                    <a:pt x="373726" y="1510"/>
                  </a:lnTo>
                  <a:lnTo>
                    <a:pt x="309351" y="5831"/>
                  </a:lnTo>
                  <a:lnTo>
                    <a:pt x="247613" y="12653"/>
                  </a:lnTo>
                  <a:lnTo>
                    <a:pt x="189829" y="21661"/>
                  </a:lnTo>
                  <a:lnTo>
                    <a:pt x="137318" y="32543"/>
                  </a:lnTo>
                  <a:lnTo>
                    <a:pt x="91399" y="44988"/>
                  </a:lnTo>
                  <a:lnTo>
                    <a:pt x="53389" y="58682"/>
                  </a:lnTo>
                  <a:lnTo>
                    <a:pt x="6371" y="88571"/>
                  </a:lnTo>
                  <a:lnTo>
                    <a:pt x="0" y="104139"/>
                  </a:lnTo>
                  <a:lnTo>
                    <a:pt x="0" y="556259"/>
                  </a:lnTo>
                  <a:lnTo>
                    <a:pt x="24607" y="587085"/>
                  </a:lnTo>
                  <a:lnTo>
                    <a:pt x="91399" y="615411"/>
                  </a:lnTo>
                  <a:lnTo>
                    <a:pt x="137318" y="627856"/>
                  </a:lnTo>
                  <a:lnTo>
                    <a:pt x="189829" y="638738"/>
                  </a:lnTo>
                  <a:lnTo>
                    <a:pt x="247613" y="647746"/>
                  </a:lnTo>
                  <a:lnTo>
                    <a:pt x="309351" y="654568"/>
                  </a:lnTo>
                  <a:lnTo>
                    <a:pt x="373726" y="658889"/>
                  </a:lnTo>
                  <a:lnTo>
                    <a:pt x="439420" y="660399"/>
                  </a:lnTo>
                  <a:lnTo>
                    <a:pt x="505113" y="658889"/>
                  </a:lnTo>
                  <a:lnTo>
                    <a:pt x="569488" y="654568"/>
                  </a:lnTo>
                  <a:lnTo>
                    <a:pt x="631226" y="647746"/>
                  </a:lnTo>
                  <a:lnTo>
                    <a:pt x="689010" y="638738"/>
                  </a:lnTo>
                  <a:lnTo>
                    <a:pt x="741521" y="627856"/>
                  </a:lnTo>
                  <a:lnTo>
                    <a:pt x="787440" y="615411"/>
                  </a:lnTo>
                  <a:lnTo>
                    <a:pt x="825450" y="601717"/>
                  </a:lnTo>
                  <a:lnTo>
                    <a:pt x="872468" y="571828"/>
                  </a:lnTo>
                  <a:lnTo>
                    <a:pt x="878840" y="556259"/>
                  </a:lnTo>
                  <a:lnTo>
                    <a:pt x="878840" y="104139"/>
                  </a:lnTo>
                  <a:lnTo>
                    <a:pt x="854232" y="73314"/>
                  </a:lnTo>
                  <a:lnTo>
                    <a:pt x="787440" y="44988"/>
                  </a:lnTo>
                  <a:lnTo>
                    <a:pt x="741521" y="32543"/>
                  </a:lnTo>
                  <a:lnTo>
                    <a:pt x="689010" y="21661"/>
                  </a:lnTo>
                  <a:lnTo>
                    <a:pt x="631226" y="12653"/>
                  </a:lnTo>
                  <a:lnTo>
                    <a:pt x="569488" y="5831"/>
                  </a:lnTo>
                  <a:lnTo>
                    <a:pt x="505113" y="1510"/>
                  </a:lnTo>
                  <a:lnTo>
                    <a:pt x="43942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396229" y="6125209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4139"/>
                  </a:moveTo>
                  <a:lnTo>
                    <a:pt x="24607" y="73314"/>
                  </a:lnTo>
                  <a:lnTo>
                    <a:pt x="91399" y="44988"/>
                  </a:lnTo>
                  <a:lnTo>
                    <a:pt x="137318" y="32543"/>
                  </a:lnTo>
                  <a:lnTo>
                    <a:pt x="189829" y="21661"/>
                  </a:lnTo>
                  <a:lnTo>
                    <a:pt x="247613" y="12653"/>
                  </a:lnTo>
                  <a:lnTo>
                    <a:pt x="309351" y="5831"/>
                  </a:lnTo>
                  <a:lnTo>
                    <a:pt x="373726" y="1510"/>
                  </a:lnTo>
                  <a:lnTo>
                    <a:pt x="439420" y="0"/>
                  </a:lnTo>
                  <a:lnTo>
                    <a:pt x="505113" y="1510"/>
                  </a:lnTo>
                  <a:lnTo>
                    <a:pt x="569488" y="5831"/>
                  </a:lnTo>
                  <a:lnTo>
                    <a:pt x="631226" y="12653"/>
                  </a:lnTo>
                  <a:lnTo>
                    <a:pt x="689010" y="21661"/>
                  </a:lnTo>
                  <a:lnTo>
                    <a:pt x="741521" y="32543"/>
                  </a:lnTo>
                  <a:lnTo>
                    <a:pt x="787440" y="44988"/>
                  </a:lnTo>
                  <a:lnTo>
                    <a:pt x="825450" y="58682"/>
                  </a:lnTo>
                  <a:lnTo>
                    <a:pt x="872468" y="88571"/>
                  </a:lnTo>
                  <a:lnTo>
                    <a:pt x="878840" y="104139"/>
                  </a:lnTo>
                  <a:lnTo>
                    <a:pt x="878840" y="556259"/>
                  </a:lnTo>
                  <a:lnTo>
                    <a:pt x="854232" y="587085"/>
                  </a:lnTo>
                  <a:lnTo>
                    <a:pt x="787440" y="615411"/>
                  </a:lnTo>
                  <a:lnTo>
                    <a:pt x="741521" y="627856"/>
                  </a:lnTo>
                  <a:lnTo>
                    <a:pt x="689010" y="638738"/>
                  </a:lnTo>
                  <a:lnTo>
                    <a:pt x="631226" y="647746"/>
                  </a:lnTo>
                  <a:lnTo>
                    <a:pt x="569488" y="654568"/>
                  </a:lnTo>
                  <a:lnTo>
                    <a:pt x="505113" y="658889"/>
                  </a:lnTo>
                  <a:lnTo>
                    <a:pt x="439420" y="660399"/>
                  </a:lnTo>
                  <a:lnTo>
                    <a:pt x="373726" y="658889"/>
                  </a:lnTo>
                  <a:lnTo>
                    <a:pt x="309351" y="654568"/>
                  </a:lnTo>
                  <a:lnTo>
                    <a:pt x="247613" y="647746"/>
                  </a:lnTo>
                  <a:lnTo>
                    <a:pt x="189829" y="638738"/>
                  </a:lnTo>
                  <a:lnTo>
                    <a:pt x="137318" y="627856"/>
                  </a:lnTo>
                  <a:lnTo>
                    <a:pt x="91399" y="615411"/>
                  </a:lnTo>
                  <a:lnTo>
                    <a:pt x="53389" y="601717"/>
                  </a:lnTo>
                  <a:lnTo>
                    <a:pt x="6371" y="571828"/>
                  </a:lnTo>
                  <a:lnTo>
                    <a:pt x="0" y="556259"/>
                  </a:lnTo>
                  <a:lnTo>
                    <a:pt x="0" y="104139"/>
                  </a:lnTo>
                  <a:close/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40" y="660399"/>
                  </a:moveTo>
                  <a:lnTo>
                    <a:pt x="878840" y="66039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396229" y="6229349"/>
              <a:ext cx="878840" cy="104139"/>
            </a:xfrm>
            <a:custGeom>
              <a:avLst/>
              <a:gdLst/>
              <a:ahLst/>
              <a:cxnLst/>
              <a:rect l="l" t="t" r="r" b="b"/>
              <a:pathLst>
                <a:path w="878839" h="104139">
                  <a:moveTo>
                    <a:pt x="878840" y="0"/>
                  </a:moveTo>
                  <a:lnTo>
                    <a:pt x="0" y="0"/>
                  </a:lnTo>
                  <a:lnTo>
                    <a:pt x="6371" y="15568"/>
                  </a:lnTo>
                  <a:lnTo>
                    <a:pt x="53389" y="45457"/>
                  </a:lnTo>
                  <a:lnTo>
                    <a:pt x="91399" y="59151"/>
                  </a:lnTo>
                  <a:lnTo>
                    <a:pt x="137318" y="71596"/>
                  </a:lnTo>
                  <a:lnTo>
                    <a:pt x="189829" y="82478"/>
                  </a:lnTo>
                  <a:lnTo>
                    <a:pt x="247613" y="91486"/>
                  </a:lnTo>
                  <a:lnTo>
                    <a:pt x="309351" y="98308"/>
                  </a:lnTo>
                  <a:lnTo>
                    <a:pt x="373726" y="102629"/>
                  </a:lnTo>
                  <a:lnTo>
                    <a:pt x="439420" y="104140"/>
                  </a:lnTo>
                  <a:lnTo>
                    <a:pt x="505113" y="102629"/>
                  </a:lnTo>
                  <a:lnTo>
                    <a:pt x="569488" y="98308"/>
                  </a:lnTo>
                  <a:lnTo>
                    <a:pt x="631226" y="91486"/>
                  </a:lnTo>
                  <a:lnTo>
                    <a:pt x="689010" y="82478"/>
                  </a:lnTo>
                  <a:lnTo>
                    <a:pt x="741521" y="71596"/>
                  </a:lnTo>
                  <a:lnTo>
                    <a:pt x="787440" y="59151"/>
                  </a:lnTo>
                  <a:lnTo>
                    <a:pt x="825450" y="45457"/>
                  </a:lnTo>
                  <a:lnTo>
                    <a:pt x="872468" y="15568"/>
                  </a:lnTo>
                  <a:lnTo>
                    <a:pt x="87884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5396229" y="6125209"/>
              <a:ext cx="878840" cy="660400"/>
            </a:xfrm>
            <a:custGeom>
              <a:avLst/>
              <a:gdLst/>
              <a:ahLst/>
              <a:cxnLst/>
              <a:rect l="l" t="t" r="r" b="b"/>
              <a:pathLst>
                <a:path w="878839" h="660400">
                  <a:moveTo>
                    <a:pt x="0" y="104139"/>
                  </a:moveTo>
                  <a:lnTo>
                    <a:pt x="24607" y="134965"/>
                  </a:lnTo>
                  <a:lnTo>
                    <a:pt x="91399" y="163291"/>
                  </a:lnTo>
                  <a:lnTo>
                    <a:pt x="137318" y="175736"/>
                  </a:lnTo>
                  <a:lnTo>
                    <a:pt x="189829" y="186618"/>
                  </a:lnTo>
                  <a:lnTo>
                    <a:pt x="247613" y="195626"/>
                  </a:lnTo>
                  <a:lnTo>
                    <a:pt x="309351" y="202448"/>
                  </a:lnTo>
                  <a:lnTo>
                    <a:pt x="373726" y="206769"/>
                  </a:lnTo>
                  <a:lnTo>
                    <a:pt x="439420" y="208279"/>
                  </a:lnTo>
                  <a:lnTo>
                    <a:pt x="505113" y="206769"/>
                  </a:lnTo>
                  <a:lnTo>
                    <a:pt x="569488" y="202448"/>
                  </a:lnTo>
                  <a:lnTo>
                    <a:pt x="631226" y="195626"/>
                  </a:lnTo>
                  <a:lnTo>
                    <a:pt x="689010" y="186618"/>
                  </a:lnTo>
                  <a:lnTo>
                    <a:pt x="741521" y="175736"/>
                  </a:lnTo>
                  <a:lnTo>
                    <a:pt x="787440" y="163291"/>
                  </a:lnTo>
                  <a:lnTo>
                    <a:pt x="825450" y="149597"/>
                  </a:lnTo>
                  <a:lnTo>
                    <a:pt x="872468" y="119708"/>
                  </a:lnTo>
                  <a:lnTo>
                    <a:pt x="878840" y="104139"/>
                  </a:lnTo>
                </a:path>
                <a:path w="878839" h="660400">
                  <a:moveTo>
                    <a:pt x="0" y="0"/>
                  </a:moveTo>
                  <a:lnTo>
                    <a:pt x="0" y="0"/>
                  </a:lnTo>
                </a:path>
                <a:path w="878839" h="660400">
                  <a:moveTo>
                    <a:pt x="878840" y="660399"/>
                  </a:moveTo>
                  <a:lnTo>
                    <a:pt x="878840" y="66039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/>
          <p:cNvSpPr txBox="1"/>
          <p:nvPr/>
        </p:nvSpPr>
        <p:spPr>
          <a:xfrm>
            <a:off x="5518150" y="6311900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Ru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391909" y="6071870"/>
            <a:ext cx="1112520" cy="769620"/>
            <a:chOff x="6391909" y="6071870"/>
            <a:chExt cx="1112520" cy="769620"/>
          </a:xfrm>
        </p:grpSpPr>
        <p:sp>
          <p:nvSpPr>
            <p:cNvPr id="115" name="object 115"/>
            <p:cNvSpPr/>
            <p:nvPr/>
          </p:nvSpPr>
          <p:spPr>
            <a:xfrm>
              <a:off x="6391909" y="6071870"/>
              <a:ext cx="1112520" cy="769620"/>
            </a:xfrm>
            <a:custGeom>
              <a:avLst/>
              <a:gdLst/>
              <a:ahLst/>
              <a:cxnLst/>
              <a:rect l="l" t="t" r="r" b="b"/>
              <a:pathLst>
                <a:path w="1112520" h="769620">
                  <a:moveTo>
                    <a:pt x="556260" y="0"/>
                  </a:moveTo>
                  <a:lnTo>
                    <a:pt x="486888" y="1209"/>
                  </a:lnTo>
                  <a:lnTo>
                    <a:pt x="418482" y="4703"/>
                  </a:lnTo>
                  <a:lnTo>
                    <a:pt x="352008" y="10279"/>
                  </a:lnTo>
                  <a:lnTo>
                    <a:pt x="288431" y="17732"/>
                  </a:lnTo>
                  <a:lnTo>
                    <a:pt x="228716" y="26862"/>
                  </a:lnTo>
                  <a:lnTo>
                    <a:pt x="173831" y="37464"/>
                  </a:lnTo>
                  <a:lnTo>
                    <a:pt x="124740" y="49337"/>
                  </a:lnTo>
                  <a:lnTo>
                    <a:pt x="82408" y="62277"/>
                  </a:lnTo>
                  <a:lnTo>
                    <a:pt x="21889" y="90546"/>
                  </a:lnTo>
                  <a:lnTo>
                    <a:pt x="0" y="120649"/>
                  </a:lnTo>
                  <a:lnTo>
                    <a:pt x="0" y="647699"/>
                  </a:lnTo>
                  <a:lnTo>
                    <a:pt x="47803" y="692467"/>
                  </a:lnTo>
                  <a:lnTo>
                    <a:pt x="124740" y="719490"/>
                  </a:lnTo>
                  <a:lnTo>
                    <a:pt x="173831" y="731519"/>
                  </a:lnTo>
                  <a:lnTo>
                    <a:pt x="228716" y="742279"/>
                  </a:lnTo>
                  <a:lnTo>
                    <a:pt x="288431" y="751557"/>
                  </a:lnTo>
                  <a:lnTo>
                    <a:pt x="352008" y="759142"/>
                  </a:lnTo>
                  <a:lnTo>
                    <a:pt x="418482" y="764822"/>
                  </a:lnTo>
                  <a:lnTo>
                    <a:pt x="486888" y="768385"/>
                  </a:lnTo>
                  <a:lnTo>
                    <a:pt x="556260" y="769619"/>
                  </a:lnTo>
                  <a:lnTo>
                    <a:pt x="625631" y="768385"/>
                  </a:lnTo>
                  <a:lnTo>
                    <a:pt x="694037" y="764822"/>
                  </a:lnTo>
                  <a:lnTo>
                    <a:pt x="760511" y="759142"/>
                  </a:lnTo>
                  <a:lnTo>
                    <a:pt x="824088" y="751557"/>
                  </a:lnTo>
                  <a:lnTo>
                    <a:pt x="883803" y="742279"/>
                  </a:lnTo>
                  <a:lnTo>
                    <a:pt x="938688" y="731519"/>
                  </a:lnTo>
                  <a:lnTo>
                    <a:pt x="987779" y="719490"/>
                  </a:lnTo>
                  <a:lnTo>
                    <a:pt x="1030111" y="706402"/>
                  </a:lnTo>
                  <a:lnTo>
                    <a:pt x="1090630" y="677897"/>
                  </a:lnTo>
                  <a:lnTo>
                    <a:pt x="1112519" y="647699"/>
                  </a:lnTo>
                  <a:lnTo>
                    <a:pt x="1112519" y="120649"/>
                  </a:lnTo>
                  <a:lnTo>
                    <a:pt x="1064716" y="76080"/>
                  </a:lnTo>
                  <a:lnTo>
                    <a:pt x="987779" y="49337"/>
                  </a:lnTo>
                  <a:lnTo>
                    <a:pt x="938688" y="37464"/>
                  </a:lnTo>
                  <a:lnTo>
                    <a:pt x="883803" y="26862"/>
                  </a:lnTo>
                  <a:lnTo>
                    <a:pt x="824088" y="17732"/>
                  </a:lnTo>
                  <a:lnTo>
                    <a:pt x="760511" y="10279"/>
                  </a:lnTo>
                  <a:lnTo>
                    <a:pt x="694037" y="4703"/>
                  </a:lnTo>
                  <a:lnTo>
                    <a:pt x="625631" y="1209"/>
                  </a:lnTo>
                  <a:lnTo>
                    <a:pt x="5562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391909" y="6071870"/>
              <a:ext cx="1112520" cy="769620"/>
            </a:xfrm>
            <a:custGeom>
              <a:avLst/>
              <a:gdLst/>
              <a:ahLst/>
              <a:cxnLst/>
              <a:rect l="l" t="t" r="r" b="b"/>
              <a:pathLst>
                <a:path w="1112520" h="769620">
                  <a:moveTo>
                    <a:pt x="0" y="120649"/>
                  </a:moveTo>
                  <a:lnTo>
                    <a:pt x="47803" y="76080"/>
                  </a:lnTo>
                  <a:lnTo>
                    <a:pt x="124740" y="49337"/>
                  </a:lnTo>
                  <a:lnTo>
                    <a:pt x="173831" y="37464"/>
                  </a:lnTo>
                  <a:lnTo>
                    <a:pt x="228716" y="26862"/>
                  </a:lnTo>
                  <a:lnTo>
                    <a:pt x="288431" y="17732"/>
                  </a:lnTo>
                  <a:lnTo>
                    <a:pt x="352008" y="10279"/>
                  </a:lnTo>
                  <a:lnTo>
                    <a:pt x="418482" y="4703"/>
                  </a:lnTo>
                  <a:lnTo>
                    <a:pt x="486888" y="1209"/>
                  </a:lnTo>
                  <a:lnTo>
                    <a:pt x="556260" y="0"/>
                  </a:lnTo>
                  <a:lnTo>
                    <a:pt x="625631" y="1209"/>
                  </a:lnTo>
                  <a:lnTo>
                    <a:pt x="694037" y="4703"/>
                  </a:lnTo>
                  <a:lnTo>
                    <a:pt x="760511" y="10279"/>
                  </a:lnTo>
                  <a:lnTo>
                    <a:pt x="824088" y="17732"/>
                  </a:lnTo>
                  <a:lnTo>
                    <a:pt x="883803" y="26862"/>
                  </a:lnTo>
                  <a:lnTo>
                    <a:pt x="938688" y="37464"/>
                  </a:lnTo>
                  <a:lnTo>
                    <a:pt x="987779" y="49337"/>
                  </a:lnTo>
                  <a:lnTo>
                    <a:pt x="1030111" y="62277"/>
                  </a:lnTo>
                  <a:lnTo>
                    <a:pt x="1090630" y="90546"/>
                  </a:lnTo>
                  <a:lnTo>
                    <a:pt x="1112519" y="120649"/>
                  </a:lnTo>
                  <a:lnTo>
                    <a:pt x="1112519" y="647699"/>
                  </a:lnTo>
                  <a:lnTo>
                    <a:pt x="1064716" y="692467"/>
                  </a:lnTo>
                  <a:lnTo>
                    <a:pt x="987779" y="719490"/>
                  </a:lnTo>
                  <a:lnTo>
                    <a:pt x="938688" y="731519"/>
                  </a:lnTo>
                  <a:lnTo>
                    <a:pt x="883803" y="742279"/>
                  </a:lnTo>
                  <a:lnTo>
                    <a:pt x="824088" y="751557"/>
                  </a:lnTo>
                  <a:lnTo>
                    <a:pt x="760511" y="759142"/>
                  </a:lnTo>
                  <a:lnTo>
                    <a:pt x="694037" y="764822"/>
                  </a:lnTo>
                  <a:lnTo>
                    <a:pt x="625631" y="768385"/>
                  </a:lnTo>
                  <a:lnTo>
                    <a:pt x="556260" y="769619"/>
                  </a:lnTo>
                  <a:lnTo>
                    <a:pt x="486888" y="768385"/>
                  </a:lnTo>
                  <a:lnTo>
                    <a:pt x="418482" y="764822"/>
                  </a:lnTo>
                  <a:lnTo>
                    <a:pt x="352008" y="759142"/>
                  </a:lnTo>
                  <a:lnTo>
                    <a:pt x="288431" y="751557"/>
                  </a:lnTo>
                  <a:lnTo>
                    <a:pt x="228716" y="742279"/>
                  </a:lnTo>
                  <a:lnTo>
                    <a:pt x="173831" y="731519"/>
                  </a:lnTo>
                  <a:lnTo>
                    <a:pt x="124740" y="719490"/>
                  </a:lnTo>
                  <a:lnTo>
                    <a:pt x="82408" y="706402"/>
                  </a:lnTo>
                  <a:lnTo>
                    <a:pt x="21889" y="677897"/>
                  </a:lnTo>
                  <a:lnTo>
                    <a:pt x="0" y="647699"/>
                  </a:lnTo>
                  <a:lnTo>
                    <a:pt x="0" y="120649"/>
                  </a:lnTo>
                  <a:close/>
                </a:path>
                <a:path w="1112520" h="769620">
                  <a:moveTo>
                    <a:pt x="0" y="0"/>
                  </a:moveTo>
                  <a:lnTo>
                    <a:pt x="0" y="0"/>
                  </a:lnTo>
                </a:path>
                <a:path w="1112520" h="769620">
                  <a:moveTo>
                    <a:pt x="1112519" y="769619"/>
                  </a:moveTo>
                  <a:lnTo>
                    <a:pt x="1112519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6391909" y="6192520"/>
              <a:ext cx="1112520" cy="120650"/>
            </a:xfrm>
            <a:custGeom>
              <a:avLst/>
              <a:gdLst/>
              <a:ahLst/>
              <a:cxnLst/>
              <a:rect l="l" t="t" r="r" b="b"/>
              <a:pathLst>
                <a:path w="1112520" h="120650">
                  <a:moveTo>
                    <a:pt x="1112519" y="0"/>
                  </a:moveTo>
                  <a:lnTo>
                    <a:pt x="0" y="0"/>
                  </a:lnTo>
                  <a:lnTo>
                    <a:pt x="5633" y="14912"/>
                  </a:lnTo>
                  <a:lnTo>
                    <a:pt x="47803" y="44033"/>
                  </a:lnTo>
                  <a:lnTo>
                    <a:pt x="124740" y="70772"/>
                  </a:lnTo>
                  <a:lnTo>
                    <a:pt x="173831" y="82708"/>
                  </a:lnTo>
                  <a:lnTo>
                    <a:pt x="228716" y="93401"/>
                  </a:lnTo>
                  <a:lnTo>
                    <a:pt x="288431" y="102634"/>
                  </a:lnTo>
                  <a:lnTo>
                    <a:pt x="352008" y="110192"/>
                  </a:lnTo>
                  <a:lnTo>
                    <a:pt x="418482" y="115858"/>
                  </a:lnTo>
                  <a:lnTo>
                    <a:pt x="486888" y="119416"/>
                  </a:lnTo>
                  <a:lnTo>
                    <a:pt x="556260" y="120649"/>
                  </a:lnTo>
                  <a:lnTo>
                    <a:pt x="625631" y="119416"/>
                  </a:lnTo>
                  <a:lnTo>
                    <a:pt x="694037" y="115858"/>
                  </a:lnTo>
                  <a:lnTo>
                    <a:pt x="760511" y="110192"/>
                  </a:lnTo>
                  <a:lnTo>
                    <a:pt x="824088" y="102634"/>
                  </a:lnTo>
                  <a:lnTo>
                    <a:pt x="883803" y="93401"/>
                  </a:lnTo>
                  <a:lnTo>
                    <a:pt x="938688" y="82708"/>
                  </a:lnTo>
                  <a:lnTo>
                    <a:pt x="987779" y="70772"/>
                  </a:lnTo>
                  <a:lnTo>
                    <a:pt x="1030111" y="57808"/>
                  </a:lnTo>
                  <a:lnTo>
                    <a:pt x="1090630" y="29662"/>
                  </a:lnTo>
                  <a:lnTo>
                    <a:pt x="111251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6391909" y="6071870"/>
              <a:ext cx="1112520" cy="769620"/>
            </a:xfrm>
            <a:custGeom>
              <a:avLst/>
              <a:gdLst/>
              <a:ahLst/>
              <a:cxnLst/>
              <a:rect l="l" t="t" r="r" b="b"/>
              <a:pathLst>
                <a:path w="1112520" h="769620">
                  <a:moveTo>
                    <a:pt x="0" y="120649"/>
                  </a:moveTo>
                  <a:lnTo>
                    <a:pt x="47803" y="164683"/>
                  </a:lnTo>
                  <a:lnTo>
                    <a:pt x="124740" y="191422"/>
                  </a:lnTo>
                  <a:lnTo>
                    <a:pt x="173831" y="203358"/>
                  </a:lnTo>
                  <a:lnTo>
                    <a:pt x="228716" y="214051"/>
                  </a:lnTo>
                  <a:lnTo>
                    <a:pt x="288431" y="223284"/>
                  </a:lnTo>
                  <a:lnTo>
                    <a:pt x="352008" y="230842"/>
                  </a:lnTo>
                  <a:lnTo>
                    <a:pt x="418482" y="236508"/>
                  </a:lnTo>
                  <a:lnTo>
                    <a:pt x="486888" y="240066"/>
                  </a:lnTo>
                  <a:lnTo>
                    <a:pt x="556260" y="241299"/>
                  </a:lnTo>
                  <a:lnTo>
                    <a:pt x="625631" y="240066"/>
                  </a:lnTo>
                  <a:lnTo>
                    <a:pt x="694037" y="236508"/>
                  </a:lnTo>
                  <a:lnTo>
                    <a:pt x="760511" y="230842"/>
                  </a:lnTo>
                  <a:lnTo>
                    <a:pt x="824088" y="223284"/>
                  </a:lnTo>
                  <a:lnTo>
                    <a:pt x="883803" y="214051"/>
                  </a:lnTo>
                  <a:lnTo>
                    <a:pt x="938688" y="203358"/>
                  </a:lnTo>
                  <a:lnTo>
                    <a:pt x="987779" y="191422"/>
                  </a:lnTo>
                  <a:lnTo>
                    <a:pt x="1030111" y="178458"/>
                  </a:lnTo>
                  <a:lnTo>
                    <a:pt x="1090630" y="150312"/>
                  </a:lnTo>
                  <a:lnTo>
                    <a:pt x="1106886" y="135562"/>
                  </a:lnTo>
                  <a:lnTo>
                    <a:pt x="1112519" y="120649"/>
                  </a:lnTo>
                </a:path>
                <a:path w="1112520" h="769620">
                  <a:moveTo>
                    <a:pt x="0" y="0"/>
                  </a:moveTo>
                  <a:lnTo>
                    <a:pt x="0" y="0"/>
                  </a:lnTo>
                </a:path>
                <a:path w="1112520" h="769620">
                  <a:moveTo>
                    <a:pt x="1112519" y="769619"/>
                  </a:moveTo>
                  <a:lnTo>
                    <a:pt x="1112519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6427470" y="6322059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621269" y="6071870"/>
            <a:ext cx="1522730" cy="769620"/>
            <a:chOff x="7621269" y="6071870"/>
            <a:chExt cx="1522730" cy="769620"/>
          </a:xfrm>
        </p:grpSpPr>
        <p:sp>
          <p:nvSpPr>
            <p:cNvPr id="121" name="object 121"/>
            <p:cNvSpPr/>
            <p:nvPr/>
          </p:nvSpPr>
          <p:spPr>
            <a:xfrm>
              <a:off x="7621269" y="6071870"/>
              <a:ext cx="1522730" cy="769620"/>
            </a:xfrm>
            <a:custGeom>
              <a:avLst/>
              <a:gdLst/>
              <a:ahLst/>
              <a:cxnLst/>
              <a:rect l="l" t="t" r="r" b="b"/>
              <a:pathLst>
                <a:path w="1522729" h="769620">
                  <a:moveTo>
                    <a:pt x="760729" y="0"/>
                  </a:moveTo>
                  <a:lnTo>
                    <a:pt x="689609" y="685"/>
                  </a:lnTo>
                  <a:lnTo>
                    <a:pt x="619018" y="2683"/>
                  </a:lnTo>
                  <a:lnTo>
                    <a:pt x="549517" y="5910"/>
                  </a:lnTo>
                  <a:lnTo>
                    <a:pt x="481667" y="10279"/>
                  </a:lnTo>
                  <a:lnTo>
                    <a:pt x="416027" y="15704"/>
                  </a:lnTo>
                  <a:lnTo>
                    <a:pt x="353156" y="22100"/>
                  </a:lnTo>
                  <a:lnTo>
                    <a:pt x="293616" y="29383"/>
                  </a:lnTo>
                  <a:lnTo>
                    <a:pt x="237966" y="37464"/>
                  </a:lnTo>
                  <a:lnTo>
                    <a:pt x="186765" y="46261"/>
                  </a:lnTo>
                  <a:lnTo>
                    <a:pt x="140575" y="55686"/>
                  </a:lnTo>
                  <a:lnTo>
                    <a:pt x="99955" y="65654"/>
                  </a:lnTo>
                  <a:lnTo>
                    <a:pt x="37663" y="86879"/>
                  </a:lnTo>
                  <a:lnTo>
                    <a:pt x="4371" y="109249"/>
                  </a:lnTo>
                  <a:lnTo>
                    <a:pt x="0" y="120649"/>
                  </a:lnTo>
                  <a:lnTo>
                    <a:pt x="0" y="647699"/>
                  </a:lnTo>
                  <a:lnTo>
                    <a:pt x="37663" y="681588"/>
                  </a:lnTo>
                  <a:lnTo>
                    <a:pt x="99955" y="702989"/>
                  </a:lnTo>
                  <a:lnTo>
                    <a:pt x="140575" y="713065"/>
                  </a:lnTo>
                  <a:lnTo>
                    <a:pt x="186765" y="722605"/>
                  </a:lnTo>
                  <a:lnTo>
                    <a:pt x="237966" y="731519"/>
                  </a:lnTo>
                  <a:lnTo>
                    <a:pt x="293616" y="739720"/>
                  </a:lnTo>
                  <a:lnTo>
                    <a:pt x="353156" y="747117"/>
                  </a:lnTo>
                  <a:lnTo>
                    <a:pt x="416027" y="753620"/>
                  </a:lnTo>
                  <a:lnTo>
                    <a:pt x="481667" y="759142"/>
                  </a:lnTo>
                  <a:lnTo>
                    <a:pt x="549517" y="763592"/>
                  </a:lnTo>
                  <a:lnTo>
                    <a:pt x="619018" y="766881"/>
                  </a:lnTo>
                  <a:lnTo>
                    <a:pt x="689609" y="768920"/>
                  </a:lnTo>
                  <a:lnTo>
                    <a:pt x="760729" y="769619"/>
                  </a:lnTo>
                  <a:lnTo>
                    <a:pt x="832074" y="768920"/>
                  </a:lnTo>
                  <a:lnTo>
                    <a:pt x="902860" y="766881"/>
                  </a:lnTo>
                  <a:lnTo>
                    <a:pt x="972531" y="763592"/>
                  </a:lnTo>
                  <a:lnTo>
                    <a:pt x="1040526" y="759142"/>
                  </a:lnTo>
                  <a:lnTo>
                    <a:pt x="1106290" y="753620"/>
                  </a:lnTo>
                  <a:lnTo>
                    <a:pt x="1169263" y="747117"/>
                  </a:lnTo>
                  <a:lnTo>
                    <a:pt x="1228887" y="739720"/>
                  </a:lnTo>
                  <a:lnTo>
                    <a:pt x="1284604" y="731519"/>
                  </a:lnTo>
                  <a:lnTo>
                    <a:pt x="1335857" y="722605"/>
                  </a:lnTo>
                  <a:lnTo>
                    <a:pt x="1382087" y="713065"/>
                  </a:lnTo>
                  <a:lnTo>
                    <a:pt x="1422736" y="702989"/>
                  </a:lnTo>
                  <a:lnTo>
                    <a:pt x="1485057" y="681588"/>
                  </a:lnTo>
                  <a:lnTo>
                    <a:pt x="1518358" y="659115"/>
                  </a:lnTo>
                  <a:lnTo>
                    <a:pt x="1522729" y="647699"/>
                  </a:lnTo>
                  <a:lnTo>
                    <a:pt x="1522729" y="120649"/>
                  </a:lnTo>
                  <a:lnTo>
                    <a:pt x="1485057" y="86879"/>
                  </a:lnTo>
                  <a:lnTo>
                    <a:pt x="1422736" y="65654"/>
                  </a:lnTo>
                  <a:lnTo>
                    <a:pt x="1382087" y="55686"/>
                  </a:lnTo>
                  <a:lnTo>
                    <a:pt x="1335857" y="46261"/>
                  </a:lnTo>
                  <a:lnTo>
                    <a:pt x="1284604" y="37464"/>
                  </a:lnTo>
                  <a:lnTo>
                    <a:pt x="1228887" y="29383"/>
                  </a:lnTo>
                  <a:lnTo>
                    <a:pt x="1169263" y="22100"/>
                  </a:lnTo>
                  <a:lnTo>
                    <a:pt x="1106290" y="15704"/>
                  </a:lnTo>
                  <a:lnTo>
                    <a:pt x="1040526" y="10279"/>
                  </a:lnTo>
                  <a:lnTo>
                    <a:pt x="972531" y="5910"/>
                  </a:lnTo>
                  <a:lnTo>
                    <a:pt x="902860" y="2683"/>
                  </a:lnTo>
                  <a:lnTo>
                    <a:pt x="832074" y="685"/>
                  </a:lnTo>
                  <a:lnTo>
                    <a:pt x="7607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621269" y="6071870"/>
              <a:ext cx="1522730" cy="769620"/>
            </a:xfrm>
            <a:custGeom>
              <a:avLst/>
              <a:gdLst/>
              <a:ahLst/>
              <a:cxnLst/>
              <a:rect l="l" t="t" r="r" b="b"/>
              <a:pathLst>
                <a:path w="1522729" h="769620">
                  <a:moveTo>
                    <a:pt x="0" y="120649"/>
                  </a:moveTo>
                  <a:lnTo>
                    <a:pt x="37663" y="86879"/>
                  </a:lnTo>
                  <a:lnTo>
                    <a:pt x="99955" y="65654"/>
                  </a:lnTo>
                  <a:lnTo>
                    <a:pt x="140575" y="55686"/>
                  </a:lnTo>
                  <a:lnTo>
                    <a:pt x="186765" y="46261"/>
                  </a:lnTo>
                  <a:lnTo>
                    <a:pt x="237966" y="37464"/>
                  </a:lnTo>
                  <a:lnTo>
                    <a:pt x="293616" y="29383"/>
                  </a:lnTo>
                  <a:lnTo>
                    <a:pt x="353156" y="22100"/>
                  </a:lnTo>
                  <a:lnTo>
                    <a:pt x="416027" y="15704"/>
                  </a:lnTo>
                  <a:lnTo>
                    <a:pt x="481667" y="10279"/>
                  </a:lnTo>
                  <a:lnTo>
                    <a:pt x="549517" y="5910"/>
                  </a:lnTo>
                  <a:lnTo>
                    <a:pt x="619018" y="2683"/>
                  </a:lnTo>
                  <a:lnTo>
                    <a:pt x="689609" y="685"/>
                  </a:lnTo>
                  <a:lnTo>
                    <a:pt x="760729" y="0"/>
                  </a:lnTo>
                  <a:lnTo>
                    <a:pt x="832074" y="685"/>
                  </a:lnTo>
                  <a:lnTo>
                    <a:pt x="902860" y="2683"/>
                  </a:lnTo>
                  <a:lnTo>
                    <a:pt x="972531" y="5910"/>
                  </a:lnTo>
                  <a:lnTo>
                    <a:pt x="1040526" y="10279"/>
                  </a:lnTo>
                  <a:lnTo>
                    <a:pt x="1106290" y="15704"/>
                  </a:lnTo>
                  <a:lnTo>
                    <a:pt x="1169263" y="22100"/>
                  </a:lnTo>
                  <a:lnTo>
                    <a:pt x="1228887" y="29383"/>
                  </a:lnTo>
                  <a:lnTo>
                    <a:pt x="1284604" y="37464"/>
                  </a:lnTo>
                  <a:lnTo>
                    <a:pt x="1335857" y="46261"/>
                  </a:lnTo>
                  <a:lnTo>
                    <a:pt x="1382087" y="55686"/>
                  </a:lnTo>
                  <a:lnTo>
                    <a:pt x="1422736" y="65654"/>
                  </a:lnTo>
                  <a:lnTo>
                    <a:pt x="1485057" y="86879"/>
                  </a:lnTo>
                  <a:lnTo>
                    <a:pt x="1518358" y="109249"/>
                  </a:lnTo>
                  <a:lnTo>
                    <a:pt x="1522729" y="120649"/>
                  </a:lnTo>
                  <a:lnTo>
                    <a:pt x="1522729" y="647699"/>
                  </a:lnTo>
                  <a:lnTo>
                    <a:pt x="1485057" y="681588"/>
                  </a:lnTo>
                  <a:lnTo>
                    <a:pt x="1422736" y="702989"/>
                  </a:lnTo>
                  <a:lnTo>
                    <a:pt x="1382087" y="713065"/>
                  </a:lnTo>
                  <a:lnTo>
                    <a:pt x="1335857" y="722605"/>
                  </a:lnTo>
                  <a:lnTo>
                    <a:pt x="1284604" y="731519"/>
                  </a:lnTo>
                  <a:lnTo>
                    <a:pt x="1228887" y="739720"/>
                  </a:lnTo>
                  <a:lnTo>
                    <a:pt x="1169263" y="747117"/>
                  </a:lnTo>
                  <a:lnTo>
                    <a:pt x="1106290" y="753620"/>
                  </a:lnTo>
                  <a:lnTo>
                    <a:pt x="1040526" y="759142"/>
                  </a:lnTo>
                  <a:lnTo>
                    <a:pt x="972531" y="763592"/>
                  </a:lnTo>
                  <a:lnTo>
                    <a:pt x="902860" y="766881"/>
                  </a:lnTo>
                  <a:lnTo>
                    <a:pt x="832074" y="768920"/>
                  </a:lnTo>
                  <a:lnTo>
                    <a:pt x="760729" y="769619"/>
                  </a:lnTo>
                  <a:lnTo>
                    <a:pt x="689609" y="768920"/>
                  </a:lnTo>
                  <a:lnTo>
                    <a:pt x="619018" y="766881"/>
                  </a:lnTo>
                  <a:lnTo>
                    <a:pt x="549517" y="763592"/>
                  </a:lnTo>
                  <a:lnTo>
                    <a:pt x="481667" y="759142"/>
                  </a:lnTo>
                  <a:lnTo>
                    <a:pt x="416027" y="753620"/>
                  </a:lnTo>
                  <a:lnTo>
                    <a:pt x="353156" y="747117"/>
                  </a:lnTo>
                  <a:lnTo>
                    <a:pt x="293616" y="739720"/>
                  </a:lnTo>
                  <a:lnTo>
                    <a:pt x="237966" y="731519"/>
                  </a:lnTo>
                  <a:lnTo>
                    <a:pt x="186765" y="722605"/>
                  </a:lnTo>
                  <a:lnTo>
                    <a:pt x="140575" y="713065"/>
                  </a:lnTo>
                  <a:lnTo>
                    <a:pt x="99955" y="702989"/>
                  </a:lnTo>
                  <a:lnTo>
                    <a:pt x="37663" y="681588"/>
                  </a:lnTo>
                  <a:lnTo>
                    <a:pt x="4371" y="659115"/>
                  </a:lnTo>
                  <a:lnTo>
                    <a:pt x="0" y="647699"/>
                  </a:lnTo>
                  <a:lnTo>
                    <a:pt x="0" y="120649"/>
                  </a:lnTo>
                  <a:close/>
                </a:path>
                <a:path w="1522729" h="769620">
                  <a:moveTo>
                    <a:pt x="0" y="0"/>
                  </a:moveTo>
                  <a:lnTo>
                    <a:pt x="0" y="0"/>
                  </a:lnTo>
                </a:path>
                <a:path w="1522729" h="769620">
                  <a:moveTo>
                    <a:pt x="1522729" y="769619"/>
                  </a:moveTo>
                  <a:lnTo>
                    <a:pt x="1522729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621269" y="6192520"/>
              <a:ext cx="1522730" cy="120650"/>
            </a:xfrm>
            <a:custGeom>
              <a:avLst/>
              <a:gdLst/>
              <a:ahLst/>
              <a:cxnLst/>
              <a:rect l="l" t="t" r="r" b="b"/>
              <a:pathLst>
                <a:path w="1522729" h="120650">
                  <a:moveTo>
                    <a:pt x="1522729" y="0"/>
                  </a:moveTo>
                  <a:lnTo>
                    <a:pt x="0" y="0"/>
                  </a:lnTo>
                  <a:lnTo>
                    <a:pt x="4371" y="11191"/>
                  </a:lnTo>
                  <a:lnTo>
                    <a:pt x="37663" y="33299"/>
                  </a:lnTo>
                  <a:lnTo>
                    <a:pt x="99955" y="54432"/>
                  </a:lnTo>
                  <a:lnTo>
                    <a:pt x="140575" y="64405"/>
                  </a:lnTo>
                  <a:lnTo>
                    <a:pt x="186765" y="73861"/>
                  </a:lnTo>
                  <a:lnTo>
                    <a:pt x="237966" y="82708"/>
                  </a:lnTo>
                  <a:lnTo>
                    <a:pt x="293616" y="90856"/>
                  </a:lnTo>
                  <a:lnTo>
                    <a:pt x="353156" y="98214"/>
                  </a:lnTo>
                  <a:lnTo>
                    <a:pt x="416027" y="104689"/>
                  </a:lnTo>
                  <a:lnTo>
                    <a:pt x="481667" y="110192"/>
                  </a:lnTo>
                  <a:lnTo>
                    <a:pt x="549517" y="114630"/>
                  </a:lnTo>
                  <a:lnTo>
                    <a:pt x="619018" y="117914"/>
                  </a:lnTo>
                  <a:lnTo>
                    <a:pt x="689609" y="119950"/>
                  </a:lnTo>
                  <a:lnTo>
                    <a:pt x="760729" y="120649"/>
                  </a:lnTo>
                  <a:lnTo>
                    <a:pt x="832074" y="119950"/>
                  </a:lnTo>
                  <a:lnTo>
                    <a:pt x="902860" y="117914"/>
                  </a:lnTo>
                  <a:lnTo>
                    <a:pt x="972531" y="114630"/>
                  </a:lnTo>
                  <a:lnTo>
                    <a:pt x="1040526" y="110192"/>
                  </a:lnTo>
                  <a:lnTo>
                    <a:pt x="1106290" y="104689"/>
                  </a:lnTo>
                  <a:lnTo>
                    <a:pt x="1169263" y="98214"/>
                  </a:lnTo>
                  <a:lnTo>
                    <a:pt x="1228887" y="90856"/>
                  </a:lnTo>
                  <a:lnTo>
                    <a:pt x="1284604" y="82708"/>
                  </a:lnTo>
                  <a:lnTo>
                    <a:pt x="1335857" y="73861"/>
                  </a:lnTo>
                  <a:lnTo>
                    <a:pt x="1382087" y="64405"/>
                  </a:lnTo>
                  <a:lnTo>
                    <a:pt x="1422736" y="54432"/>
                  </a:lnTo>
                  <a:lnTo>
                    <a:pt x="1485057" y="33299"/>
                  </a:lnTo>
                  <a:lnTo>
                    <a:pt x="1518358" y="11191"/>
                  </a:lnTo>
                  <a:lnTo>
                    <a:pt x="15227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621269" y="6071870"/>
              <a:ext cx="1522730" cy="769620"/>
            </a:xfrm>
            <a:custGeom>
              <a:avLst/>
              <a:gdLst/>
              <a:ahLst/>
              <a:cxnLst/>
              <a:rect l="l" t="t" r="r" b="b"/>
              <a:pathLst>
                <a:path w="1522729" h="769620">
                  <a:moveTo>
                    <a:pt x="0" y="120649"/>
                  </a:moveTo>
                  <a:lnTo>
                    <a:pt x="37663" y="153949"/>
                  </a:lnTo>
                  <a:lnTo>
                    <a:pt x="99955" y="175082"/>
                  </a:lnTo>
                  <a:lnTo>
                    <a:pt x="140575" y="185055"/>
                  </a:lnTo>
                  <a:lnTo>
                    <a:pt x="186765" y="194511"/>
                  </a:lnTo>
                  <a:lnTo>
                    <a:pt x="237966" y="203358"/>
                  </a:lnTo>
                  <a:lnTo>
                    <a:pt x="293616" y="211506"/>
                  </a:lnTo>
                  <a:lnTo>
                    <a:pt x="353156" y="218864"/>
                  </a:lnTo>
                  <a:lnTo>
                    <a:pt x="416027" y="225339"/>
                  </a:lnTo>
                  <a:lnTo>
                    <a:pt x="481667" y="230842"/>
                  </a:lnTo>
                  <a:lnTo>
                    <a:pt x="549517" y="235280"/>
                  </a:lnTo>
                  <a:lnTo>
                    <a:pt x="619018" y="238564"/>
                  </a:lnTo>
                  <a:lnTo>
                    <a:pt x="689609" y="240600"/>
                  </a:lnTo>
                  <a:lnTo>
                    <a:pt x="760729" y="241299"/>
                  </a:lnTo>
                  <a:lnTo>
                    <a:pt x="832074" y="240600"/>
                  </a:lnTo>
                  <a:lnTo>
                    <a:pt x="902860" y="238564"/>
                  </a:lnTo>
                  <a:lnTo>
                    <a:pt x="972531" y="235280"/>
                  </a:lnTo>
                  <a:lnTo>
                    <a:pt x="1040526" y="230842"/>
                  </a:lnTo>
                  <a:lnTo>
                    <a:pt x="1106290" y="225339"/>
                  </a:lnTo>
                  <a:lnTo>
                    <a:pt x="1169263" y="218864"/>
                  </a:lnTo>
                  <a:lnTo>
                    <a:pt x="1228887" y="211506"/>
                  </a:lnTo>
                  <a:lnTo>
                    <a:pt x="1284604" y="203358"/>
                  </a:lnTo>
                  <a:lnTo>
                    <a:pt x="1335857" y="194511"/>
                  </a:lnTo>
                  <a:lnTo>
                    <a:pt x="1382087" y="185055"/>
                  </a:lnTo>
                  <a:lnTo>
                    <a:pt x="1422736" y="175082"/>
                  </a:lnTo>
                  <a:lnTo>
                    <a:pt x="1485057" y="153949"/>
                  </a:lnTo>
                  <a:lnTo>
                    <a:pt x="1518358" y="131841"/>
                  </a:lnTo>
                  <a:lnTo>
                    <a:pt x="1522729" y="120649"/>
                  </a:lnTo>
                </a:path>
                <a:path w="1522729" h="769620">
                  <a:moveTo>
                    <a:pt x="0" y="0"/>
                  </a:moveTo>
                  <a:lnTo>
                    <a:pt x="0" y="0"/>
                  </a:lnTo>
                </a:path>
                <a:path w="1522729" h="769620">
                  <a:moveTo>
                    <a:pt x="1522729" y="769619"/>
                  </a:moveTo>
                  <a:lnTo>
                    <a:pt x="1522729" y="76961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/>
          <p:cNvSpPr txBox="1"/>
          <p:nvPr/>
        </p:nvSpPr>
        <p:spPr>
          <a:xfrm>
            <a:off x="7658100" y="6322059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Hidrografia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693920" y="4805455"/>
            <a:ext cx="3572510" cy="1101725"/>
            <a:chOff x="4693920" y="4805455"/>
            <a:chExt cx="3572510" cy="1101725"/>
          </a:xfrm>
        </p:grpSpPr>
        <p:sp>
          <p:nvSpPr>
            <p:cNvPr id="127" name="object 127"/>
            <p:cNvSpPr/>
            <p:nvPr/>
          </p:nvSpPr>
          <p:spPr>
            <a:xfrm>
              <a:off x="4833620" y="5191760"/>
              <a:ext cx="1207770" cy="591820"/>
            </a:xfrm>
            <a:custGeom>
              <a:avLst/>
              <a:gdLst/>
              <a:ahLst/>
              <a:cxnLst/>
              <a:rect l="l" t="t" r="r" b="b"/>
              <a:pathLst>
                <a:path w="1207770" h="591820">
                  <a:moveTo>
                    <a:pt x="1207769" y="0"/>
                  </a:moveTo>
                  <a:lnTo>
                    <a:pt x="0" y="5918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4693920" y="5731510"/>
              <a:ext cx="170180" cy="119380"/>
            </a:xfrm>
            <a:custGeom>
              <a:avLst/>
              <a:gdLst/>
              <a:ahLst/>
              <a:cxnLst/>
              <a:rect l="l" t="t" r="r" b="b"/>
              <a:pathLst>
                <a:path w="170179" h="119379">
                  <a:moveTo>
                    <a:pt x="121919" y="0"/>
                  </a:moveTo>
                  <a:lnTo>
                    <a:pt x="0" y="119379"/>
                  </a:lnTo>
                  <a:lnTo>
                    <a:pt x="170179" y="9778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203114" y="4805455"/>
              <a:ext cx="393038" cy="990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743700" y="5191760"/>
              <a:ext cx="1381760" cy="648970"/>
            </a:xfrm>
            <a:custGeom>
              <a:avLst/>
              <a:gdLst/>
              <a:ahLst/>
              <a:cxnLst/>
              <a:rect l="l" t="t" r="r" b="b"/>
              <a:pathLst>
                <a:path w="1381759" h="648970">
                  <a:moveTo>
                    <a:pt x="0" y="0"/>
                  </a:moveTo>
                  <a:lnTo>
                    <a:pt x="1381759" y="648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8096250" y="5788660"/>
              <a:ext cx="170180" cy="118110"/>
            </a:xfrm>
            <a:custGeom>
              <a:avLst/>
              <a:gdLst/>
              <a:ahLst/>
              <a:cxnLst/>
              <a:rect l="l" t="t" r="r" b="b"/>
              <a:pathLst>
                <a:path w="170179" h="118110">
                  <a:moveTo>
                    <a:pt x="45720" y="0"/>
                  </a:moveTo>
                  <a:lnTo>
                    <a:pt x="0" y="97789"/>
                  </a:lnTo>
                  <a:lnTo>
                    <a:pt x="170179" y="11810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626860" y="5466080"/>
              <a:ext cx="207010" cy="311150"/>
            </a:xfrm>
            <a:custGeom>
              <a:avLst/>
              <a:gdLst/>
              <a:ahLst/>
              <a:cxnLst/>
              <a:rect l="l" t="t" r="r" b="b"/>
              <a:pathLst>
                <a:path w="207009" h="311150">
                  <a:moveTo>
                    <a:pt x="0" y="0"/>
                  </a:moveTo>
                  <a:lnTo>
                    <a:pt x="207010" y="3111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6784340" y="5741670"/>
              <a:ext cx="134620" cy="165100"/>
            </a:xfrm>
            <a:custGeom>
              <a:avLst/>
              <a:gdLst/>
              <a:ahLst/>
              <a:cxnLst/>
              <a:rect l="l" t="t" r="r" b="b"/>
              <a:pathLst>
                <a:path w="134620" h="165100">
                  <a:moveTo>
                    <a:pt x="90169" y="0"/>
                  </a:moveTo>
                  <a:lnTo>
                    <a:pt x="0" y="59689"/>
                  </a:lnTo>
                  <a:lnTo>
                    <a:pt x="134619" y="165099"/>
                  </a:lnTo>
                  <a:lnTo>
                    <a:pt x="901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5962650" y="5520690"/>
              <a:ext cx="215900" cy="265430"/>
            </a:xfrm>
            <a:custGeom>
              <a:avLst/>
              <a:gdLst/>
              <a:ahLst/>
              <a:cxnLst/>
              <a:rect l="l" t="t" r="r" b="b"/>
              <a:pathLst>
                <a:path w="215900" h="265429">
                  <a:moveTo>
                    <a:pt x="215900" y="0"/>
                  </a:moveTo>
                  <a:lnTo>
                    <a:pt x="0" y="265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5864860" y="5746750"/>
              <a:ext cx="144780" cy="160020"/>
            </a:xfrm>
            <a:custGeom>
              <a:avLst/>
              <a:gdLst/>
              <a:ahLst/>
              <a:cxnLst/>
              <a:rect l="l" t="t" r="r" b="b"/>
              <a:pathLst>
                <a:path w="144779" h="160020">
                  <a:moveTo>
                    <a:pt x="60960" y="0"/>
                  </a:moveTo>
                  <a:lnTo>
                    <a:pt x="0" y="160019"/>
                  </a:lnTo>
                  <a:lnTo>
                    <a:pt x="144779" y="6858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754379"/>
            <a:ext cx="42005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Modelo</a:t>
            </a:r>
            <a:r>
              <a:rPr dirty="0" sz="3200" spc="-50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7700" y="1352042"/>
            <a:ext cx="8053070" cy="49517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dirty="0" baseline="34391" sz="1575">
                <a:latin typeface="UnDotum"/>
                <a:cs typeface="UnDotum"/>
              </a:rPr>
              <a:t></a:t>
            </a:r>
            <a:r>
              <a:rPr dirty="0" sz="2350" spc="15">
                <a:latin typeface="Times New Roman"/>
                <a:cs typeface="Times New Roman"/>
              </a:rPr>
              <a:t>Ca</a:t>
            </a:r>
            <a:r>
              <a:rPr dirty="0" sz="2350" spc="5">
                <a:latin typeface="Times New Roman"/>
                <a:cs typeface="Times New Roman"/>
              </a:rPr>
              <a:t>r</a:t>
            </a:r>
            <a:r>
              <a:rPr dirty="0" sz="2350" spc="10">
                <a:latin typeface="Times New Roman"/>
                <a:cs typeface="Times New Roman"/>
              </a:rPr>
              <a:t>a</a:t>
            </a:r>
            <a:r>
              <a:rPr dirty="0" sz="2350">
                <a:latin typeface="Times New Roman"/>
                <a:cs typeface="Times New Roman"/>
              </a:rPr>
              <a:t>c</a:t>
            </a:r>
            <a:r>
              <a:rPr dirty="0" sz="2350">
                <a:latin typeface="Times New Roman"/>
                <a:cs typeface="Times New Roman"/>
              </a:rPr>
              <a:t>t</a:t>
            </a:r>
            <a:r>
              <a:rPr dirty="0" sz="2350" spc="10">
                <a:latin typeface="Times New Roman"/>
                <a:cs typeface="Times New Roman"/>
              </a:rPr>
              <a:t>e</a:t>
            </a:r>
            <a:r>
              <a:rPr dirty="0" sz="2350">
                <a:latin typeface="Times New Roman"/>
                <a:cs typeface="Times New Roman"/>
              </a:rPr>
              <a:t>rí</a:t>
            </a:r>
            <a:r>
              <a:rPr dirty="0" sz="2350" spc="10">
                <a:latin typeface="Times New Roman"/>
                <a:cs typeface="Times New Roman"/>
              </a:rPr>
              <a:t>s</a:t>
            </a:r>
            <a:r>
              <a:rPr dirty="0" sz="2350" spc="-10">
                <a:latin typeface="Times New Roman"/>
                <a:cs typeface="Times New Roman"/>
              </a:rPr>
              <a:t>t</a:t>
            </a:r>
            <a:r>
              <a:rPr dirty="0" sz="2350" spc="10">
                <a:latin typeface="Times New Roman"/>
                <a:cs typeface="Times New Roman"/>
              </a:rPr>
              <a:t>i</a:t>
            </a:r>
            <a:r>
              <a:rPr dirty="0" sz="2350">
                <a:latin typeface="Times New Roman"/>
                <a:cs typeface="Times New Roman"/>
              </a:rPr>
              <a:t>c</a:t>
            </a:r>
            <a:r>
              <a:rPr dirty="0" sz="2350" spc="10">
                <a:latin typeface="Times New Roman"/>
                <a:cs typeface="Times New Roman"/>
              </a:rPr>
              <a:t>a</a:t>
            </a:r>
            <a:r>
              <a:rPr dirty="0" sz="2350">
                <a:latin typeface="Times New Roman"/>
                <a:cs typeface="Times New Roman"/>
              </a:rPr>
              <a:t>s</a:t>
            </a:r>
            <a:r>
              <a:rPr dirty="0" sz="2350" spc="5">
                <a:latin typeface="Times New Roman"/>
                <a:cs typeface="Times New Roman"/>
              </a:rPr>
              <a:t>:</a:t>
            </a:r>
            <a:endParaRPr sz="2350">
              <a:latin typeface="Times New Roman"/>
              <a:cs typeface="Times New Roman"/>
            </a:endParaRPr>
          </a:p>
          <a:p>
            <a:pPr marL="478790" marR="43180" indent="-213360">
              <a:lnSpc>
                <a:spcPct val="101800"/>
              </a:lnSpc>
              <a:spcBef>
                <a:spcPts val="475"/>
              </a:spcBef>
              <a:buSzPct val="44680"/>
              <a:buFont typeface="UnDotum"/>
              <a:buChar char=""/>
              <a:tabLst>
                <a:tab pos="478790" algn="l"/>
              </a:tabLst>
            </a:pPr>
            <a:r>
              <a:rPr dirty="0" sz="2350" spc="10">
                <a:latin typeface="Times New Roman"/>
                <a:cs typeface="Times New Roman"/>
              </a:rPr>
              <a:t>Consiste </a:t>
            </a:r>
            <a:r>
              <a:rPr dirty="0" sz="2350" spc="15">
                <a:latin typeface="Times New Roman"/>
                <a:cs typeface="Times New Roman"/>
              </a:rPr>
              <a:t>em </a:t>
            </a:r>
            <a:r>
              <a:rPr dirty="0" sz="2350" spc="20">
                <a:latin typeface="Times New Roman"/>
                <a:cs typeface="Times New Roman"/>
              </a:rPr>
              <a:t>um </a:t>
            </a:r>
            <a:r>
              <a:rPr dirty="0" sz="2350" spc="10">
                <a:latin typeface="Times New Roman"/>
                <a:cs typeface="Times New Roman"/>
              </a:rPr>
              <a:t>conjunto </a:t>
            </a:r>
            <a:r>
              <a:rPr dirty="0" sz="2350" spc="15">
                <a:latin typeface="Times New Roman"/>
                <a:cs typeface="Times New Roman"/>
              </a:rPr>
              <a:t>de </a:t>
            </a:r>
            <a:r>
              <a:rPr dirty="0" sz="2350" spc="5">
                <a:latin typeface="Times New Roman"/>
                <a:cs typeface="Times New Roman"/>
              </a:rPr>
              <a:t>tabelas </a:t>
            </a:r>
            <a:r>
              <a:rPr dirty="0" sz="2350" spc="15">
                <a:latin typeface="Times New Roman"/>
                <a:cs typeface="Times New Roman"/>
              </a:rPr>
              <a:t>ou </a:t>
            </a:r>
            <a:r>
              <a:rPr dirty="0" sz="2350" spc="-5" i="1">
                <a:latin typeface="Times New Roman"/>
                <a:cs typeface="Times New Roman"/>
              </a:rPr>
              <a:t>relações </a:t>
            </a:r>
            <a:r>
              <a:rPr dirty="0" sz="2350" spc="10">
                <a:latin typeface="Times New Roman"/>
                <a:cs typeface="Times New Roman"/>
              </a:rPr>
              <a:t>formadas </a:t>
            </a:r>
            <a:r>
              <a:rPr dirty="0" sz="2350" spc="15">
                <a:latin typeface="Times New Roman"/>
                <a:cs typeface="Times New Roman"/>
              </a:rPr>
              <a:t>por  </a:t>
            </a:r>
            <a:r>
              <a:rPr dirty="0" sz="2350" spc="10">
                <a:latin typeface="Times New Roman"/>
                <a:cs typeface="Times New Roman"/>
              </a:rPr>
              <a:t>linhas e</a:t>
            </a:r>
            <a:r>
              <a:rPr dirty="0" sz="2350" spc="-5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colunas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UnDotum"/>
              <a:buChar char=""/>
            </a:pPr>
            <a:endParaRPr sz="3350">
              <a:latin typeface="Times New Roman"/>
              <a:cs typeface="Times New Roman"/>
            </a:endParaRPr>
          </a:p>
          <a:p>
            <a:pPr marL="478790" indent="-213360">
              <a:lnSpc>
                <a:spcPct val="100000"/>
              </a:lnSpc>
              <a:buSzPct val="44680"/>
              <a:buFont typeface="UnDotum"/>
              <a:buChar char=""/>
              <a:tabLst>
                <a:tab pos="478790" algn="l"/>
              </a:tabLst>
            </a:pPr>
            <a:r>
              <a:rPr dirty="0" sz="2350" spc="15">
                <a:latin typeface="Times New Roman"/>
                <a:cs typeface="Times New Roman"/>
              </a:rPr>
              <a:t>Cada </a:t>
            </a:r>
            <a:r>
              <a:rPr dirty="0" sz="2350" spc="10">
                <a:latin typeface="Times New Roman"/>
                <a:cs typeface="Times New Roman"/>
              </a:rPr>
              <a:t>coluna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(campo):</a:t>
            </a:r>
            <a:endParaRPr sz="2350">
              <a:latin typeface="Times New Roman"/>
              <a:cs typeface="Times New Roman"/>
            </a:endParaRPr>
          </a:p>
          <a:p>
            <a:pPr lvl="1" marL="692150" indent="-213360">
              <a:lnSpc>
                <a:spcPct val="100000"/>
              </a:lnSpc>
              <a:spcBef>
                <a:spcPts val="540"/>
              </a:spcBef>
              <a:buSzPct val="44680"/>
              <a:buFont typeface="UnDotum"/>
              <a:buChar char=""/>
              <a:tabLst>
                <a:tab pos="692150" algn="l"/>
              </a:tabLst>
            </a:pPr>
            <a:r>
              <a:rPr dirty="0" sz="2350" spc="10">
                <a:latin typeface="Times New Roman"/>
                <a:cs typeface="Times New Roman"/>
              </a:rPr>
              <a:t>Representa </a:t>
            </a:r>
            <a:r>
              <a:rPr dirty="0" sz="2350" spc="20">
                <a:latin typeface="Times New Roman"/>
                <a:cs typeface="Times New Roman"/>
              </a:rPr>
              <a:t>um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spc="5">
                <a:latin typeface="Times New Roman"/>
                <a:cs typeface="Times New Roman"/>
              </a:rPr>
              <a:t>atributo</a:t>
            </a:r>
            <a:endParaRPr sz="2350">
              <a:latin typeface="Times New Roman"/>
              <a:cs typeface="Times New Roman"/>
            </a:endParaRPr>
          </a:p>
          <a:p>
            <a:pPr lvl="1" marL="692150" marR="1290320" indent="-213360">
              <a:lnSpc>
                <a:spcPct val="101400"/>
              </a:lnSpc>
              <a:spcBef>
                <a:spcPts val="490"/>
              </a:spcBef>
              <a:buSzPct val="44680"/>
              <a:buFont typeface="UnDotum"/>
              <a:buChar char=""/>
              <a:tabLst>
                <a:tab pos="692150" algn="l"/>
              </a:tabLst>
            </a:pPr>
            <a:r>
              <a:rPr dirty="0" sz="2350" spc="10">
                <a:latin typeface="Times New Roman"/>
                <a:cs typeface="Times New Roman"/>
              </a:rPr>
              <a:t>Está associada a </a:t>
            </a:r>
            <a:r>
              <a:rPr dirty="0" sz="2350" spc="15">
                <a:latin typeface="Times New Roman"/>
                <a:cs typeface="Times New Roman"/>
              </a:rPr>
              <a:t>um </a:t>
            </a:r>
            <a:r>
              <a:rPr dirty="0" sz="2350" spc="10">
                <a:latin typeface="Times New Roman"/>
                <a:cs typeface="Times New Roman"/>
              </a:rPr>
              <a:t>domínio (conjunto </a:t>
            </a:r>
            <a:r>
              <a:rPr dirty="0" sz="2350" spc="15">
                <a:latin typeface="Times New Roman"/>
                <a:cs typeface="Times New Roman"/>
              </a:rPr>
              <a:t>de </a:t>
            </a:r>
            <a:r>
              <a:rPr dirty="0" sz="2350" spc="10">
                <a:latin typeface="Times New Roman"/>
                <a:cs typeface="Times New Roman"/>
              </a:rPr>
              <a:t>valores  permitidos)</a:t>
            </a:r>
            <a:endParaRPr sz="23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UnDotum"/>
              <a:buChar char=""/>
            </a:pPr>
            <a:endParaRPr sz="3350">
              <a:latin typeface="Times New Roman"/>
              <a:cs typeface="Times New Roman"/>
            </a:endParaRPr>
          </a:p>
          <a:p>
            <a:pPr marL="478790" indent="-213360">
              <a:lnSpc>
                <a:spcPct val="100000"/>
              </a:lnSpc>
              <a:spcBef>
                <a:spcPts val="5"/>
              </a:spcBef>
              <a:buSzPct val="44680"/>
              <a:buFont typeface="UnDotum"/>
              <a:buChar char=""/>
              <a:tabLst>
                <a:tab pos="478790" algn="l"/>
              </a:tabLst>
            </a:pPr>
            <a:r>
              <a:rPr dirty="0" sz="2350" spc="15">
                <a:latin typeface="Times New Roman"/>
                <a:cs typeface="Times New Roman"/>
              </a:rPr>
              <a:t>Cada </a:t>
            </a:r>
            <a:r>
              <a:rPr dirty="0" sz="2350" spc="10">
                <a:latin typeface="Times New Roman"/>
                <a:cs typeface="Times New Roman"/>
              </a:rPr>
              <a:t>linha </a:t>
            </a:r>
            <a:r>
              <a:rPr dirty="0" sz="2350" spc="5">
                <a:latin typeface="Times New Roman"/>
                <a:cs typeface="Times New Roman"/>
              </a:rPr>
              <a:t>(registro </a:t>
            </a:r>
            <a:r>
              <a:rPr dirty="0" sz="2350" spc="15">
                <a:latin typeface="Times New Roman"/>
                <a:cs typeface="Times New Roman"/>
              </a:rPr>
              <a:t>ou</a:t>
            </a:r>
            <a:r>
              <a:rPr dirty="0" sz="2350" spc="55">
                <a:latin typeface="Times New Roman"/>
                <a:cs typeface="Times New Roman"/>
              </a:rPr>
              <a:t> </a:t>
            </a:r>
            <a:r>
              <a:rPr dirty="0" sz="2350" spc="10" i="1">
                <a:latin typeface="Times New Roman"/>
                <a:cs typeface="Times New Roman"/>
              </a:rPr>
              <a:t>tupla</a:t>
            </a:r>
            <a:r>
              <a:rPr dirty="0" sz="2350" spc="10">
                <a:latin typeface="Times New Roman"/>
                <a:cs typeface="Times New Roman"/>
              </a:rPr>
              <a:t>):</a:t>
            </a:r>
            <a:endParaRPr sz="2350">
              <a:latin typeface="Times New Roman"/>
              <a:cs typeface="Times New Roman"/>
            </a:endParaRPr>
          </a:p>
          <a:p>
            <a:pPr lvl="1" marL="692150" marR="967105" indent="-213360">
              <a:lnSpc>
                <a:spcPct val="101800"/>
              </a:lnSpc>
              <a:spcBef>
                <a:spcPts val="475"/>
              </a:spcBef>
              <a:buSzPct val="44680"/>
              <a:buFont typeface="UnDotum"/>
              <a:buChar char=""/>
              <a:tabLst>
                <a:tab pos="692150" algn="l"/>
              </a:tabLst>
            </a:pPr>
            <a:r>
              <a:rPr dirty="0" sz="2350" spc="10">
                <a:latin typeface="Times New Roman"/>
                <a:cs typeface="Times New Roman"/>
              </a:rPr>
              <a:t>Representa </a:t>
            </a:r>
            <a:r>
              <a:rPr dirty="0" sz="2350" spc="20">
                <a:latin typeface="Times New Roman"/>
                <a:cs typeface="Times New Roman"/>
              </a:rPr>
              <a:t>um </a:t>
            </a:r>
            <a:r>
              <a:rPr dirty="0" sz="2350" spc="10">
                <a:latin typeface="Times New Roman"/>
                <a:cs typeface="Times New Roman"/>
              </a:rPr>
              <a:t>relacionamento </a:t>
            </a:r>
            <a:r>
              <a:rPr dirty="0" sz="2350" spc="5">
                <a:latin typeface="Times New Roman"/>
                <a:cs typeface="Times New Roman"/>
              </a:rPr>
              <a:t>entre </a:t>
            </a:r>
            <a:r>
              <a:rPr dirty="0" sz="2350" spc="20">
                <a:latin typeface="Times New Roman"/>
                <a:cs typeface="Times New Roman"/>
              </a:rPr>
              <a:t>um </a:t>
            </a:r>
            <a:r>
              <a:rPr dirty="0" sz="2350" spc="15">
                <a:latin typeface="Times New Roman"/>
                <a:cs typeface="Times New Roman"/>
              </a:rPr>
              <a:t>conjunto </a:t>
            </a:r>
            <a:r>
              <a:rPr dirty="0" sz="2350" spc="10">
                <a:latin typeface="Times New Roman"/>
                <a:cs typeface="Times New Roman"/>
              </a:rPr>
              <a:t>de  valores para cada</a:t>
            </a:r>
            <a:r>
              <a:rPr dirty="0" sz="2350" spc="-15">
                <a:latin typeface="Times New Roman"/>
                <a:cs typeface="Times New Roman"/>
              </a:rPr>
              <a:t> </a:t>
            </a:r>
            <a:r>
              <a:rPr dirty="0" sz="2350" spc="5">
                <a:latin typeface="Times New Roman"/>
                <a:cs typeface="Times New Roman"/>
              </a:rPr>
              <a:t>atributo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1279" y="875029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5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1669" y="1949450"/>
            <a:ext cx="7745730" cy="280416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dirty="0" baseline="33816" sz="1725" spc="15">
                <a:latin typeface="UnDotum"/>
                <a:cs typeface="UnDotum"/>
              </a:rPr>
              <a:t>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 spc="5">
                <a:latin typeface="Times New Roman"/>
                <a:cs typeface="Times New Roman"/>
              </a:rPr>
              <a:t>on</a:t>
            </a:r>
            <a:r>
              <a:rPr dirty="0" sz="2600" spc="-5">
                <a:latin typeface="Times New Roman"/>
                <a:cs typeface="Times New Roman"/>
              </a:rPr>
              <a:t>ceit</a:t>
            </a:r>
            <a:r>
              <a:rPr dirty="0" sz="2600">
                <a:latin typeface="Times New Roman"/>
                <a:cs typeface="Times New Roman"/>
              </a:rPr>
              <a:t>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5" i="1">
                <a:latin typeface="Times New Roman"/>
                <a:cs typeface="Times New Roman"/>
              </a:rPr>
              <a:t>r</a:t>
            </a:r>
            <a:r>
              <a:rPr dirty="0" sz="2600" spc="-45" i="1">
                <a:latin typeface="Times New Roman"/>
                <a:cs typeface="Times New Roman"/>
              </a:rPr>
              <a:t>e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spc="5" i="1">
                <a:latin typeface="Times New Roman"/>
                <a:cs typeface="Times New Roman"/>
              </a:rPr>
              <a:t>a</a:t>
            </a:r>
            <a:r>
              <a:rPr dirty="0" sz="2600" spc="-5" i="1">
                <a:latin typeface="Times New Roman"/>
                <a:cs typeface="Times New Roman"/>
              </a:rPr>
              <a:t>ç</a:t>
            </a:r>
            <a:r>
              <a:rPr dirty="0" sz="2600" i="1">
                <a:latin typeface="Times New Roman"/>
                <a:cs typeface="Times New Roman"/>
              </a:rPr>
              <a:t>ão</a:t>
            </a:r>
            <a:endParaRPr sz="2600">
              <a:latin typeface="Times New Roman"/>
              <a:cs typeface="Times New Roman"/>
            </a:endParaRPr>
          </a:p>
          <a:p>
            <a:pPr marL="469900" indent="-216535">
              <a:lnSpc>
                <a:spcPct val="100000"/>
              </a:lnSpc>
              <a:spcBef>
                <a:spcPts val="520"/>
              </a:spcBef>
              <a:buSzPct val="44230"/>
              <a:buFont typeface="UnDotum"/>
              <a:buChar char=""/>
              <a:tabLst>
                <a:tab pos="469900" algn="l"/>
              </a:tabLst>
            </a:pPr>
            <a:r>
              <a:rPr dirty="0" sz="2600" spc="-5">
                <a:latin typeface="Times New Roman"/>
                <a:cs typeface="Times New Roman"/>
              </a:rPr>
              <a:t>Define </a:t>
            </a:r>
            <a:r>
              <a:rPr dirty="0" sz="2600">
                <a:latin typeface="Times New Roman"/>
                <a:cs typeface="Times New Roman"/>
              </a:rPr>
              <a:t>uma </a:t>
            </a:r>
            <a:r>
              <a:rPr dirty="0" sz="2600" spc="-5">
                <a:latin typeface="Times New Roman"/>
                <a:cs typeface="Times New Roman"/>
              </a:rPr>
              <a:t>tabela </a:t>
            </a:r>
            <a:r>
              <a:rPr dirty="0" sz="2600">
                <a:latin typeface="Times New Roman"/>
                <a:cs typeface="Times New Roman"/>
              </a:rPr>
              <a:t>do </a:t>
            </a:r>
            <a:r>
              <a:rPr dirty="0" sz="2600" spc="-5">
                <a:latin typeface="Times New Roman"/>
                <a:cs typeface="Times New Roman"/>
              </a:rPr>
              <a:t>banco </a:t>
            </a:r>
            <a:r>
              <a:rPr dirty="0" sz="2600">
                <a:latin typeface="Times New Roman"/>
                <a:cs typeface="Times New Roman"/>
              </a:rPr>
              <a:t>de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dados</a:t>
            </a:r>
            <a:endParaRPr sz="2600">
              <a:latin typeface="Times New Roman"/>
              <a:cs typeface="Times New Roman"/>
            </a:endParaRPr>
          </a:p>
          <a:p>
            <a:pPr marL="469900" indent="-216535">
              <a:lnSpc>
                <a:spcPct val="100000"/>
              </a:lnSpc>
              <a:spcBef>
                <a:spcPts val="509"/>
              </a:spcBef>
              <a:buSzPct val="44230"/>
              <a:buFont typeface="UnDotum"/>
              <a:buChar char=""/>
              <a:tabLst>
                <a:tab pos="469900" algn="l"/>
              </a:tabLst>
            </a:pPr>
            <a:r>
              <a:rPr dirty="0" sz="2600" spc="-5">
                <a:latin typeface="Times New Roman"/>
                <a:cs typeface="Times New Roman"/>
              </a:rPr>
              <a:t>Domínio </a:t>
            </a:r>
            <a:r>
              <a:rPr dirty="0" sz="2600">
                <a:latin typeface="Times New Roman"/>
                <a:cs typeface="Times New Roman"/>
              </a:rPr>
              <a:t>de um </a:t>
            </a:r>
            <a:r>
              <a:rPr dirty="0" sz="2600" spc="-5">
                <a:latin typeface="Times New Roman"/>
                <a:cs typeface="Times New Roman"/>
              </a:rPr>
              <a:t>atributo: </a:t>
            </a:r>
            <a:r>
              <a:rPr dirty="0" sz="2600">
                <a:latin typeface="Times New Roman"/>
                <a:cs typeface="Times New Roman"/>
              </a:rPr>
              <a:t>conjunto de </a:t>
            </a:r>
            <a:r>
              <a:rPr dirty="0" sz="2600" spc="-5">
                <a:latin typeface="Times New Roman"/>
                <a:cs typeface="Times New Roman"/>
              </a:rPr>
              <a:t>possíveis valores</a:t>
            </a:r>
            <a:endParaRPr sz="2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0"/>
              </a:spcBef>
            </a:pPr>
            <a:r>
              <a:rPr dirty="0" baseline="33816" sz="1725" spc="30">
                <a:latin typeface="UnDotum"/>
                <a:cs typeface="UnDotum"/>
              </a:rPr>
              <a:t></a:t>
            </a:r>
            <a:r>
              <a:rPr dirty="0" baseline="33816" sz="1725" spc="270">
                <a:latin typeface="UnDotum"/>
                <a:cs typeface="UnDotum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Ex.:</a:t>
            </a:r>
            <a:endParaRPr sz="2600">
              <a:latin typeface="Times New Roman"/>
              <a:cs typeface="Times New Roman"/>
            </a:endParaRPr>
          </a:p>
          <a:p>
            <a:pPr marL="1638300" marR="2019300">
              <a:lnSpc>
                <a:spcPts val="3740"/>
              </a:lnSpc>
              <a:spcBef>
                <a:spcPts val="75"/>
              </a:spcBef>
            </a:pPr>
            <a:r>
              <a:rPr dirty="0" sz="2600" b="1">
                <a:latin typeface="Times New Roman"/>
                <a:cs typeface="Times New Roman"/>
              </a:rPr>
              <a:t>D</a:t>
            </a:r>
            <a:r>
              <a:rPr dirty="0" baseline="-12962" sz="2250" b="1">
                <a:latin typeface="Times New Roman"/>
                <a:cs typeface="Times New Roman"/>
              </a:rPr>
              <a:t>1 </a:t>
            </a:r>
            <a:r>
              <a:rPr dirty="0" sz="2600" b="1">
                <a:latin typeface="Times New Roman"/>
                <a:cs typeface="Times New Roman"/>
              </a:rPr>
              <a:t>= { x </a:t>
            </a:r>
            <a:r>
              <a:rPr dirty="0" sz="2600" spc="-1475" b="1">
                <a:latin typeface="UnDotum"/>
                <a:cs typeface="UnDotum"/>
              </a:rPr>
              <a:t></a:t>
            </a:r>
            <a:r>
              <a:rPr dirty="0" sz="2600" spc="-30" b="1">
                <a:latin typeface="UnDotum"/>
                <a:cs typeface="UnDotum"/>
              </a:rPr>
              <a:t> </a:t>
            </a:r>
            <a:r>
              <a:rPr dirty="0" sz="2600" spc="-535" b="1">
                <a:latin typeface="UnDotum"/>
                <a:cs typeface="UnDotum"/>
              </a:rPr>
              <a:t> </a:t>
            </a:r>
            <a:r>
              <a:rPr dirty="0" sz="2600" b="1">
                <a:latin typeface="Times New Roman"/>
                <a:cs typeface="Times New Roman"/>
              </a:rPr>
              <a:t>| x </a:t>
            </a:r>
            <a:r>
              <a:rPr dirty="0" sz="2600" spc="-535" b="1">
                <a:latin typeface="UnDotum"/>
                <a:cs typeface="UnDotum"/>
              </a:rPr>
              <a:t> </a:t>
            </a:r>
            <a:r>
              <a:rPr dirty="0" sz="2600" spc="-5" b="1">
                <a:latin typeface="Times New Roman"/>
                <a:cs typeface="Times New Roman"/>
              </a:rPr>
              <a:t>-5 </a:t>
            </a:r>
            <a:r>
              <a:rPr dirty="0" sz="2600" b="1">
                <a:latin typeface="Times New Roman"/>
                <a:cs typeface="Times New Roman"/>
              </a:rPr>
              <a:t>e x </a:t>
            </a:r>
            <a:r>
              <a:rPr dirty="0" sz="2600" spc="-535" b="1">
                <a:latin typeface="UnDotum"/>
                <a:cs typeface="UnDotum"/>
              </a:rPr>
              <a:t> </a:t>
            </a:r>
            <a:r>
              <a:rPr dirty="0" sz="2600" b="1">
                <a:latin typeface="Times New Roman"/>
                <a:cs typeface="Times New Roman"/>
              </a:rPr>
              <a:t>5 }  D</a:t>
            </a:r>
            <a:r>
              <a:rPr dirty="0" baseline="-12962" sz="2250" b="1">
                <a:latin typeface="Times New Roman"/>
                <a:cs typeface="Times New Roman"/>
              </a:rPr>
              <a:t>2 </a:t>
            </a:r>
            <a:r>
              <a:rPr dirty="0" sz="2600" b="1">
                <a:latin typeface="Times New Roman"/>
                <a:cs typeface="Times New Roman"/>
              </a:rPr>
              <a:t>= { y </a:t>
            </a:r>
            <a:r>
              <a:rPr dirty="0" sz="2600" spc="-1475" b="1">
                <a:latin typeface="UnDotum"/>
                <a:cs typeface="UnDotum"/>
              </a:rPr>
              <a:t></a:t>
            </a:r>
            <a:r>
              <a:rPr dirty="0" sz="2600" spc="-25" b="1">
                <a:latin typeface="UnDotum"/>
                <a:cs typeface="UnDotum"/>
              </a:rPr>
              <a:t> </a:t>
            </a:r>
            <a:r>
              <a:rPr dirty="0" sz="2600" spc="-535" b="1">
                <a:latin typeface="UnDotum"/>
                <a:cs typeface="UnDotum"/>
              </a:rPr>
              <a:t> </a:t>
            </a:r>
            <a:r>
              <a:rPr dirty="0" sz="2600" b="1">
                <a:latin typeface="Times New Roman"/>
                <a:cs typeface="Times New Roman"/>
              </a:rPr>
              <a:t>| y </a:t>
            </a:r>
            <a:r>
              <a:rPr dirty="0" sz="2600" spc="-535" b="1">
                <a:latin typeface="UnDotum"/>
                <a:cs typeface="UnDotum"/>
              </a:rPr>
              <a:t> </a:t>
            </a:r>
            <a:r>
              <a:rPr dirty="0" sz="2600" b="1">
                <a:latin typeface="Times New Roman"/>
                <a:cs typeface="Times New Roman"/>
              </a:rPr>
              <a:t>0</a:t>
            </a:r>
            <a:r>
              <a:rPr dirty="0" sz="2600" spc="-10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950" y="816609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0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9409" y="1607820"/>
            <a:ext cx="8082280" cy="4403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9890" indent="-33909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89255" algn="l"/>
                <a:tab pos="389890" algn="l"/>
              </a:tabLst>
            </a:pPr>
            <a:r>
              <a:rPr dirty="0" sz="2800" spc="-5">
                <a:latin typeface="DejaVu Sans"/>
                <a:cs typeface="DejaVu Sans"/>
              </a:rPr>
              <a:t>Conceito </a:t>
            </a:r>
            <a:r>
              <a:rPr dirty="0" sz="2800">
                <a:latin typeface="DejaVu Sans"/>
                <a:cs typeface="DejaVu Sans"/>
              </a:rPr>
              <a:t>de</a:t>
            </a:r>
            <a:r>
              <a:rPr dirty="0" sz="2800" spc="-5">
                <a:latin typeface="DejaVu Sans"/>
                <a:cs typeface="DejaVu Sans"/>
              </a:rPr>
              <a:t> </a:t>
            </a:r>
            <a:r>
              <a:rPr dirty="0" sz="2800" spc="-5" i="1">
                <a:latin typeface="DejaVu Sans"/>
                <a:cs typeface="DejaVu Sans"/>
              </a:rPr>
              <a:t>relação</a:t>
            </a:r>
            <a:endParaRPr sz="2800">
              <a:latin typeface="DejaVu Sans"/>
              <a:cs typeface="DejaVu Sans"/>
            </a:endParaRPr>
          </a:p>
          <a:p>
            <a:pPr lvl="1" marL="789940" marR="360045" indent="-281940">
              <a:lnSpc>
                <a:spcPts val="2540"/>
              </a:lnSpc>
              <a:spcBef>
                <a:spcPts val="685"/>
              </a:spcBef>
              <a:buFont typeface="Times New Roman"/>
              <a:buChar char="–"/>
              <a:tabLst>
                <a:tab pos="789940" algn="l"/>
              </a:tabLst>
            </a:pPr>
            <a:r>
              <a:rPr dirty="0" sz="2600" spc="-5">
                <a:latin typeface="DejaVu Sans"/>
                <a:cs typeface="DejaVu Sans"/>
              </a:rPr>
              <a:t>D</a:t>
            </a:r>
            <a:r>
              <a:rPr dirty="0" sz="2600">
                <a:latin typeface="DejaVu Sans"/>
                <a:cs typeface="DejaVu Sans"/>
              </a:rPr>
              <a:t>a</a:t>
            </a:r>
            <a:r>
              <a:rPr dirty="0" sz="2600" spc="-5">
                <a:latin typeface="DejaVu Sans"/>
                <a:cs typeface="DejaVu Sans"/>
              </a:rPr>
              <a:t>d</a:t>
            </a:r>
            <a:r>
              <a:rPr dirty="0" sz="2600" spc="5">
                <a:latin typeface="DejaVu Sans"/>
                <a:cs typeface="DejaVu Sans"/>
              </a:rPr>
              <a:t>o</a:t>
            </a:r>
            <a:r>
              <a:rPr dirty="0" sz="2600">
                <a:latin typeface="DejaVu Sans"/>
                <a:cs typeface="DejaVu Sans"/>
              </a:rPr>
              <a:t>s</a:t>
            </a:r>
            <a:r>
              <a:rPr dirty="0" sz="2600" spc="-5">
                <a:latin typeface="DejaVu Sans"/>
                <a:cs typeface="DejaVu Sans"/>
              </a:rPr>
              <a:t> </a:t>
            </a:r>
            <a:r>
              <a:rPr dirty="0" sz="2600" spc="5">
                <a:latin typeface="DejaVu Sans"/>
                <a:cs typeface="DejaVu Sans"/>
              </a:rPr>
              <a:t>o</a:t>
            </a:r>
            <a:r>
              <a:rPr dirty="0" sz="2600">
                <a:latin typeface="DejaVu Sans"/>
                <a:cs typeface="DejaVu Sans"/>
              </a:rPr>
              <a:t>s</a:t>
            </a:r>
            <a:r>
              <a:rPr dirty="0" sz="2600" spc="-5">
                <a:latin typeface="DejaVu Sans"/>
                <a:cs typeface="DejaVu Sans"/>
              </a:rPr>
              <a:t> </a:t>
            </a:r>
            <a:r>
              <a:rPr dirty="0" sz="2600" spc="5">
                <a:latin typeface="DejaVu Sans"/>
                <a:cs typeface="DejaVu Sans"/>
              </a:rPr>
              <a:t>d</a:t>
            </a:r>
            <a:r>
              <a:rPr dirty="0" sz="2600" spc="-5">
                <a:latin typeface="DejaVu Sans"/>
                <a:cs typeface="DejaVu Sans"/>
              </a:rPr>
              <a:t>o</a:t>
            </a:r>
            <a:r>
              <a:rPr dirty="0" sz="2600">
                <a:latin typeface="DejaVu Sans"/>
                <a:cs typeface="DejaVu Sans"/>
              </a:rPr>
              <a:t>m</a:t>
            </a:r>
            <a:r>
              <a:rPr dirty="0" sz="2600" spc="-5">
                <a:latin typeface="DejaVu Sans"/>
                <a:cs typeface="DejaVu Sans"/>
              </a:rPr>
              <a:t>í</a:t>
            </a:r>
            <a:r>
              <a:rPr dirty="0" sz="2600">
                <a:latin typeface="DejaVu Sans"/>
                <a:cs typeface="DejaVu Sans"/>
              </a:rPr>
              <a:t>n</a:t>
            </a:r>
            <a:r>
              <a:rPr dirty="0" sz="2600" spc="-5">
                <a:latin typeface="DejaVu Sans"/>
                <a:cs typeface="DejaVu Sans"/>
              </a:rPr>
              <a:t>i</a:t>
            </a:r>
            <a:r>
              <a:rPr dirty="0" sz="2600" spc="5">
                <a:latin typeface="DejaVu Sans"/>
                <a:cs typeface="DejaVu Sans"/>
              </a:rPr>
              <a:t>o</a:t>
            </a:r>
            <a:r>
              <a:rPr dirty="0" sz="2600">
                <a:latin typeface="DejaVu Sans"/>
                <a:cs typeface="DejaVu Sans"/>
              </a:rPr>
              <a:t>s</a:t>
            </a:r>
            <a:r>
              <a:rPr dirty="0" sz="2600" spc="-5">
                <a:latin typeface="DejaVu Sans"/>
                <a:cs typeface="DejaVu Sans"/>
              </a:rPr>
              <a:t> </a:t>
            </a:r>
            <a:r>
              <a:rPr dirty="0" sz="2600" spc="35">
                <a:latin typeface="DejaVu Sans"/>
                <a:cs typeface="DejaVu Sans"/>
              </a:rPr>
              <a:t>D</a:t>
            </a:r>
            <a:r>
              <a:rPr dirty="0" baseline="-13227" sz="1575" spc="-15">
                <a:latin typeface="DejaVu Sans"/>
                <a:cs typeface="DejaVu Sans"/>
              </a:rPr>
              <a:t>1</a:t>
            </a:r>
            <a:r>
              <a:rPr dirty="0" sz="2600">
                <a:latin typeface="DejaVu Sans"/>
                <a:cs typeface="DejaVu Sans"/>
              </a:rPr>
              <a:t>, D</a:t>
            </a:r>
            <a:r>
              <a:rPr dirty="0" baseline="-13227" sz="1575" spc="-15">
                <a:latin typeface="DejaVu Sans"/>
                <a:cs typeface="DejaVu Sans"/>
              </a:rPr>
              <a:t>2</a:t>
            </a:r>
            <a:r>
              <a:rPr dirty="0" sz="2600">
                <a:latin typeface="DejaVu Sans"/>
                <a:cs typeface="DejaVu Sans"/>
              </a:rPr>
              <a:t>, ...,</a:t>
            </a:r>
            <a:r>
              <a:rPr dirty="0" sz="2600" spc="-10">
                <a:latin typeface="DejaVu Sans"/>
                <a:cs typeface="DejaVu Sans"/>
              </a:rPr>
              <a:t> </a:t>
            </a:r>
            <a:r>
              <a:rPr dirty="0" sz="2600" spc="25">
                <a:latin typeface="DejaVu Sans"/>
                <a:cs typeface="DejaVu Sans"/>
              </a:rPr>
              <a:t>D</a:t>
            </a:r>
            <a:r>
              <a:rPr dirty="0" baseline="-13227" sz="1575" spc="-7">
                <a:latin typeface="DejaVu Sans"/>
                <a:cs typeface="DejaVu Sans"/>
              </a:rPr>
              <a:t>n</a:t>
            </a:r>
            <a:r>
              <a:rPr dirty="0" baseline="-13227" sz="1575">
                <a:latin typeface="DejaVu Sans"/>
                <a:cs typeface="DejaVu Sans"/>
              </a:rPr>
              <a:t> </a:t>
            </a:r>
            <a:r>
              <a:rPr dirty="0" baseline="-13227" sz="1575" spc="217">
                <a:latin typeface="DejaVu Sans"/>
                <a:cs typeface="DejaVu Sans"/>
              </a:rPr>
              <a:t> </a:t>
            </a:r>
            <a:r>
              <a:rPr dirty="0" sz="2600" spc="5">
                <a:latin typeface="DejaVu Sans"/>
                <a:cs typeface="DejaVu Sans"/>
              </a:rPr>
              <a:t>n</a:t>
            </a:r>
            <a:r>
              <a:rPr dirty="0" sz="2600">
                <a:latin typeface="DejaVu Sans"/>
                <a:cs typeface="DejaVu Sans"/>
              </a:rPr>
              <a:t>ão  </a:t>
            </a:r>
            <a:r>
              <a:rPr dirty="0" sz="2600" spc="-5">
                <a:latin typeface="DejaVu Sans"/>
                <a:cs typeface="DejaVu Sans"/>
              </a:rPr>
              <a:t>necessariamente distintos, uma </a:t>
            </a:r>
            <a:r>
              <a:rPr dirty="0" sz="2600" spc="-15">
                <a:latin typeface="DejaVu Sans"/>
                <a:cs typeface="DejaVu Sans"/>
              </a:rPr>
              <a:t>relação </a:t>
            </a:r>
            <a:r>
              <a:rPr dirty="0" sz="2600">
                <a:latin typeface="DejaVu Sans"/>
                <a:cs typeface="DejaVu Sans"/>
              </a:rPr>
              <a:t>é  definida</a:t>
            </a:r>
            <a:r>
              <a:rPr dirty="0" sz="2600" spc="-10">
                <a:latin typeface="DejaVu Sans"/>
                <a:cs typeface="DejaVu Sans"/>
              </a:rPr>
              <a:t> </a:t>
            </a:r>
            <a:r>
              <a:rPr dirty="0" sz="2600" spc="-5">
                <a:latin typeface="DejaVu Sans"/>
                <a:cs typeface="DejaVu Sans"/>
              </a:rPr>
              <a:t>como:</a:t>
            </a:r>
            <a:endParaRPr sz="2600">
              <a:latin typeface="DejaVu Sans"/>
              <a:cs typeface="DejaVu Sans"/>
            </a:endParaRPr>
          </a:p>
          <a:p>
            <a:pPr marL="965200">
              <a:lnSpc>
                <a:spcPts val="2670"/>
              </a:lnSpc>
              <a:spcBef>
                <a:spcPts val="2685"/>
              </a:spcBef>
            </a:pPr>
            <a:r>
              <a:rPr dirty="0" sz="2400">
                <a:latin typeface="DejaVu Sans"/>
                <a:cs typeface="DejaVu Sans"/>
              </a:rPr>
              <a:t>R = { </a:t>
            </a:r>
            <a:r>
              <a:rPr dirty="0" sz="2400" spc="-5">
                <a:latin typeface="DejaVu Sans"/>
                <a:cs typeface="DejaVu Sans"/>
              </a:rPr>
              <a:t>(d</a:t>
            </a:r>
            <a:r>
              <a:rPr dirty="0" baseline="-13888" sz="2100" spc="-7">
                <a:latin typeface="DejaVu Sans"/>
                <a:cs typeface="DejaVu Sans"/>
              </a:rPr>
              <a:t>1</a:t>
            </a:r>
            <a:r>
              <a:rPr dirty="0" sz="2400" spc="-5">
                <a:latin typeface="DejaVu Sans"/>
                <a:cs typeface="DejaVu Sans"/>
              </a:rPr>
              <a:t>, </a:t>
            </a:r>
            <a:r>
              <a:rPr dirty="0" sz="2400">
                <a:latin typeface="DejaVu Sans"/>
                <a:cs typeface="DejaVu Sans"/>
              </a:rPr>
              <a:t>d</a:t>
            </a:r>
            <a:r>
              <a:rPr dirty="0" baseline="-13888" sz="2100">
                <a:latin typeface="DejaVu Sans"/>
                <a:cs typeface="DejaVu Sans"/>
              </a:rPr>
              <a:t>2</a:t>
            </a:r>
            <a:r>
              <a:rPr dirty="0" sz="2400">
                <a:latin typeface="DejaVu Sans"/>
                <a:cs typeface="DejaVu Sans"/>
              </a:rPr>
              <a:t>,..., d</a:t>
            </a:r>
            <a:r>
              <a:rPr dirty="0" baseline="-13888" sz="2100">
                <a:latin typeface="DejaVu Sans"/>
                <a:cs typeface="DejaVu Sans"/>
              </a:rPr>
              <a:t>n</a:t>
            </a:r>
            <a:r>
              <a:rPr dirty="0" sz="2400">
                <a:latin typeface="DejaVu Sans"/>
                <a:cs typeface="DejaVu Sans"/>
              </a:rPr>
              <a:t>) | </a:t>
            </a:r>
            <a:r>
              <a:rPr dirty="0" sz="2400" spc="-5">
                <a:latin typeface="DejaVu Sans"/>
                <a:cs typeface="DejaVu Sans"/>
              </a:rPr>
              <a:t>d</a:t>
            </a:r>
            <a:r>
              <a:rPr dirty="0" baseline="-13888" sz="2100" spc="-7">
                <a:latin typeface="DejaVu Sans"/>
                <a:cs typeface="DejaVu Sans"/>
              </a:rPr>
              <a:t>1 </a:t>
            </a:r>
            <a:r>
              <a:rPr dirty="0" sz="2400" spc="-690">
                <a:latin typeface="UnDotum"/>
                <a:cs typeface="UnDotum"/>
              </a:rPr>
              <a:t> </a:t>
            </a:r>
            <a:r>
              <a:rPr dirty="0" sz="2400" spc="-5">
                <a:latin typeface="DejaVu Sans"/>
                <a:cs typeface="DejaVu Sans"/>
              </a:rPr>
              <a:t>D</a:t>
            </a:r>
            <a:r>
              <a:rPr dirty="0" baseline="-13888" sz="2100" spc="-7">
                <a:latin typeface="DejaVu Sans"/>
                <a:cs typeface="DejaVu Sans"/>
              </a:rPr>
              <a:t>1</a:t>
            </a:r>
            <a:r>
              <a:rPr dirty="0" sz="2400" spc="-5">
                <a:latin typeface="DejaVu Sans"/>
                <a:cs typeface="DejaVu Sans"/>
              </a:rPr>
              <a:t>, </a:t>
            </a:r>
            <a:r>
              <a:rPr dirty="0" sz="2400">
                <a:latin typeface="DejaVu Sans"/>
                <a:cs typeface="DejaVu Sans"/>
              </a:rPr>
              <a:t>d</a:t>
            </a:r>
            <a:r>
              <a:rPr dirty="0" baseline="-13888" sz="2100">
                <a:latin typeface="DejaVu Sans"/>
                <a:cs typeface="DejaVu Sans"/>
              </a:rPr>
              <a:t>2 </a:t>
            </a:r>
            <a:r>
              <a:rPr dirty="0" sz="2400" spc="-690">
                <a:latin typeface="UnDotum"/>
                <a:cs typeface="UnDotum"/>
              </a:rPr>
              <a:t> </a:t>
            </a:r>
            <a:r>
              <a:rPr dirty="0" sz="2400">
                <a:latin typeface="DejaVu Sans"/>
                <a:cs typeface="DejaVu Sans"/>
              </a:rPr>
              <a:t>D</a:t>
            </a:r>
            <a:r>
              <a:rPr dirty="0" baseline="-13888" sz="2100">
                <a:latin typeface="DejaVu Sans"/>
                <a:cs typeface="DejaVu Sans"/>
              </a:rPr>
              <a:t>2</a:t>
            </a:r>
            <a:r>
              <a:rPr dirty="0" sz="2400">
                <a:latin typeface="DejaVu Sans"/>
                <a:cs typeface="DejaVu Sans"/>
              </a:rPr>
              <a:t>,..., d</a:t>
            </a:r>
            <a:r>
              <a:rPr dirty="0" baseline="-13888" sz="2100">
                <a:latin typeface="DejaVu Sans"/>
                <a:cs typeface="DejaVu Sans"/>
              </a:rPr>
              <a:t>n</a:t>
            </a:r>
            <a:r>
              <a:rPr dirty="0" baseline="-13888" sz="2100" spc="112">
                <a:latin typeface="DejaVu Sans"/>
                <a:cs typeface="DejaVu Sans"/>
              </a:rPr>
              <a:t> </a:t>
            </a:r>
            <a:r>
              <a:rPr dirty="0" sz="2400" spc="-690">
                <a:latin typeface="UnDotum"/>
                <a:cs typeface="UnDotum"/>
              </a:rPr>
              <a:t></a:t>
            </a:r>
            <a:endParaRPr sz="2400">
              <a:latin typeface="UnDotum"/>
              <a:cs typeface="UnDotum"/>
            </a:endParaRPr>
          </a:p>
          <a:p>
            <a:pPr marL="1193800">
              <a:lnSpc>
                <a:spcPts val="2670"/>
              </a:lnSpc>
            </a:pPr>
            <a:r>
              <a:rPr dirty="0" sz="2400" spc="-5">
                <a:latin typeface="DejaVu Sans"/>
                <a:cs typeface="DejaVu Sans"/>
              </a:rPr>
              <a:t>D</a:t>
            </a:r>
            <a:r>
              <a:rPr dirty="0" baseline="-13888" sz="2100" spc="-7">
                <a:latin typeface="DejaVu Sans"/>
                <a:cs typeface="DejaVu Sans"/>
              </a:rPr>
              <a:t>n</a:t>
            </a:r>
            <a:r>
              <a:rPr dirty="0" baseline="-13888" sz="2100" spc="487">
                <a:latin typeface="DejaVu Sans"/>
                <a:cs typeface="DejaVu Sans"/>
              </a:rPr>
              <a:t> </a:t>
            </a:r>
            <a:r>
              <a:rPr dirty="0" sz="2400">
                <a:latin typeface="DejaVu Sans"/>
                <a:cs typeface="DejaVu Sans"/>
              </a:rPr>
              <a:t>}</a:t>
            </a:r>
            <a:endParaRPr sz="2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DejaVu Sans"/>
              <a:cs typeface="DejaVu Sans"/>
            </a:endParaRPr>
          </a:p>
          <a:p>
            <a:pPr lvl="1" marL="789940" marR="1462405" indent="-281940">
              <a:lnSpc>
                <a:spcPts val="2700"/>
              </a:lnSpc>
              <a:buFont typeface="Times New Roman"/>
              <a:buChar char="–"/>
              <a:tabLst>
                <a:tab pos="789940" algn="l"/>
              </a:tabLst>
            </a:pPr>
            <a:r>
              <a:rPr dirty="0" sz="2600">
                <a:latin typeface="DejaVu Sans"/>
                <a:cs typeface="DejaVu Sans"/>
              </a:rPr>
              <a:t>O </a:t>
            </a:r>
            <a:r>
              <a:rPr dirty="0" sz="2600" spc="-5">
                <a:latin typeface="DejaVu Sans"/>
                <a:cs typeface="DejaVu Sans"/>
              </a:rPr>
              <a:t>conjunto </a:t>
            </a:r>
            <a:r>
              <a:rPr dirty="0" sz="2600" spc="5">
                <a:latin typeface="DejaVu Sans"/>
                <a:cs typeface="DejaVu Sans"/>
              </a:rPr>
              <a:t>(d</a:t>
            </a:r>
            <a:r>
              <a:rPr dirty="0" baseline="-14814" sz="2250" spc="7">
                <a:latin typeface="DejaVu Sans"/>
                <a:cs typeface="DejaVu Sans"/>
              </a:rPr>
              <a:t>1</a:t>
            </a:r>
            <a:r>
              <a:rPr dirty="0" sz="2600" spc="5">
                <a:latin typeface="DejaVu Sans"/>
                <a:cs typeface="DejaVu Sans"/>
              </a:rPr>
              <a:t>, </a:t>
            </a:r>
            <a:r>
              <a:rPr dirty="0" sz="2600">
                <a:latin typeface="DejaVu Sans"/>
                <a:cs typeface="DejaVu Sans"/>
              </a:rPr>
              <a:t>d</a:t>
            </a:r>
            <a:r>
              <a:rPr dirty="0" baseline="-14814" sz="2250">
                <a:latin typeface="DejaVu Sans"/>
                <a:cs typeface="DejaVu Sans"/>
              </a:rPr>
              <a:t>2</a:t>
            </a:r>
            <a:r>
              <a:rPr dirty="0" sz="2600">
                <a:latin typeface="DejaVu Sans"/>
                <a:cs typeface="DejaVu Sans"/>
              </a:rPr>
              <a:t>,..., d</a:t>
            </a:r>
            <a:r>
              <a:rPr dirty="0" baseline="-14814" sz="2250">
                <a:latin typeface="DejaVu Sans"/>
                <a:cs typeface="DejaVu Sans"/>
              </a:rPr>
              <a:t>n</a:t>
            </a:r>
            <a:r>
              <a:rPr dirty="0" sz="2600">
                <a:latin typeface="DejaVu Sans"/>
                <a:cs typeface="DejaVu Sans"/>
              </a:rPr>
              <a:t>) </a:t>
            </a:r>
            <a:r>
              <a:rPr dirty="0" sz="2600" spc="-5">
                <a:latin typeface="DejaVu Sans"/>
                <a:cs typeface="DejaVu Sans"/>
              </a:rPr>
              <a:t>de </a:t>
            </a:r>
            <a:r>
              <a:rPr dirty="0" sz="2600" spc="-15">
                <a:latin typeface="DejaVu Sans"/>
                <a:cs typeface="DejaVu Sans"/>
              </a:rPr>
              <a:t>valores  </a:t>
            </a:r>
            <a:r>
              <a:rPr dirty="0" sz="2600" spc="-10">
                <a:latin typeface="DejaVu Sans"/>
                <a:cs typeface="DejaVu Sans"/>
              </a:rPr>
              <a:t>ordenados </a:t>
            </a:r>
            <a:r>
              <a:rPr dirty="0" sz="2600">
                <a:latin typeface="DejaVu Sans"/>
                <a:cs typeface="DejaVu Sans"/>
              </a:rPr>
              <a:t>define uma</a:t>
            </a:r>
            <a:r>
              <a:rPr dirty="0" sz="2600" spc="45">
                <a:latin typeface="DejaVu Sans"/>
                <a:cs typeface="DejaVu Sans"/>
              </a:rPr>
              <a:t> </a:t>
            </a:r>
            <a:r>
              <a:rPr dirty="0" sz="2600" spc="-5" i="1">
                <a:latin typeface="DejaVu Sans"/>
                <a:cs typeface="DejaVu Sans"/>
              </a:rPr>
              <a:t>tupla</a:t>
            </a:r>
            <a:endParaRPr sz="2600">
              <a:latin typeface="DejaVu Sans"/>
              <a:cs typeface="DejaVu Sans"/>
            </a:endParaRPr>
          </a:p>
          <a:p>
            <a:pPr lvl="1" marL="789940" indent="-281940">
              <a:lnSpc>
                <a:spcPts val="2830"/>
              </a:lnSpc>
              <a:spcBef>
                <a:spcPts val="100"/>
              </a:spcBef>
              <a:buFont typeface="Times New Roman"/>
              <a:buChar char="–"/>
              <a:tabLst>
                <a:tab pos="789940" algn="l"/>
              </a:tabLst>
            </a:pPr>
            <a:r>
              <a:rPr dirty="0" sz="2600" spc="-5">
                <a:latin typeface="DejaVu Sans"/>
                <a:cs typeface="DejaVu Sans"/>
              </a:rPr>
              <a:t>Uma </a:t>
            </a:r>
            <a:r>
              <a:rPr dirty="0" sz="2600" spc="-15">
                <a:latin typeface="DejaVu Sans"/>
                <a:cs typeface="DejaVu Sans"/>
              </a:rPr>
              <a:t>relação </a:t>
            </a:r>
            <a:r>
              <a:rPr dirty="0" sz="2600">
                <a:latin typeface="DejaVu Sans"/>
                <a:cs typeface="DejaVu Sans"/>
              </a:rPr>
              <a:t>é o </a:t>
            </a:r>
            <a:r>
              <a:rPr dirty="0" sz="2600" spc="-5">
                <a:latin typeface="DejaVu Sans"/>
                <a:cs typeface="DejaVu Sans"/>
              </a:rPr>
              <a:t>conjunto </a:t>
            </a:r>
            <a:r>
              <a:rPr dirty="0" sz="2600">
                <a:latin typeface="DejaVu Sans"/>
                <a:cs typeface="DejaVu Sans"/>
              </a:rPr>
              <a:t>de</a:t>
            </a:r>
            <a:r>
              <a:rPr dirty="0" sz="2600" spc="90">
                <a:latin typeface="DejaVu Sans"/>
                <a:cs typeface="DejaVu Sans"/>
              </a:rPr>
              <a:t> </a:t>
            </a:r>
            <a:r>
              <a:rPr dirty="0" sz="2600" spc="-5" i="1">
                <a:latin typeface="DejaVu Sans"/>
                <a:cs typeface="DejaVu Sans"/>
              </a:rPr>
              <a:t>tuplas</a:t>
            </a:r>
            <a:endParaRPr sz="2600">
              <a:latin typeface="DejaVu Sans"/>
              <a:cs typeface="DejaVu Sans"/>
            </a:endParaRPr>
          </a:p>
          <a:p>
            <a:pPr marL="789940">
              <a:lnSpc>
                <a:spcPts val="2830"/>
              </a:lnSpc>
            </a:pPr>
            <a:r>
              <a:rPr dirty="0" sz="2600" spc="-10">
                <a:latin typeface="DejaVu Sans"/>
                <a:cs typeface="DejaVu Sans"/>
              </a:rPr>
              <a:t>ordenadas, </a:t>
            </a:r>
            <a:r>
              <a:rPr dirty="0" sz="2600">
                <a:latin typeface="DejaVu Sans"/>
                <a:cs typeface="DejaVu Sans"/>
              </a:rPr>
              <a:t>onde </a:t>
            </a:r>
            <a:r>
              <a:rPr dirty="0" sz="2600" i="1">
                <a:latin typeface="DejaVu Sans"/>
                <a:cs typeface="DejaVu Sans"/>
              </a:rPr>
              <a:t>n </a:t>
            </a:r>
            <a:r>
              <a:rPr dirty="0" sz="2600">
                <a:latin typeface="DejaVu Sans"/>
                <a:cs typeface="DejaVu Sans"/>
              </a:rPr>
              <a:t>define o </a:t>
            </a:r>
            <a:r>
              <a:rPr dirty="0" sz="2600" spc="-5">
                <a:latin typeface="DejaVu Sans"/>
                <a:cs typeface="DejaVu Sans"/>
              </a:rPr>
              <a:t>grau da</a:t>
            </a:r>
            <a:r>
              <a:rPr dirty="0" sz="2600" spc="60">
                <a:latin typeface="DejaVu Sans"/>
                <a:cs typeface="DejaVu Sans"/>
              </a:rPr>
              <a:t> </a:t>
            </a:r>
            <a:r>
              <a:rPr dirty="0" sz="2600" spc="-15">
                <a:latin typeface="DejaVu Sans"/>
                <a:cs typeface="DejaVu Sans"/>
              </a:rPr>
              <a:t>relação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119" y="3921759"/>
            <a:ext cx="3806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Quais são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os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domínios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dos</a:t>
            </a:r>
            <a:r>
              <a:rPr dirty="0" u="heavy" sz="20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atributos?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620" y="892809"/>
            <a:ext cx="42011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5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61669" y="1559559"/>
            <a:ext cx="3428365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787" sz="3600" spc="-855">
                <a:solidFill>
                  <a:srgbClr val="00007C"/>
                </a:solidFill>
                <a:latin typeface="UnDotum"/>
                <a:cs typeface="UnDotum"/>
              </a:rPr>
              <a:t> </a:t>
            </a:r>
            <a:r>
              <a:rPr dirty="0" sz="2400" spc="-15">
                <a:latin typeface="DejaVu Sans"/>
                <a:cs typeface="DejaVu Sans"/>
              </a:rPr>
              <a:t>Exemplo </a:t>
            </a:r>
            <a:r>
              <a:rPr dirty="0" sz="2400" spc="-5">
                <a:latin typeface="DejaVu Sans"/>
                <a:cs typeface="DejaVu Sans"/>
              </a:rPr>
              <a:t>de</a:t>
            </a:r>
            <a:r>
              <a:rPr dirty="0" sz="2400" spc="-100">
                <a:latin typeface="DejaVu Sans"/>
                <a:cs typeface="DejaVu Sans"/>
              </a:rPr>
              <a:t> </a:t>
            </a:r>
            <a:r>
              <a:rPr dirty="0" sz="2400" spc="-5" i="1">
                <a:latin typeface="DejaVu Sans"/>
                <a:cs typeface="DejaVu Sans"/>
              </a:rPr>
              <a:t>relação</a:t>
            </a:r>
            <a:endParaRPr sz="2400">
              <a:latin typeface="DejaVu Sans"/>
              <a:cs typeface="DejaVu Sans"/>
            </a:endParaRPr>
          </a:p>
          <a:p>
            <a:pPr marL="494030">
              <a:lnSpc>
                <a:spcPct val="100000"/>
              </a:lnSpc>
              <a:spcBef>
                <a:spcPts val="2500"/>
              </a:spcBef>
            </a:pPr>
            <a:r>
              <a:rPr dirty="0" sz="1800" spc="-15">
                <a:latin typeface="Arial"/>
                <a:cs typeface="Arial"/>
              </a:rPr>
              <a:t>PROPRIETARIO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36710" y="2584510"/>
          <a:ext cx="7255509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/>
                <a:gridCol w="2056129"/>
                <a:gridCol w="1827530"/>
                <a:gridCol w="990600"/>
                <a:gridCol w="1218565"/>
              </a:tblGrid>
              <a:tr h="30416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CPF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RUA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NUMERO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BAIRRO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89402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56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JOÃO DA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SILVA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 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37272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HENRIQUE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CARDOSO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IMIGRANTE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1700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VILA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4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72600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JOSÉ DE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SOUZA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 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319" y="4227829"/>
            <a:ext cx="8001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ributo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cpf  nome  </a:t>
            </a:r>
            <a:r>
              <a:rPr dirty="0" sz="1800">
                <a:latin typeface="Times New Roman"/>
                <a:cs typeface="Times New Roman"/>
              </a:rPr>
              <a:t>rua  </a:t>
            </a:r>
            <a:r>
              <a:rPr dirty="0" sz="1800" spc="-5">
                <a:latin typeface="Times New Roman"/>
                <a:cs typeface="Times New Roman"/>
              </a:rPr>
              <a:t>numero  </a:t>
            </a:r>
            <a:r>
              <a:rPr dirty="0" sz="1800">
                <a:latin typeface="Times New Roman"/>
                <a:cs typeface="Times New Roman"/>
              </a:rPr>
              <a:t>bairro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1350" y="4227829"/>
            <a:ext cx="2799715" cy="18542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Domínio</a:t>
            </a:r>
            <a:endParaRPr sz="1800">
              <a:latin typeface="Times New Roman"/>
              <a:cs typeface="Times New Roman"/>
            </a:endParaRPr>
          </a:p>
          <a:p>
            <a:pPr marL="12700" marR="85725" indent="723900">
              <a:lnSpc>
                <a:spcPct val="111100"/>
              </a:lnSpc>
            </a:pPr>
            <a:r>
              <a:rPr dirty="0" sz="1800">
                <a:latin typeface="Times New Roman"/>
                <a:cs typeface="Times New Roman"/>
              </a:rPr>
              <a:t>inteiro </a:t>
            </a:r>
            <a:r>
              <a:rPr dirty="0" sz="1800" spc="-5">
                <a:latin typeface="Times New Roman"/>
                <a:cs typeface="Times New Roman"/>
              </a:rPr>
              <a:t>longo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positivo  </a:t>
            </a:r>
            <a:r>
              <a:rPr dirty="0" sz="1800">
                <a:latin typeface="Times New Roman"/>
                <a:cs typeface="Times New Roman"/>
              </a:rPr>
              <a:t>conjunto de caracteres</a:t>
            </a:r>
            <a:endParaRPr sz="1800">
              <a:latin typeface="Times New Roman"/>
              <a:cs typeface="Times New Roman"/>
            </a:endParaRPr>
          </a:p>
          <a:p>
            <a:pPr marL="12700" marR="5080" indent="723900">
              <a:lnSpc>
                <a:spcPct val="111100"/>
              </a:lnSpc>
            </a:pPr>
            <a:r>
              <a:rPr dirty="0" sz="1800">
                <a:latin typeface="Times New Roman"/>
                <a:cs typeface="Times New Roman"/>
              </a:rPr>
              <a:t>conjunto de </a:t>
            </a:r>
            <a:r>
              <a:rPr dirty="0" sz="1800" spc="-5">
                <a:latin typeface="Times New Roman"/>
                <a:cs typeface="Times New Roman"/>
              </a:rPr>
              <a:t>caracteres  </a:t>
            </a:r>
            <a:r>
              <a:rPr dirty="0" sz="1800">
                <a:latin typeface="Times New Roman"/>
                <a:cs typeface="Times New Roman"/>
              </a:rPr>
              <a:t>inteiro </a:t>
            </a:r>
            <a:r>
              <a:rPr dirty="0" sz="1800" spc="-5">
                <a:latin typeface="Times New Roman"/>
                <a:cs typeface="Times New Roman"/>
              </a:rPr>
              <a:t>positivo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Times New Roman"/>
                <a:cs typeface="Times New Roman"/>
              </a:rPr>
              <a:t>conjunto de caracteres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3620" y="892809"/>
            <a:ext cx="420116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5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61669" y="1559559"/>
            <a:ext cx="3428365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5787" sz="3600" spc="-855">
                <a:solidFill>
                  <a:srgbClr val="00007C"/>
                </a:solidFill>
                <a:latin typeface="UnDotum"/>
                <a:cs typeface="UnDotum"/>
              </a:rPr>
              <a:t> </a:t>
            </a:r>
            <a:r>
              <a:rPr dirty="0" sz="2400" spc="-15">
                <a:latin typeface="DejaVu Sans"/>
                <a:cs typeface="DejaVu Sans"/>
              </a:rPr>
              <a:t>Exemplo </a:t>
            </a:r>
            <a:r>
              <a:rPr dirty="0" sz="2400" spc="-5">
                <a:latin typeface="DejaVu Sans"/>
                <a:cs typeface="DejaVu Sans"/>
              </a:rPr>
              <a:t>de</a:t>
            </a:r>
            <a:r>
              <a:rPr dirty="0" sz="2400" spc="-100">
                <a:latin typeface="DejaVu Sans"/>
                <a:cs typeface="DejaVu Sans"/>
              </a:rPr>
              <a:t> </a:t>
            </a:r>
            <a:r>
              <a:rPr dirty="0" sz="2400" spc="-5" i="1">
                <a:latin typeface="DejaVu Sans"/>
                <a:cs typeface="DejaVu Sans"/>
              </a:rPr>
              <a:t>relação</a:t>
            </a:r>
            <a:endParaRPr sz="2400">
              <a:latin typeface="DejaVu Sans"/>
              <a:cs typeface="DejaVu Sans"/>
            </a:endParaRPr>
          </a:p>
          <a:p>
            <a:pPr marL="494030">
              <a:lnSpc>
                <a:spcPct val="100000"/>
              </a:lnSpc>
              <a:spcBef>
                <a:spcPts val="2500"/>
              </a:spcBef>
            </a:pPr>
            <a:r>
              <a:rPr dirty="0" sz="1800" spc="-15">
                <a:latin typeface="Arial"/>
                <a:cs typeface="Arial"/>
              </a:rPr>
              <a:t>PROPRIETARIO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36710" y="2584510"/>
          <a:ext cx="7255509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/>
                <a:gridCol w="2056129"/>
                <a:gridCol w="1827530"/>
                <a:gridCol w="990600"/>
                <a:gridCol w="1218565"/>
              </a:tblGrid>
              <a:tr h="30416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CPF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RUA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NUMERO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BAIRRO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93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89402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56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JOÃO DA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SILVA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 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37272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HENRIQUE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CARDOSO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IMIGRANTE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1700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VILA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4">
                <a:tc>
                  <a:txBody>
                    <a:bodyPr/>
                    <a:lstStyle/>
                    <a:p>
                      <a:pPr algn="r" marR="2667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72600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JOSÉ DE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SOUZA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 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289" y="754379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5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49300" y="1494281"/>
            <a:ext cx="7884159" cy="488188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dirty="0" baseline="34391" sz="1575" spc="-15">
                <a:latin typeface="UnDotum"/>
                <a:cs typeface="UnDotum"/>
              </a:rPr>
              <a:t></a:t>
            </a:r>
            <a:r>
              <a:rPr dirty="0" sz="2350" spc="15">
                <a:latin typeface="Times New Roman"/>
                <a:cs typeface="Times New Roman"/>
              </a:rPr>
              <a:t>S</a:t>
            </a:r>
            <a:r>
              <a:rPr dirty="0" sz="2350" spc="20">
                <a:latin typeface="Times New Roman"/>
                <a:cs typeface="Times New Roman"/>
              </a:rPr>
              <a:t>up</a:t>
            </a:r>
            <a:r>
              <a:rPr dirty="0" sz="2350" spc="10">
                <a:latin typeface="Times New Roman"/>
                <a:cs typeface="Times New Roman"/>
              </a:rPr>
              <a:t>e</a:t>
            </a:r>
            <a:r>
              <a:rPr dirty="0" sz="2350" spc="-15">
                <a:latin typeface="Times New Roman"/>
                <a:cs typeface="Times New Roman"/>
              </a:rPr>
              <a:t>r</a:t>
            </a:r>
            <a:r>
              <a:rPr dirty="0" sz="2350" spc="-25">
                <a:latin typeface="Times New Roman"/>
                <a:cs typeface="Times New Roman"/>
              </a:rPr>
              <a:t>-</a:t>
            </a:r>
            <a:r>
              <a:rPr dirty="0" sz="2350" spc="10">
                <a:latin typeface="Times New Roman"/>
                <a:cs typeface="Times New Roman"/>
              </a:rPr>
              <a:t>c</a:t>
            </a:r>
            <a:r>
              <a:rPr dirty="0" sz="2350" spc="20">
                <a:latin typeface="Times New Roman"/>
                <a:cs typeface="Times New Roman"/>
              </a:rPr>
              <a:t>h</a:t>
            </a:r>
            <a:r>
              <a:rPr dirty="0" sz="2350" spc="10">
                <a:latin typeface="Times New Roman"/>
                <a:cs typeface="Times New Roman"/>
              </a:rPr>
              <a:t>a</a:t>
            </a:r>
            <a:r>
              <a:rPr dirty="0" sz="2350" spc="20">
                <a:latin typeface="Times New Roman"/>
                <a:cs typeface="Times New Roman"/>
              </a:rPr>
              <a:t>v</a:t>
            </a:r>
            <a:r>
              <a:rPr dirty="0" sz="2350">
                <a:latin typeface="Times New Roman"/>
                <a:cs typeface="Times New Roman"/>
              </a:rPr>
              <a:t>e</a:t>
            </a:r>
            <a:r>
              <a:rPr dirty="0" sz="2350" spc="5">
                <a:latin typeface="Times New Roman"/>
                <a:cs typeface="Times New Roman"/>
              </a:rPr>
              <a:t>:</a:t>
            </a:r>
            <a:endParaRPr sz="2350">
              <a:latin typeface="Times New Roman"/>
              <a:cs typeface="Times New Roman"/>
            </a:endParaRPr>
          </a:p>
          <a:p>
            <a:pPr marL="451484" marR="245745" indent="-213360">
              <a:lnSpc>
                <a:spcPct val="101400"/>
              </a:lnSpc>
              <a:spcBef>
                <a:spcPts val="500"/>
              </a:spcBef>
              <a:buSzPct val="44680"/>
              <a:buFont typeface="UnDotum"/>
              <a:buChar char=""/>
              <a:tabLst>
                <a:tab pos="452120" algn="l"/>
              </a:tabLst>
            </a:pPr>
            <a:r>
              <a:rPr dirty="0" sz="2350" spc="15">
                <a:latin typeface="Times New Roman"/>
                <a:cs typeface="Times New Roman"/>
              </a:rPr>
              <a:t>Conjunto de um ou </a:t>
            </a:r>
            <a:r>
              <a:rPr dirty="0" sz="2350" spc="10">
                <a:latin typeface="Times New Roman"/>
                <a:cs typeface="Times New Roman"/>
              </a:rPr>
              <a:t>mais atributos </a:t>
            </a:r>
            <a:r>
              <a:rPr dirty="0" sz="2350" spc="15">
                <a:latin typeface="Times New Roman"/>
                <a:cs typeface="Times New Roman"/>
              </a:rPr>
              <a:t>que </a:t>
            </a:r>
            <a:r>
              <a:rPr dirty="0" sz="2350" spc="10">
                <a:latin typeface="Times New Roman"/>
                <a:cs typeface="Times New Roman"/>
              </a:rPr>
              <a:t>permitem </a:t>
            </a:r>
            <a:r>
              <a:rPr dirty="0" sz="2350" spc="5">
                <a:latin typeface="Times New Roman"/>
                <a:cs typeface="Times New Roman"/>
              </a:rPr>
              <a:t>identificar  </a:t>
            </a:r>
            <a:r>
              <a:rPr dirty="0" sz="2350" spc="10">
                <a:latin typeface="Times New Roman"/>
                <a:cs typeface="Times New Roman"/>
              </a:rPr>
              <a:t>cada </a:t>
            </a:r>
            <a:r>
              <a:rPr dirty="0" sz="2350" spc="5">
                <a:latin typeface="Times New Roman"/>
                <a:cs typeface="Times New Roman"/>
              </a:rPr>
              <a:t>registro </a:t>
            </a:r>
            <a:r>
              <a:rPr dirty="0" sz="2350" spc="15">
                <a:latin typeface="Times New Roman"/>
                <a:cs typeface="Times New Roman"/>
              </a:rPr>
              <a:t>da </a:t>
            </a:r>
            <a:r>
              <a:rPr dirty="0" sz="2350" spc="5">
                <a:latin typeface="Times New Roman"/>
                <a:cs typeface="Times New Roman"/>
              </a:rPr>
              <a:t>tabela </a:t>
            </a:r>
            <a:r>
              <a:rPr dirty="0" sz="2350" spc="10">
                <a:latin typeface="Times New Roman"/>
                <a:cs typeface="Times New Roman"/>
              </a:rPr>
              <a:t>como</a:t>
            </a:r>
            <a:r>
              <a:rPr dirty="0" sz="2350" spc="25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único.</a:t>
            </a:r>
            <a:endParaRPr sz="23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940"/>
              </a:spcBef>
            </a:pPr>
            <a:r>
              <a:rPr dirty="0" baseline="34391" sz="1575" spc="-15">
                <a:latin typeface="UnDotum"/>
                <a:cs typeface="UnDotum"/>
              </a:rPr>
              <a:t></a:t>
            </a:r>
            <a:r>
              <a:rPr dirty="0" sz="2350" spc="20">
                <a:latin typeface="Times New Roman"/>
                <a:cs typeface="Times New Roman"/>
              </a:rPr>
              <a:t>Ch</a:t>
            </a:r>
            <a:r>
              <a:rPr dirty="0" sz="2350">
                <a:latin typeface="Times New Roman"/>
                <a:cs typeface="Times New Roman"/>
              </a:rPr>
              <a:t>a</a:t>
            </a:r>
            <a:r>
              <a:rPr dirty="0" sz="2350" spc="20">
                <a:latin typeface="Times New Roman"/>
                <a:cs typeface="Times New Roman"/>
              </a:rPr>
              <a:t>v</a:t>
            </a:r>
            <a:r>
              <a:rPr dirty="0" sz="2350" spc="10">
                <a:latin typeface="Times New Roman"/>
                <a:cs typeface="Times New Roman"/>
              </a:rPr>
              <a:t>e</a:t>
            </a:r>
            <a:r>
              <a:rPr dirty="0" sz="2350" spc="10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c</a:t>
            </a:r>
            <a:r>
              <a:rPr dirty="0" sz="2350" spc="10">
                <a:latin typeface="Times New Roman"/>
                <a:cs typeface="Times New Roman"/>
              </a:rPr>
              <a:t>a</a:t>
            </a:r>
            <a:r>
              <a:rPr dirty="0" sz="2350" spc="20">
                <a:latin typeface="Times New Roman"/>
                <a:cs typeface="Times New Roman"/>
              </a:rPr>
              <a:t>nd</a:t>
            </a:r>
            <a:r>
              <a:rPr dirty="0" sz="2350">
                <a:latin typeface="Times New Roman"/>
                <a:cs typeface="Times New Roman"/>
              </a:rPr>
              <a:t>i</a:t>
            </a:r>
            <a:r>
              <a:rPr dirty="0" sz="2350" spc="20">
                <a:latin typeface="Times New Roman"/>
                <a:cs typeface="Times New Roman"/>
              </a:rPr>
              <a:t>d</a:t>
            </a:r>
            <a:r>
              <a:rPr dirty="0" sz="2350" spc="10">
                <a:latin typeface="Times New Roman"/>
                <a:cs typeface="Times New Roman"/>
              </a:rPr>
              <a:t>a</a:t>
            </a:r>
            <a:r>
              <a:rPr dirty="0" sz="2350">
                <a:latin typeface="Times New Roman"/>
                <a:cs typeface="Times New Roman"/>
              </a:rPr>
              <a:t>t</a:t>
            </a:r>
            <a:r>
              <a:rPr dirty="0" sz="2350">
                <a:latin typeface="Times New Roman"/>
                <a:cs typeface="Times New Roman"/>
              </a:rPr>
              <a:t>a</a:t>
            </a:r>
            <a:r>
              <a:rPr dirty="0" sz="2350" spc="5">
                <a:latin typeface="Times New Roman"/>
                <a:cs typeface="Times New Roman"/>
              </a:rPr>
              <a:t>:</a:t>
            </a:r>
            <a:endParaRPr sz="2350">
              <a:latin typeface="Times New Roman"/>
              <a:cs typeface="Times New Roman"/>
            </a:endParaRPr>
          </a:p>
          <a:p>
            <a:pPr marL="451484" marR="234950" indent="-213360">
              <a:lnSpc>
                <a:spcPct val="101800"/>
              </a:lnSpc>
              <a:spcBef>
                <a:spcPts val="475"/>
              </a:spcBef>
              <a:buSzPct val="44680"/>
              <a:buFont typeface="UnDotum"/>
              <a:buChar char=""/>
              <a:tabLst>
                <a:tab pos="452120" algn="l"/>
              </a:tabLst>
            </a:pPr>
            <a:r>
              <a:rPr dirty="0" sz="2350" spc="10">
                <a:latin typeface="Times New Roman"/>
                <a:cs typeface="Times New Roman"/>
              </a:rPr>
              <a:t>corresponde a </a:t>
            </a:r>
            <a:r>
              <a:rPr dirty="0" sz="2350" spc="5">
                <a:latin typeface="Times New Roman"/>
                <a:cs typeface="Times New Roman"/>
              </a:rPr>
              <a:t>super-chave </a:t>
            </a:r>
            <a:r>
              <a:rPr dirty="0" sz="2350" spc="10">
                <a:latin typeface="Times New Roman"/>
                <a:cs typeface="Times New Roman"/>
              </a:rPr>
              <a:t>mínima, </a:t>
            </a:r>
            <a:r>
              <a:rPr dirty="0" sz="2350" spc="15">
                <a:latin typeface="Times New Roman"/>
                <a:cs typeface="Times New Roman"/>
              </a:rPr>
              <a:t>ou </a:t>
            </a:r>
            <a:r>
              <a:rPr dirty="0" sz="2350" spc="5">
                <a:latin typeface="Times New Roman"/>
                <a:cs typeface="Times New Roman"/>
              </a:rPr>
              <a:t>seja, </a:t>
            </a:r>
            <a:r>
              <a:rPr dirty="0" sz="2350" spc="10">
                <a:latin typeface="Times New Roman"/>
                <a:cs typeface="Times New Roman"/>
              </a:rPr>
              <a:t>não </a:t>
            </a:r>
            <a:r>
              <a:rPr dirty="0" sz="2350" spc="5">
                <a:latin typeface="Times New Roman"/>
                <a:cs typeface="Times New Roman"/>
              </a:rPr>
              <a:t>existe </a:t>
            </a:r>
            <a:r>
              <a:rPr dirty="0" sz="2350" spc="10">
                <a:latin typeface="Times New Roman"/>
                <a:cs typeface="Times New Roman"/>
              </a:rPr>
              <a:t>sub-  conjunto </a:t>
            </a:r>
            <a:r>
              <a:rPr dirty="0" sz="2350" spc="15">
                <a:latin typeface="Times New Roman"/>
                <a:cs typeface="Times New Roman"/>
              </a:rPr>
              <a:t>da chave</a:t>
            </a:r>
            <a:r>
              <a:rPr dirty="0" sz="2350" spc="-15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candidata.</a:t>
            </a:r>
            <a:endParaRPr sz="235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530"/>
              </a:spcBef>
            </a:pPr>
            <a:r>
              <a:rPr dirty="0" sz="2350" spc="10">
                <a:latin typeface="Times New Roman"/>
                <a:cs typeface="Times New Roman"/>
              </a:rPr>
              <a:t>{ cpf, </a:t>
            </a:r>
            <a:r>
              <a:rPr dirty="0" sz="2350" spc="15">
                <a:latin typeface="Times New Roman"/>
                <a:cs typeface="Times New Roman"/>
              </a:rPr>
              <a:t>nome </a:t>
            </a:r>
            <a:r>
              <a:rPr dirty="0" sz="2350" spc="10">
                <a:latin typeface="Times New Roman"/>
                <a:cs typeface="Times New Roman"/>
              </a:rPr>
              <a:t>} chave</a:t>
            </a:r>
            <a:r>
              <a:rPr dirty="0" sz="2350" spc="-10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candidata?</a:t>
            </a:r>
            <a:endParaRPr sz="235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540"/>
              </a:spcBef>
            </a:pPr>
            <a:r>
              <a:rPr dirty="0" sz="2350" spc="10">
                <a:latin typeface="Times New Roman"/>
                <a:cs typeface="Times New Roman"/>
              </a:rPr>
              <a:t>{ cpf } </a:t>
            </a:r>
            <a:r>
              <a:rPr dirty="0" sz="2350" spc="15">
                <a:latin typeface="Times New Roman"/>
                <a:cs typeface="Times New Roman"/>
              </a:rPr>
              <a:t>chave</a:t>
            </a:r>
            <a:r>
              <a:rPr dirty="0" sz="2350" spc="-10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candidata?</a:t>
            </a:r>
            <a:endParaRPr sz="23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930"/>
              </a:spcBef>
            </a:pPr>
            <a:r>
              <a:rPr dirty="0" baseline="34391" sz="1575" spc="-15">
                <a:latin typeface="UnDotum"/>
                <a:cs typeface="UnDotum"/>
              </a:rPr>
              <a:t></a:t>
            </a:r>
            <a:r>
              <a:rPr dirty="0" sz="2350" spc="20">
                <a:latin typeface="Times New Roman"/>
                <a:cs typeface="Times New Roman"/>
              </a:rPr>
              <a:t>Ch</a:t>
            </a:r>
            <a:r>
              <a:rPr dirty="0" sz="2350">
                <a:latin typeface="Times New Roman"/>
                <a:cs typeface="Times New Roman"/>
              </a:rPr>
              <a:t>a</a:t>
            </a:r>
            <a:r>
              <a:rPr dirty="0" sz="2350" spc="20">
                <a:latin typeface="Times New Roman"/>
                <a:cs typeface="Times New Roman"/>
              </a:rPr>
              <a:t>v</a:t>
            </a:r>
            <a:r>
              <a:rPr dirty="0" sz="2350" spc="10">
                <a:latin typeface="Times New Roman"/>
                <a:cs typeface="Times New Roman"/>
              </a:rPr>
              <a:t>e</a:t>
            </a:r>
            <a:r>
              <a:rPr dirty="0" sz="2350" spc="10">
                <a:latin typeface="Times New Roman"/>
                <a:cs typeface="Times New Roman"/>
              </a:rPr>
              <a:t> </a:t>
            </a:r>
            <a:r>
              <a:rPr dirty="0" sz="2350" spc="20">
                <a:latin typeface="Times New Roman"/>
                <a:cs typeface="Times New Roman"/>
              </a:rPr>
              <a:t>p</a:t>
            </a:r>
            <a:r>
              <a:rPr dirty="0" sz="2350" spc="5">
                <a:latin typeface="Times New Roman"/>
                <a:cs typeface="Times New Roman"/>
              </a:rPr>
              <a:t>rim</a:t>
            </a:r>
            <a:r>
              <a:rPr dirty="0" sz="2350">
                <a:latin typeface="Times New Roman"/>
                <a:cs typeface="Times New Roman"/>
              </a:rPr>
              <a:t>á</a:t>
            </a:r>
            <a:r>
              <a:rPr dirty="0" sz="2350" spc="10">
                <a:latin typeface="Times New Roman"/>
                <a:cs typeface="Times New Roman"/>
              </a:rPr>
              <a:t>r</a:t>
            </a:r>
            <a:r>
              <a:rPr dirty="0" sz="2350">
                <a:latin typeface="Times New Roman"/>
                <a:cs typeface="Times New Roman"/>
              </a:rPr>
              <a:t>i</a:t>
            </a:r>
            <a:r>
              <a:rPr dirty="0" sz="2350">
                <a:latin typeface="Times New Roman"/>
                <a:cs typeface="Times New Roman"/>
              </a:rPr>
              <a:t>a</a:t>
            </a:r>
            <a:r>
              <a:rPr dirty="0" sz="2350" spc="5">
                <a:latin typeface="Times New Roman"/>
                <a:cs typeface="Times New Roman"/>
              </a:rPr>
              <a:t>:</a:t>
            </a:r>
            <a:endParaRPr sz="2350">
              <a:latin typeface="Times New Roman"/>
              <a:cs typeface="Times New Roman"/>
            </a:endParaRPr>
          </a:p>
          <a:p>
            <a:pPr marL="451484" marR="17780" indent="-213360">
              <a:lnSpc>
                <a:spcPct val="101400"/>
              </a:lnSpc>
              <a:spcBef>
                <a:spcPts val="505"/>
              </a:spcBef>
            </a:pPr>
            <a:r>
              <a:rPr dirty="0" baseline="34391" sz="1575">
                <a:latin typeface="UnDotum"/>
                <a:cs typeface="UnDotum"/>
              </a:rPr>
              <a:t> </a:t>
            </a:r>
            <a:r>
              <a:rPr dirty="0" sz="2350" spc="10">
                <a:latin typeface="Times New Roman"/>
                <a:cs typeface="Times New Roman"/>
              </a:rPr>
              <a:t>chave candidata escolhida </a:t>
            </a:r>
            <a:r>
              <a:rPr dirty="0" sz="2350" spc="15">
                <a:latin typeface="Times New Roman"/>
                <a:cs typeface="Times New Roman"/>
              </a:rPr>
              <a:t>no </a:t>
            </a:r>
            <a:r>
              <a:rPr dirty="0" sz="2350" spc="10">
                <a:latin typeface="Times New Roman"/>
                <a:cs typeface="Times New Roman"/>
              </a:rPr>
              <a:t>projeto </a:t>
            </a:r>
            <a:r>
              <a:rPr dirty="0" sz="2350" spc="15">
                <a:latin typeface="Times New Roman"/>
                <a:cs typeface="Times New Roman"/>
              </a:rPr>
              <a:t>da </a:t>
            </a:r>
            <a:r>
              <a:rPr dirty="0" sz="2350" spc="5">
                <a:latin typeface="Times New Roman"/>
                <a:cs typeface="Times New Roman"/>
              </a:rPr>
              <a:t>tabela </a:t>
            </a:r>
            <a:r>
              <a:rPr dirty="0" sz="2350" spc="15">
                <a:latin typeface="Times New Roman"/>
                <a:cs typeface="Times New Roman"/>
              </a:rPr>
              <a:t>do </a:t>
            </a:r>
            <a:r>
              <a:rPr dirty="0" sz="2350" spc="10">
                <a:latin typeface="Times New Roman"/>
                <a:cs typeface="Times New Roman"/>
              </a:rPr>
              <a:t>banco para  </a:t>
            </a:r>
            <a:r>
              <a:rPr dirty="0" sz="2350" spc="5">
                <a:latin typeface="Times New Roman"/>
                <a:cs typeface="Times New Roman"/>
              </a:rPr>
              <a:t>identificar </a:t>
            </a:r>
            <a:r>
              <a:rPr dirty="0" sz="2350" spc="10">
                <a:latin typeface="Times New Roman"/>
                <a:cs typeface="Times New Roman"/>
              </a:rPr>
              <a:t>unicamente </a:t>
            </a:r>
            <a:r>
              <a:rPr dirty="0" sz="2350" spc="15">
                <a:latin typeface="Times New Roman"/>
                <a:cs typeface="Times New Roman"/>
              </a:rPr>
              <a:t>cada </a:t>
            </a:r>
            <a:r>
              <a:rPr dirty="0" sz="2350" spc="5">
                <a:latin typeface="Times New Roman"/>
                <a:cs typeface="Times New Roman"/>
              </a:rPr>
              <a:t>registro </a:t>
            </a:r>
            <a:r>
              <a:rPr dirty="0" sz="2350" spc="15">
                <a:latin typeface="Times New Roman"/>
                <a:cs typeface="Times New Roman"/>
              </a:rPr>
              <a:t>ou</a:t>
            </a:r>
            <a:r>
              <a:rPr dirty="0" sz="2350" spc="80">
                <a:latin typeface="Times New Roman"/>
                <a:cs typeface="Times New Roman"/>
              </a:rPr>
              <a:t> </a:t>
            </a:r>
            <a:r>
              <a:rPr dirty="0" sz="2350" spc="10" i="1">
                <a:latin typeface="Times New Roman"/>
                <a:cs typeface="Times New Roman"/>
              </a:rPr>
              <a:t>tupla.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289" y="754379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5"/>
              <a:t> </a:t>
            </a:r>
            <a:r>
              <a:rPr dirty="0" sz="3200" spc="-5"/>
              <a:t>Relacional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637029" y="3653790"/>
            <a:ext cx="528320" cy="473709"/>
            <a:chOff x="1637029" y="3653790"/>
            <a:chExt cx="528320" cy="473709"/>
          </a:xfrm>
        </p:grpSpPr>
        <p:sp>
          <p:nvSpPr>
            <p:cNvPr id="4" name="object 4"/>
            <p:cNvSpPr/>
            <p:nvPr/>
          </p:nvSpPr>
          <p:spPr>
            <a:xfrm>
              <a:off x="1717039" y="3672840"/>
              <a:ext cx="429259" cy="383540"/>
            </a:xfrm>
            <a:custGeom>
              <a:avLst/>
              <a:gdLst/>
              <a:ahLst/>
              <a:cxnLst/>
              <a:rect l="l" t="t" r="r" b="b"/>
              <a:pathLst>
                <a:path w="429260" h="383539">
                  <a:moveTo>
                    <a:pt x="429260" y="0"/>
                  </a:moveTo>
                  <a:lnTo>
                    <a:pt x="0" y="383540"/>
                  </a:lnTo>
                </a:path>
              </a:pathLst>
            </a:custGeom>
            <a:ln w="38097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37029" y="4008120"/>
              <a:ext cx="123189" cy="119380"/>
            </a:xfrm>
            <a:custGeom>
              <a:avLst/>
              <a:gdLst/>
              <a:ahLst/>
              <a:cxnLst/>
              <a:rect l="l" t="t" r="r" b="b"/>
              <a:pathLst>
                <a:path w="123189" h="119379">
                  <a:moveTo>
                    <a:pt x="46989" y="0"/>
                  </a:moveTo>
                  <a:lnTo>
                    <a:pt x="0" y="119379"/>
                  </a:lnTo>
                  <a:lnTo>
                    <a:pt x="123189" y="8635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97660" y="47536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8269" y="47536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00150" y="47536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4260" y="4691379"/>
            <a:ext cx="49530" cy="62230"/>
          </a:xfrm>
          <a:custGeom>
            <a:avLst/>
            <a:gdLst/>
            <a:ahLst/>
            <a:cxnLst/>
            <a:rect l="l" t="t" r="r" b="b"/>
            <a:pathLst>
              <a:path w="49530" h="62229">
                <a:moveTo>
                  <a:pt x="49530" y="62230"/>
                </a:moveTo>
                <a:lnTo>
                  <a:pt x="0" y="62230"/>
                </a:ln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260" y="4491990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11303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4260" y="42926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260" y="4178300"/>
            <a:ext cx="83820" cy="29209"/>
          </a:xfrm>
          <a:custGeom>
            <a:avLst/>
            <a:gdLst/>
            <a:ahLst/>
            <a:cxnLst/>
            <a:rect l="l" t="t" r="r" b="b"/>
            <a:pathLst>
              <a:path w="83819" h="29210">
                <a:moveTo>
                  <a:pt x="0" y="29210"/>
                </a:moveTo>
                <a:lnTo>
                  <a:pt x="0" y="0"/>
                </a:lnTo>
                <a:lnTo>
                  <a:pt x="8382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3169" y="4178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32560" y="41783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303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31950" y="4178300"/>
            <a:ext cx="511809" cy="0"/>
          </a:xfrm>
          <a:custGeom>
            <a:avLst/>
            <a:gdLst/>
            <a:ahLst/>
            <a:cxnLst/>
            <a:rect l="l" t="t" r="r" b="b"/>
            <a:pathLst>
              <a:path w="511810" h="0">
                <a:moveTo>
                  <a:pt x="0" y="0"/>
                </a:moveTo>
                <a:lnTo>
                  <a:pt x="113030" y="0"/>
                </a:lnTo>
              </a:path>
              <a:path w="511810" h="0">
                <a:moveTo>
                  <a:pt x="198119" y="0"/>
                </a:moveTo>
                <a:lnTo>
                  <a:pt x="312419" y="0"/>
                </a:lnTo>
              </a:path>
              <a:path w="511810" h="0">
                <a:moveTo>
                  <a:pt x="397510" y="0"/>
                </a:moveTo>
                <a:lnTo>
                  <a:pt x="51181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28850" y="4178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59660" y="4446270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60840" y="4246879"/>
          <a:ext cx="7254240" cy="13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830"/>
                <a:gridCol w="2019300"/>
                <a:gridCol w="1826895"/>
                <a:gridCol w="988695"/>
                <a:gridCol w="1217929"/>
              </a:tblGrid>
              <a:tr h="116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7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F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5434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CPF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RUA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NUMERO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BAIRRO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0894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7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JOÃO DA</a:t>
                      </a:r>
                      <a:r>
                        <a:rPr dirty="0" sz="14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SILVA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28575">
                      <a:solidFill>
                        <a:srgbClr val="7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 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3529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0372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29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HENRIQUE</a:t>
                      </a:r>
                      <a:r>
                        <a:rPr dirty="0" sz="1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CARDOSO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IMIGRANTE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1700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7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VILA</a:t>
                      </a:r>
                      <a:r>
                        <a:rPr dirty="0" sz="1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r" marR="3035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 spc="5">
                          <a:latin typeface="Times New Roman"/>
                          <a:cs typeface="Times New Roman"/>
                        </a:rPr>
                        <a:t>9726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5">
                          <a:latin typeface="Times New Roman"/>
                          <a:cs typeface="Times New Roman"/>
                        </a:rPr>
                        <a:t>08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JOSÉ DE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SOUZA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 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814069" y="1494789"/>
            <a:ext cx="7800975" cy="280162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dirty="0" baseline="34391" sz="1575" spc="30">
                <a:latin typeface="UnDotum"/>
                <a:cs typeface="UnDotum"/>
              </a:rPr>
              <a:t></a:t>
            </a:r>
            <a:r>
              <a:rPr dirty="0" sz="2400" spc="-5">
                <a:latin typeface="Times New Roman"/>
                <a:cs typeface="Times New Roman"/>
              </a:rPr>
              <a:t>Ch</a:t>
            </a:r>
            <a:r>
              <a:rPr dirty="0" sz="2400">
                <a:latin typeface="Times New Roman"/>
                <a:cs typeface="Times New Roman"/>
              </a:rPr>
              <a:t>ave pri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ária:</a:t>
            </a:r>
            <a:endParaRPr sz="2400">
              <a:latin typeface="Times New Roman"/>
              <a:cs typeface="Times New Roman"/>
            </a:endParaRPr>
          </a:p>
          <a:p>
            <a:pPr marL="469900" marR="30480" indent="-217170">
              <a:lnSpc>
                <a:spcPct val="100000"/>
              </a:lnSpc>
              <a:spcBef>
                <a:spcPts val="509"/>
              </a:spcBef>
              <a:buSzPct val="43750"/>
              <a:buFont typeface="UnDotum"/>
              <a:buChar char=""/>
              <a:tabLst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Coluna </a:t>
            </a:r>
            <a:r>
              <a:rPr dirty="0" sz="2400">
                <a:latin typeface="Times New Roman"/>
                <a:cs typeface="Times New Roman"/>
              </a:rPr>
              <a:t>ou </a:t>
            </a:r>
            <a:r>
              <a:rPr dirty="0" sz="2400" spc="-5">
                <a:latin typeface="Times New Roman"/>
                <a:cs typeface="Times New Roman"/>
              </a:rPr>
              <a:t>combinação </a:t>
            </a:r>
            <a:r>
              <a:rPr dirty="0" sz="2400">
                <a:latin typeface="Times New Roman"/>
                <a:cs typeface="Times New Roman"/>
              </a:rPr>
              <a:t>de colunas cujos valores distinguem  </a:t>
            </a:r>
            <a:r>
              <a:rPr dirty="0" sz="2400" spc="-10">
                <a:latin typeface="Times New Roman"/>
                <a:cs typeface="Times New Roman"/>
              </a:rPr>
              <a:t>uma </a:t>
            </a:r>
            <a:r>
              <a:rPr dirty="0" sz="2400">
                <a:latin typeface="Times New Roman"/>
                <a:cs typeface="Times New Roman"/>
              </a:rPr>
              <a:t>linha ou registro das </a:t>
            </a:r>
            <a:r>
              <a:rPr dirty="0" sz="2400" spc="-5">
                <a:latin typeface="Times New Roman"/>
                <a:cs typeface="Times New Roman"/>
              </a:rPr>
              <a:t>demais </a:t>
            </a:r>
            <a:r>
              <a:rPr dirty="0" sz="2400">
                <a:latin typeface="Times New Roman"/>
                <a:cs typeface="Times New Roman"/>
              </a:rPr>
              <a:t>dentro de </a:t>
            </a:r>
            <a:r>
              <a:rPr dirty="0" sz="2400" spc="-5">
                <a:latin typeface="Times New Roman"/>
                <a:cs typeface="Times New Roman"/>
              </a:rPr>
              <a:t>uma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tabela</a:t>
            </a:r>
            <a:endParaRPr sz="2400">
              <a:latin typeface="Times New Roman"/>
              <a:cs typeface="Times New Roman"/>
            </a:endParaRPr>
          </a:p>
          <a:p>
            <a:pPr marL="469900" indent="-217170">
              <a:lnSpc>
                <a:spcPct val="100000"/>
              </a:lnSpc>
              <a:spcBef>
                <a:spcPts val="530"/>
              </a:spcBef>
              <a:buSzPct val="43750"/>
              <a:buFont typeface="UnDotum"/>
              <a:buChar char=""/>
              <a:tabLst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Restrição </a:t>
            </a:r>
            <a:r>
              <a:rPr dirty="0" sz="2400">
                <a:latin typeface="Times New Roman"/>
                <a:cs typeface="Times New Roman"/>
              </a:rPr>
              <a:t>de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chave</a:t>
            </a:r>
            <a:endParaRPr sz="2400">
              <a:latin typeface="Times New Roman"/>
              <a:cs typeface="Times New Roman"/>
            </a:endParaRPr>
          </a:p>
          <a:p>
            <a:pPr marL="1418590">
              <a:lnSpc>
                <a:spcPct val="100000"/>
              </a:lnSpc>
              <a:spcBef>
                <a:spcPts val="1530"/>
              </a:spcBef>
            </a:pPr>
            <a:r>
              <a:rPr dirty="0" sz="2200" spc="-5">
                <a:solidFill>
                  <a:srgbClr val="7F0000"/>
                </a:solidFill>
                <a:latin typeface="Arial"/>
                <a:cs typeface="Arial"/>
              </a:rPr>
              <a:t>chave</a:t>
            </a:r>
            <a:r>
              <a:rPr dirty="0" sz="2200" spc="-85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7F0000"/>
                </a:solidFill>
                <a:latin typeface="Arial"/>
                <a:cs typeface="Arial"/>
              </a:rPr>
              <a:t>primária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Arial"/>
              <a:cs typeface="Arial"/>
            </a:endParaRPr>
          </a:p>
          <a:p>
            <a:pPr algn="r" marR="5588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PROP</a:t>
            </a:r>
            <a:r>
              <a:rPr dirty="0" sz="1800" spc="-15">
                <a:latin typeface="Arial"/>
                <a:cs typeface="Arial"/>
              </a:rPr>
              <a:t>R</a:t>
            </a:r>
            <a:r>
              <a:rPr dirty="0" sz="1800" spc="5">
                <a:latin typeface="Arial"/>
                <a:cs typeface="Arial"/>
              </a:rPr>
              <a:t>I</a:t>
            </a:r>
            <a:r>
              <a:rPr dirty="0" sz="1800" spc="-5">
                <a:latin typeface="Arial"/>
                <a:cs typeface="Arial"/>
              </a:rPr>
              <a:t>E</a:t>
            </a:r>
            <a:r>
              <a:rPr dirty="0" sz="1800" spc="-60">
                <a:latin typeface="Arial"/>
                <a:cs typeface="Arial"/>
              </a:rPr>
              <a:t>T</a:t>
            </a:r>
            <a:r>
              <a:rPr dirty="0" sz="1800" spc="-75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RIO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55189" y="47536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57070" y="47536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7679" y="47536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689" y="754379"/>
            <a:ext cx="42005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Modelo</a:t>
            </a:r>
            <a:r>
              <a:rPr dirty="0" sz="3200" spc="-45"/>
              <a:t> </a:t>
            </a:r>
            <a:r>
              <a:rPr dirty="0" sz="3200" spc="-5"/>
              <a:t>Relacional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091689" y="3693161"/>
            <a:ext cx="711200" cy="537845"/>
            <a:chOff x="2091689" y="3693161"/>
            <a:chExt cx="711200" cy="537845"/>
          </a:xfrm>
        </p:grpSpPr>
        <p:sp>
          <p:nvSpPr>
            <p:cNvPr id="4" name="object 4"/>
            <p:cNvSpPr/>
            <p:nvPr/>
          </p:nvSpPr>
          <p:spPr>
            <a:xfrm>
              <a:off x="2240279" y="3712210"/>
              <a:ext cx="429259" cy="382270"/>
            </a:xfrm>
            <a:custGeom>
              <a:avLst/>
              <a:gdLst/>
              <a:ahLst/>
              <a:cxnLst/>
              <a:rect l="l" t="t" r="r" b="b"/>
              <a:pathLst>
                <a:path w="429260" h="382270">
                  <a:moveTo>
                    <a:pt x="429259" y="0"/>
                  </a:moveTo>
                  <a:lnTo>
                    <a:pt x="0" y="382269"/>
                  </a:lnTo>
                </a:path>
              </a:pathLst>
            </a:custGeom>
            <a:ln w="38097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160269" y="4046220"/>
              <a:ext cx="123189" cy="119380"/>
            </a:xfrm>
            <a:custGeom>
              <a:avLst/>
              <a:gdLst/>
              <a:ahLst/>
              <a:cxnLst/>
              <a:rect l="l" t="t" r="r" b="b"/>
              <a:pathLst>
                <a:path w="123189" h="119379">
                  <a:moveTo>
                    <a:pt x="46990" y="0"/>
                  </a:moveTo>
                  <a:lnTo>
                    <a:pt x="0" y="119379"/>
                  </a:lnTo>
                  <a:lnTo>
                    <a:pt x="123190" y="8635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91689" y="4216400"/>
              <a:ext cx="711200" cy="0"/>
            </a:xfrm>
            <a:custGeom>
              <a:avLst/>
              <a:gdLst/>
              <a:ahLst/>
              <a:cxnLst/>
              <a:rect l="l" t="t" r="r" b="b"/>
              <a:pathLst>
                <a:path w="711200" h="0">
                  <a:moveTo>
                    <a:pt x="0" y="0"/>
                  </a:moveTo>
                  <a:lnTo>
                    <a:pt x="114300" y="0"/>
                  </a:lnTo>
                </a:path>
                <a:path w="711200" h="0">
                  <a:moveTo>
                    <a:pt x="199390" y="0"/>
                  </a:moveTo>
                  <a:lnTo>
                    <a:pt x="313690" y="0"/>
                  </a:lnTo>
                </a:path>
                <a:path w="711200" h="0">
                  <a:moveTo>
                    <a:pt x="398780" y="0"/>
                  </a:moveTo>
                  <a:lnTo>
                    <a:pt x="513080" y="0"/>
                  </a:lnTo>
                </a:path>
                <a:path w="711200" h="0">
                  <a:moveTo>
                    <a:pt x="598170" y="0"/>
                  </a:moveTo>
                  <a:lnTo>
                    <a:pt x="711200" y="0"/>
                  </a:lnTo>
                </a:path>
              </a:pathLst>
            </a:custGeom>
            <a:ln w="28393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282189" y="47917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84070" y="47917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4679" y="47917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5289" y="47917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85900" y="47917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87780" y="47917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113029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8389" y="47917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113029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9800" y="43434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9800" y="4216400"/>
            <a:ext cx="72390" cy="41910"/>
          </a:xfrm>
          <a:custGeom>
            <a:avLst/>
            <a:gdLst/>
            <a:ahLst/>
            <a:cxnLst/>
            <a:rect l="l" t="t" r="r" b="b"/>
            <a:pathLst>
              <a:path w="72390" h="41910">
                <a:moveTo>
                  <a:pt x="0" y="41910"/>
                </a:moveTo>
                <a:lnTo>
                  <a:pt x="0" y="0"/>
                </a:lnTo>
                <a:lnTo>
                  <a:pt x="7239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97280" y="42164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3029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5400" y="42164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94789" y="42164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94179" y="42164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93570" y="42164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303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89250" y="42164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0" y="0"/>
                </a:moveTo>
                <a:lnTo>
                  <a:pt x="11303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87370" y="42164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6759" y="42164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86150" y="42164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3029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85540" y="42164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303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83659" y="42164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83050" y="4216400"/>
            <a:ext cx="167640" cy="144780"/>
          </a:xfrm>
          <a:custGeom>
            <a:avLst/>
            <a:gdLst/>
            <a:ahLst/>
            <a:cxnLst/>
            <a:rect l="l" t="t" r="r" b="b"/>
            <a:pathLst>
              <a:path w="167639" h="144779">
                <a:moveTo>
                  <a:pt x="0" y="0"/>
                </a:moveTo>
                <a:lnTo>
                  <a:pt x="114300" y="0"/>
                </a:lnTo>
              </a:path>
              <a:path w="167639" h="144779">
                <a:moveTo>
                  <a:pt x="167639" y="30480"/>
                </a:moveTo>
                <a:lnTo>
                  <a:pt x="167639" y="14478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25603" y="4426010"/>
          <a:ext cx="7337425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"/>
                <a:gridCol w="1470660"/>
                <a:gridCol w="114934"/>
                <a:gridCol w="1489075"/>
                <a:gridCol w="126364"/>
                <a:gridCol w="1408429"/>
                <a:gridCol w="1410970"/>
                <a:gridCol w="1218565"/>
              </a:tblGrid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RUA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TRECHO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7F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NUM_INICIAL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7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NUM_FINAL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BAIRRO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7F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7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7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TRC01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7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7F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7F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048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7F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SAO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JOAO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TRC02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190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080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1700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CENTRO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570"/>
                        </a:lnSpc>
                        <a:spcBef>
                          <a:spcPts val="72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IMIGRANTES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TRC01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500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VILA</a:t>
                      </a:r>
                      <a:r>
                        <a:rPr dirty="0" sz="14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3886200" y="47917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88079" y="47917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88690" y="47917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89300" y="47917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89910" y="479170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91789" y="47917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92400" y="479170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 h="0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7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14069" y="1494789"/>
            <a:ext cx="7800975" cy="29108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dirty="0" baseline="34391" sz="1575" spc="30">
                <a:latin typeface="UnDotum"/>
                <a:cs typeface="UnDotum"/>
              </a:rPr>
              <a:t></a:t>
            </a:r>
            <a:r>
              <a:rPr dirty="0" sz="2400" spc="-5">
                <a:latin typeface="Times New Roman"/>
                <a:cs typeface="Times New Roman"/>
              </a:rPr>
              <a:t>Ch</a:t>
            </a:r>
            <a:r>
              <a:rPr dirty="0" sz="2400">
                <a:latin typeface="Times New Roman"/>
                <a:cs typeface="Times New Roman"/>
              </a:rPr>
              <a:t>ave pri</a:t>
            </a:r>
            <a:r>
              <a:rPr dirty="0" sz="2400" spc="-20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ária:</a:t>
            </a:r>
            <a:endParaRPr sz="2400">
              <a:latin typeface="Times New Roman"/>
              <a:cs typeface="Times New Roman"/>
            </a:endParaRPr>
          </a:p>
          <a:p>
            <a:pPr marL="469900" marR="30480" indent="-217170">
              <a:lnSpc>
                <a:spcPct val="100000"/>
              </a:lnSpc>
              <a:spcBef>
                <a:spcPts val="509"/>
              </a:spcBef>
              <a:buSzPct val="43750"/>
              <a:buFont typeface="UnDotum"/>
              <a:buChar char=""/>
              <a:tabLst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Coluna </a:t>
            </a:r>
            <a:r>
              <a:rPr dirty="0" sz="2400">
                <a:latin typeface="Times New Roman"/>
                <a:cs typeface="Times New Roman"/>
              </a:rPr>
              <a:t>ou </a:t>
            </a:r>
            <a:r>
              <a:rPr dirty="0" sz="2400" spc="-5">
                <a:latin typeface="Times New Roman"/>
                <a:cs typeface="Times New Roman"/>
              </a:rPr>
              <a:t>combinação </a:t>
            </a:r>
            <a:r>
              <a:rPr dirty="0" sz="2400">
                <a:latin typeface="Times New Roman"/>
                <a:cs typeface="Times New Roman"/>
              </a:rPr>
              <a:t>de colunas cujos valores distinguem  </a:t>
            </a:r>
            <a:r>
              <a:rPr dirty="0" sz="2400" spc="-10">
                <a:latin typeface="Times New Roman"/>
                <a:cs typeface="Times New Roman"/>
              </a:rPr>
              <a:t>uma </a:t>
            </a:r>
            <a:r>
              <a:rPr dirty="0" sz="2400">
                <a:latin typeface="Times New Roman"/>
                <a:cs typeface="Times New Roman"/>
              </a:rPr>
              <a:t>linha ou registro das </a:t>
            </a:r>
            <a:r>
              <a:rPr dirty="0" sz="2400" spc="-5">
                <a:latin typeface="Times New Roman"/>
                <a:cs typeface="Times New Roman"/>
              </a:rPr>
              <a:t>demais </a:t>
            </a:r>
            <a:r>
              <a:rPr dirty="0" sz="2400">
                <a:latin typeface="Times New Roman"/>
                <a:cs typeface="Times New Roman"/>
              </a:rPr>
              <a:t>dentro de </a:t>
            </a:r>
            <a:r>
              <a:rPr dirty="0" sz="2400" spc="-5">
                <a:latin typeface="Times New Roman"/>
                <a:cs typeface="Times New Roman"/>
              </a:rPr>
              <a:t>uma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tabela</a:t>
            </a:r>
            <a:endParaRPr sz="2400">
              <a:latin typeface="Times New Roman"/>
              <a:cs typeface="Times New Roman"/>
            </a:endParaRPr>
          </a:p>
          <a:p>
            <a:pPr marL="469900" indent="-217170">
              <a:lnSpc>
                <a:spcPct val="100000"/>
              </a:lnSpc>
              <a:spcBef>
                <a:spcPts val="530"/>
              </a:spcBef>
              <a:buSzPct val="43750"/>
              <a:buFont typeface="UnDotum"/>
              <a:buChar char=""/>
              <a:tabLst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Restrição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-5">
                <a:latin typeface="Times New Roman"/>
                <a:cs typeface="Times New Roman"/>
              </a:rPr>
              <a:t>chave</a:t>
            </a:r>
            <a:endParaRPr sz="2400">
              <a:latin typeface="Times New Roman"/>
              <a:cs typeface="Times New Roman"/>
            </a:endParaRPr>
          </a:p>
          <a:p>
            <a:pPr marL="1941830">
              <a:lnSpc>
                <a:spcPct val="100000"/>
              </a:lnSpc>
              <a:spcBef>
                <a:spcPts val="1830"/>
              </a:spcBef>
            </a:pPr>
            <a:r>
              <a:rPr dirty="0" sz="2200" spc="-5">
                <a:solidFill>
                  <a:srgbClr val="7F0000"/>
                </a:solidFill>
                <a:latin typeface="Arial"/>
                <a:cs typeface="Arial"/>
              </a:rPr>
              <a:t>chave primária</a:t>
            </a:r>
            <a:r>
              <a:rPr dirty="0" sz="2200" spc="-1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7F0000"/>
                </a:solidFill>
                <a:latin typeface="Arial"/>
                <a:cs typeface="Arial"/>
              </a:rPr>
              <a:t>composta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"/>
              <a:cs typeface="Arial"/>
            </a:endParaRPr>
          </a:p>
          <a:p>
            <a:pPr algn="r" marR="76073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0" y="820420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0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49300" y="1494789"/>
            <a:ext cx="7663815" cy="248412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dirty="0" baseline="34391" sz="1575" spc="30">
                <a:latin typeface="UnDotum"/>
                <a:cs typeface="UnDotum"/>
              </a:rPr>
              <a:t></a:t>
            </a:r>
            <a:r>
              <a:rPr dirty="0" sz="2400" spc="-5">
                <a:latin typeface="Times New Roman"/>
                <a:cs typeface="Times New Roman"/>
              </a:rPr>
              <a:t>Ch</a:t>
            </a:r>
            <a:r>
              <a:rPr dirty="0" sz="2400">
                <a:latin typeface="Times New Roman"/>
                <a:cs typeface="Times New Roman"/>
              </a:rPr>
              <a:t>ave e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ei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57200" indent="-215900">
              <a:lnSpc>
                <a:spcPct val="100000"/>
              </a:lnSpc>
              <a:spcBef>
                <a:spcPts val="509"/>
              </a:spcBef>
              <a:buSzPct val="43750"/>
              <a:buFont typeface="UnDotum"/>
              <a:buChar char=""/>
              <a:tabLst>
                <a:tab pos="457200" algn="l"/>
              </a:tabLst>
            </a:pPr>
            <a:r>
              <a:rPr dirty="0" sz="2400" spc="-5">
                <a:latin typeface="Times New Roman"/>
                <a:cs typeface="Times New Roman"/>
              </a:rPr>
              <a:t>Implementa </a:t>
            </a:r>
            <a:r>
              <a:rPr dirty="0" sz="2400">
                <a:latin typeface="Times New Roman"/>
                <a:cs typeface="Times New Roman"/>
              </a:rPr>
              <a:t>a restrição </a:t>
            </a:r>
            <a:r>
              <a:rPr dirty="0" sz="2400" spc="-5">
                <a:latin typeface="Times New Roman"/>
                <a:cs typeface="Times New Roman"/>
              </a:rPr>
              <a:t>de </a:t>
            </a:r>
            <a:r>
              <a:rPr dirty="0" sz="2400">
                <a:latin typeface="Times New Roman"/>
                <a:cs typeface="Times New Roman"/>
              </a:rPr>
              <a:t>integridade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referencial.</a:t>
            </a:r>
            <a:endParaRPr sz="2400">
              <a:latin typeface="Times New Roman"/>
              <a:cs typeface="Times New Roman"/>
            </a:endParaRPr>
          </a:p>
          <a:p>
            <a:pPr marL="457200" marR="17780" indent="-215900">
              <a:lnSpc>
                <a:spcPct val="100000"/>
              </a:lnSpc>
              <a:spcBef>
                <a:spcPts val="520"/>
              </a:spcBef>
              <a:buSzPct val="43750"/>
              <a:buFont typeface="UnDotum"/>
              <a:buChar char=""/>
              <a:tabLst>
                <a:tab pos="4572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Coluna </a:t>
            </a:r>
            <a:r>
              <a:rPr dirty="0" sz="2400">
                <a:latin typeface="Times New Roman"/>
                <a:cs typeface="Times New Roman"/>
              </a:rPr>
              <a:t>ou </a:t>
            </a:r>
            <a:r>
              <a:rPr dirty="0" sz="2400" spc="-5">
                <a:latin typeface="Times New Roman"/>
                <a:cs typeface="Times New Roman"/>
              </a:rPr>
              <a:t>combinação </a:t>
            </a:r>
            <a:r>
              <a:rPr dirty="0" sz="2400">
                <a:latin typeface="Times New Roman"/>
                <a:cs typeface="Times New Roman"/>
              </a:rPr>
              <a:t>de colunas, cujos valores </a:t>
            </a:r>
            <a:r>
              <a:rPr dirty="0" sz="2400" spc="-5">
                <a:latin typeface="Times New Roman"/>
                <a:cs typeface="Times New Roman"/>
              </a:rPr>
              <a:t>aparecem  necessariamente </a:t>
            </a:r>
            <a:r>
              <a:rPr dirty="0" sz="2400">
                <a:latin typeface="Times New Roman"/>
                <a:cs typeface="Times New Roman"/>
              </a:rPr>
              <a:t>na </a:t>
            </a:r>
            <a:r>
              <a:rPr dirty="0" sz="2400" spc="-5">
                <a:latin typeface="Times New Roman"/>
                <a:cs typeface="Times New Roman"/>
              </a:rPr>
              <a:t>chave primária </a:t>
            </a:r>
            <a:r>
              <a:rPr dirty="0" sz="2400">
                <a:latin typeface="Times New Roman"/>
                <a:cs typeface="Times New Roman"/>
              </a:rPr>
              <a:t>de </a:t>
            </a:r>
            <a:r>
              <a:rPr dirty="0" sz="2400" spc="-10">
                <a:latin typeface="Times New Roman"/>
                <a:cs typeface="Times New Roman"/>
              </a:rPr>
              <a:t>uma </a:t>
            </a:r>
            <a:r>
              <a:rPr dirty="0" sz="2400">
                <a:latin typeface="Times New Roman"/>
                <a:cs typeface="Times New Roman"/>
              </a:rPr>
              <a:t>outra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tabela.</a:t>
            </a:r>
            <a:endParaRPr sz="2400">
              <a:latin typeface="Times New Roman"/>
              <a:cs typeface="Times New Roman"/>
            </a:endParaRPr>
          </a:p>
          <a:p>
            <a:pPr marL="457200" marR="978535" indent="-215900">
              <a:lnSpc>
                <a:spcPct val="100699"/>
              </a:lnSpc>
              <a:spcBef>
                <a:spcPts val="500"/>
              </a:spcBef>
              <a:buSzPct val="43750"/>
              <a:buFont typeface="UnDotum"/>
              <a:buChar char=""/>
              <a:tabLst>
                <a:tab pos="457200" algn="l"/>
              </a:tabLst>
            </a:pPr>
            <a:r>
              <a:rPr dirty="0" sz="2400" spc="-5">
                <a:latin typeface="Times New Roman"/>
                <a:cs typeface="Times New Roman"/>
              </a:rPr>
              <a:t>Mecanismo </a:t>
            </a:r>
            <a:r>
              <a:rPr dirty="0" sz="2400">
                <a:latin typeface="Times New Roman"/>
                <a:cs typeface="Times New Roman"/>
              </a:rPr>
              <a:t>que </a:t>
            </a:r>
            <a:r>
              <a:rPr dirty="0" sz="2400" spc="-5">
                <a:latin typeface="Times New Roman"/>
                <a:cs typeface="Times New Roman"/>
              </a:rPr>
              <a:t>permite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implementação </a:t>
            </a:r>
            <a:r>
              <a:rPr dirty="0" sz="2400">
                <a:latin typeface="Times New Roman"/>
                <a:cs typeface="Times New Roman"/>
              </a:rPr>
              <a:t>de  </a:t>
            </a:r>
            <a:r>
              <a:rPr dirty="0" sz="2400" spc="-5">
                <a:latin typeface="Times New Roman"/>
                <a:cs typeface="Times New Roman"/>
              </a:rPr>
              <a:t>relacionamentos </a:t>
            </a:r>
            <a:r>
              <a:rPr dirty="0" sz="2400">
                <a:latin typeface="Times New Roman"/>
                <a:cs typeface="Times New Roman"/>
              </a:rPr>
              <a:t>em um banco de dados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relacional.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279" y="754379"/>
            <a:ext cx="42005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Modelo</a:t>
            </a:r>
            <a:r>
              <a:rPr dirty="0" sz="3200" spc="-50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50569" y="1559559"/>
            <a:ext cx="2381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34391" sz="1575" spc="30">
                <a:latin typeface="UnDotum"/>
                <a:cs typeface="UnDotum"/>
              </a:rPr>
              <a:t></a:t>
            </a:r>
            <a:r>
              <a:rPr dirty="0" sz="2400" spc="-5">
                <a:latin typeface="Times New Roman"/>
                <a:cs typeface="Times New Roman"/>
              </a:rPr>
              <a:t>Ch</a:t>
            </a:r>
            <a:r>
              <a:rPr dirty="0" sz="2400">
                <a:latin typeface="Times New Roman"/>
                <a:cs typeface="Times New Roman"/>
              </a:rPr>
              <a:t>ave 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st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ngei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7140" y="5855970"/>
            <a:ext cx="34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DejaVu Sans"/>
                <a:cs typeface="DejaVu Sans"/>
              </a:rPr>
              <a:t>M</a:t>
            </a:r>
            <a:r>
              <a:rPr dirty="0" sz="1200" spc="-105">
                <a:latin typeface="DejaVu Sans"/>
                <a:cs typeface="DejaVu Sans"/>
              </a:rPr>
              <a:t>A</a:t>
            </a:r>
            <a:r>
              <a:rPr dirty="0" sz="1200">
                <a:latin typeface="DejaVu Sans"/>
                <a:cs typeface="DejaVu Sans"/>
              </a:rPr>
              <a:t>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6200" y="5855970"/>
            <a:ext cx="319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Ana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019" y="5855970"/>
            <a:ext cx="707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3</a:t>
            </a:r>
            <a:r>
              <a:rPr dirty="0" sz="1200" spc="5">
                <a:latin typeface="DejaVu Sans"/>
                <a:cs typeface="DejaVu Sans"/>
              </a:rPr>
              <a:t>45267</a:t>
            </a:r>
            <a:r>
              <a:rPr dirty="0" sz="1200">
                <a:latin typeface="DejaVu Sans"/>
                <a:cs typeface="DejaVu Sans"/>
              </a:rPr>
              <a:t>2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7140" y="5521959"/>
            <a:ext cx="394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IN</a:t>
            </a:r>
            <a:r>
              <a:rPr dirty="0" sz="1200" spc="5">
                <a:latin typeface="DejaVu Sans"/>
                <a:cs typeface="DejaVu Sans"/>
              </a:rPr>
              <a:t>F</a:t>
            </a:r>
            <a:r>
              <a:rPr dirty="0" sz="1200">
                <a:latin typeface="DejaVu Sans"/>
                <a:cs typeface="DejaVu Sans"/>
              </a:rPr>
              <a:t>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6200" y="5521959"/>
            <a:ext cx="326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DejaVu Sans"/>
                <a:cs typeface="DejaVu Sans"/>
              </a:rPr>
              <a:t>L</a:t>
            </a:r>
            <a:r>
              <a:rPr dirty="0" sz="1200" spc="-5">
                <a:latin typeface="DejaVu Sans"/>
                <a:cs typeface="DejaVu Sans"/>
              </a:rPr>
              <a:t>ui</a:t>
            </a:r>
            <a:r>
              <a:rPr dirty="0" sz="1200">
                <a:latin typeface="DejaVu Sans"/>
                <a:cs typeface="DejaVu Sans"/>
              </a:rPr>
              <a:t>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019" y="5521959"/>
            <a:ext cx="51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3</a:t>
            </a:r>
            <a:r>
              <a:rPr dirty="0" sz="1200" spc="5">
                <a:latin typeface="DejaVu Sans"/>
                <a:cs typeface="DejaVu Sans"/>
              </a:rPr>
              <a:t>425</a:t>
            </a:r>
            <a:r>
              <a:rPr dirty="0" sz="1200">
                <a:latin typeface="DejaVu Sans"/>
                <a:cs typeface="DejaVu Sans"/>
              </a:rPr>
              <a:t>6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7140" y="5187950"/>
            <a:ext cx="354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ENG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6200" y="5187950"/>
            <a:ext cx="448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M</a:t>
            </a:r>
            <a:r>
              <a:rPr dirty="0" sz="1200" spc="-10">
                <a:latin typeface="DejaVu Sans"/>
                <a:cs typeface="DejaVu Sans"/>
              </a:rPr>
              <a:t>a</a:t>
            </a:r>
            <a:r>
              <a:rPr dirty="0" sz="1200" spc="-5">
                <a:latin typeface="DejaVu Sans"/>
                <a:cs typeface="DejaVu Sans"/>
              </a:rPr>
              <a:t>r</a:t>
            </a:r>
            <a:r>
              <a:rPr dirty="0" sz="1200" spc="5">
                <a:latin typeface="DejaVu Sans"/>
                <a:cs typeface="DejaVu Sans"/>
              </a:rPr>
              <a:t>i</a:t>
            </a:r>
            <a:r>
              <a:rPr dirty="0" sz="1200">
                <a:latin typeface="DejaVu Sans"/>
                <a:cs typeface="DejaVu Sans"/>
              </a:rPr>
              <a:t>a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9019" y="5187950"/>
            <a:ext cx="51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8</a:t>
            </a:r>
            <a:r>
              <a:rPr dirty="0" sz="1200" spc="5">
                <a:latin typeface="DejaVu Sans"/>
                <a:cs typeface="DejaVu Sans"/>
              </a:rPr>
              <a:t>456</a:t>
            </a:r>
            <a:r>
              <a:rPr dirty="0" sz="1200">
                <a:latin typeface="DejaVu Sans"/>
                <a:cs typeface="DejaVu Sans"/>
              </a:rPr>
              <a:t>2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7140" y="6189979"/>
            <a:ext cx="34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DejaVu Sans"/>
                <a:cs typeface="DejaVu Sans"/>
              </a:rPr>
              <a:t>M</a:t>
            </a:r>
            <a:r>
              <a:rPr dirty="0" sz="1200" spc="-105">
                <a:latin typeface="DejaVu Sans"/>
                <a:cs typeface="DejaVu Sans"/>
              </a:rPr>
              <a:t>A</a:t>
            </a:r>
            <a:r>
              <a:rPr dirty="0" sz="1200">
                <a:latin typeface="DejaVu Sans"/>
                <a:cs typeface="DejaVu Sans"/>
              </a:rPr>
              <a:t>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6200" y="6189979"/>
            <a:ext cx="487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DejaVu Sans"/>
                <a:cs typeface="DejaVu Sans"/>
              </a:rPr>
              <a:t>L</a:t>
            </a:r>
            <a:r>
              <a:rPr dirty="0" sz="1200" spc="-5">
                <a:latin typeface="DejaVu Sans"/>
                <a:cs typeface="DejaVu Sans"/>
              </a:rPr>
              <a:t>u</a:t>
            </a:r>
            <a:r>
              <a:rPr dirty="0" sz="1200" spc="-10">
                <a:latin typeface="DejaVu Sans"/>
                <a:cs typeface="DejaVu Sans"/>
              </a:rPr>
              <a:t>a</a:t>
            </a:r>
            <a:r>
              <a:rPr dirty="0" sz="1200" spc="-5">
                <a:latin typeface="DejaVu Sans"/>
                <a:cs typeface="DejaVu Sans"/>
              </a:rPr>
              <a:t>na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9019" y="6189979"/>
            <a:ext cx="51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3</a:t>
            </a:r>
            <a:r>
              <a:rPr dirty="0" sz="1200" spc="5">
                <a:latin typeface="DejaVu Sans"/>
                <a:cs typeface="DejaVu Sans"/>
              </a:rPr>
              <a:t>452</a:t>
            </a:r>
            <a:r>
              <a:rPr dirty="0" sz="1200">
                <a:latin typeface="DejaVu Sans"/>
                <a:cs typeface="DejaVu Sans"/>
              </a:rPr>
              <a:t>9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7140" y="4852670"/>
            <a:ext cx="296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DejaVu Sans"/>
                <a:cs typeface="DejaVu Sans"/>
              </a:rPr>
              <a:t>B</a:t>
            </a:r>
            <a:r>
              <a:rPr dirty="0" sz="1200">
                <a:latin typeface="DejaVu Sans"/>
                <a:cs typeface="DejaVu Sans"/>
              </a:rPr>
              <a:t>IO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6200" y="4852670"/>
            <a:ext cx="337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J</a:t>
            </a:r>
            <a:r>
              <a:rPr dirty="0" sz="1200" spc="5">
                <a:latin typeface="DejaVu Sans"/>
                <a:cs typeface="DejaVu Sans"/>
              </a:rPr>
              <a:t>o</a:t>
            </a:r>
            <a:r>
              <a:rPr dirty="0" sz="1200" spc="-5">
                <a:latin typeface="DejaVu Sans"/>
                <a:cs typeface="DejaVu Sans"/>
              </a:rPr>
              <a:t>s</a:t>
            </a:r>
            <a:r>
              <a:rPr dirty="0" sz="1200">
                <a:latin typeface="DejaVu Sans"/>
                <a:cs typeface="DejaVu Sans"/>
              </a:rPr>
              <a:t>é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9019" y="4852670"/>
            <a:ext cx="51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6</a:t>
            </a:r>
            <a:r>
              <a:rPr dirty="0" sz="1200" spc="5">
                <a:latin typeface="DejaVu Sans"/>
                <a:cs typeface="DejaVu Sans"/>
              </a:rPr>
              <a:t>776</a:t>
            </a:r>
            <a:r>
              <a:rPr dirty="0" sz="1200">
                <a:latin typeface="DejaVu Sans"/>
                <a:cs typeface="DejaVu Sans"/>
              </a:rPr>
              <a:t>5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7140" y="4518659"/>
            <a:ext cx="34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DejaVu Sans"/>
                <a:cs typeface="DejaVu Sans"/>
              </a:rPr>
              <a:t>M</a:t>
            </a:r>
            <a:r>
              <a:rPr dirty="0" sz="1200" spc="-105">
                <a:latin typeface="DejaVu Sans"/>
                <a:cs typeface="DejaVu Sans"/>
              </a:rPr>
              <a:t>A</a:t>
            </a:r>
            <a:r>
              <a:rPr dirty="0" sz="1200">
                <a:latin typeface="DejaVu Sans"/>
                <a:cs typeface="DejaVu Sans"/>
              </a:rPr>
              <a:t>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6200" y="4518659"/>
            <a:ext cx="351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J</a:t>
            </a:r>
            <a:r>
              <a:rPr dirty="0" sz="1200" spc="5">
                <a:latin typeface="DejaVu Sans"/>
                <a:cs typeface="DejaVu Sans"/>
              </a:rPr>
              <a:t>o</a:t>
            </a:r>
            <a:r>
              <a:rPr dirty="0" sz="1200" spc="-10">
                <a:latin typeface="DejaVu Sans"/>
                <a:cs typeface="DejaVu Sans"/>
              </a:rPr>
              <a:t>ã</a:t>
            </a:r>
            <a:r>
              <a:rPr dirty="0" sz="1200">
                <a:latin typeface="DejaVu Sans"/>
                <a:cs typeface="DejaVu Sans"/>
              </a:rPr>
              <a:t>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9019" y="4518659"/>
            <a:ext cx="512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9</a:t>
            </a:r>
            <a:r>
              <a:rPr dirty="0" sz="1200" spc="5">
                <a:latin typeface="DejaVu Sans"/>
                <a:cs typeface="DejaVu Sans"/>
              </a:rPr>
              <a:t>876</a:t>
            </a:r>
            <a:r>
              <a:rPr dirty="0" sz="1200">
                <a:latin typeface="DejaVu Sans"/>
                <a:cs typeface="DejaVu Sans"/>
              </a:rPr>
              <a:t>5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7140" y="4184650"/>
            <a:ext cx="617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DejaVu Sans"/>
                <a:cs typeface="DejaVu Sans"/>
              </a:rPr>
              <a:t>C</a:t>
            </a:r>
            <a:r>
              <a:rPr dirty="0" sz="1200" spc="-10" b="1">
                <a:latin typeface="DejaVu Sans"/>
                <a:cs typeface="DejaVu Sans"/>
              </a:rPr>
              <a:t>U</a:t>
            </a:r>
            <a:r>
              <a:rPr dirty="0" sz="1200" spc="-5" b="1">
                <a:latin typeface="DejaVu Sans"/>
                <a:cs typeface="DejaVu Sans"/>
              </a:rPr>
              <a:t>R</a:t>
            </a:r>
            <a:r>
              <a:rPr dirty="0" sz="1200" b="1">
                <a:latin typeface="DejaVu Sans"/>
                <a:cs typeface="DejaVu Sans"/>
              </a:rPr>
              <a:t>SO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6200" y="4184650"/>
            <a:ext cx="539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DejaVu Sans"/>
                <a:cs typeface="DejaVu Sans"/>
              </a:rPr>
              <a:t>N</a:t>
            </a:r>
            <a:r>
              <a:rPr dirty="0" sz="1200" spc="-5" b="1">
                <a:latin typeface="DejaVu Sans"/>
                <a:cs typeface="DejaVu Sans"/>
              </a:rPr>
              <a:t>O</a:t>
            </a:r>
            <a:r>
              <a:rPr dirty="0" sz="1200" b="1">
                <a:latin typeface="DejaVu Sans"/>
                <a:cs typeface="DejaVu Sans"/>
              </a:rPr>
              <a:t>ME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9019" y="4184650"/>
            <a:ext cx="1010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DejaVu Sans"/>
                <a:cs typeface="DejaVu Sans"/>
              </a:rPr>
              <a:t>M</a:t>
            </a:r>
            <a:r>
              <a:rPr dirty="0" sz="1200" spc="-110" b="1">
                <a:latin typeface="DejaVu Sans"/>
                <a:cs typeface="DejaVu Sans"/>
              </a:rPr>
              <a:t>A</a:t>
            </a:r>
            <a:r>
              <a:rPr dirty="0" sz="1200" spc="-5" b="1">
                <a:latin typeface="DejaVu Sans"/>
                <a:cs typeface="DejaVu Sans"/>
              </a:rPr>
              <a:t>TR</a:t>
            </a:r>
            <a:r>
              <a:rPr dirty="0" sz="1200" b="1">
                <a:latin typeface="DejaVu Sans"/>
                <a:cs typeface="DejaVu Sans"/>
              </a:rPr>
              <a:t>I</a:t>
            </a:r>
            <a:r>
              <a:rPr dirty="0" sz="1200" spc="-15" b="1">
                <a:latin typeface="DejaVu Sans"/>
                <a:cs typeface="DejaVu Sans"/>
              </a:rPr>
              <a:t>C</a:t>
            </a:r>
            <a:r>
              <a:rPr dirty="0" sz="1200" b="1">
                <a:latin typeface="DejaVu Sans"/>
                <a:cs typeface="DejaVu Sans"/>
              </a:rPr>
              <a:t>ULA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62550" y="3638550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Licenciatura</a:t>
            </a:r>
            <a:r>
              <a:rPr dirty="0" sz="1200" spc="330">
                <a:latin typeface="DejaVu Sans"/>
                <a:cs typeface="DejaVu Sans"/>
              </a:rPr>
              <a:t> </a:t>
            </a:r>
            <a:r>
              <a:rPr dirty="0" sz="1200" spc="-10">
                <a:latin typeface="DejaVu Sans"/>
                <a:cs typeface="DejaVu Sans"/>
              </a:rPr>
              <a:t>Mat.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62550" y="3304540"/>
            <a:ext cx="1263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Engenharia</a:t>
            </a:r>
            <a:r>
              <a:rPr dirty="0" sz="1200" spc="-65">
                <a:latin typeface="DejaVu Sans"/>
                <a:cs typeface="DejaVu Sans"/>
              </a:rPr>
              <a:t> </a:t>
            </a:r>
            <a:r>
              <a:rPr dirty="0" sz="1200" spc="-5">
                <a:latin typeface="DejaVu Sans"/>
                <a:cs typeface="DejaVu Sans"/>
              </a:rPr>
              <a:t>Civil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62550" y="2970529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DejaVu Sans"/>
                <a:cs typeface="DejaVu Sans"/>
              </a:rPr>
              <a:t>Biologia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62550" y="2636520"/>
            <a:ext cx="1462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DejaVu Sans"/>
                <a:cs typeface="DejaVu Sans"/>
              </a:rPr>
              <a:t>Informática</a:t>
            </a:r>
            <a:r>
              <a:rPr dirty="0" sz="1200" spc="-25">
                <a:latin typeface="DejaVu Sans"/>
                <a:cs typeface="DejaVu Sans"/>
              </a:rPr>
              <a:t> </a:t>
            </a:r>
            <a:r>
              <a:rPr dirty="0" sz="1200" spc="-10">
                <a:latin typeface="DejaVu Sans"/>
                <a:cs typeface="DejaVu Sans"/>
              </a:rPr>
              <a:t>Indust.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62550" y="2302509"/>
            <a:ext cx="633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DejaVu Sans"/>
                <a:cs typeface="DejaVu Sans"/>
              </a:rPr>
              <a:t>T</a:t>
            </a:r>
            <a:r>
              <a:rPr dirty="0" sz="1200" b="1">
                <a:latin typeface="DejaVu Sans"/>
                <a:cs typeface="DejaVu Sans"/>
              </a:rPr>
              <a:t>I</a:t>
            </a:r>
            <a:r>
              <a:rPr dirty="0" sz="1200" spc="-10" b="1">
                <a:latin typeface="DejaVu Sans"/>
                <a:cs typeface="DejaVu Sans"/>
              </a:rPr>
              <a:t>T</a:t>
            </a:r>
            <a:r>
              <a:rPr dirty="0" sz="1200" spc="-5" b="1">
                <a:latin typeface="DejaVu Sans"/>
                <a:cs typeface="DejaVu Sans"/>
              </a:rPr>
              <a:t>U</a:t>
            </a:r>
            <a:r>
              <a:rPr dirty="0" sz="1200" spc="-45" b="1">
                <a:latin typeface="DejaVu Sans"/>
                <a:cs typeface="DejaVu Sans"/>
              </a:rPr>
              <a:t>L</a:t>
            </a:r>
            <a:r>
              <a:rPr dirty="0" sz="1200" b="1">
                <a:latin typeface="DejaVu Sans"/>
                <a:cs typeface="DejaVu Sans"/>
              </a:rPr>
              <a:t>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71080" y="3304540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5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69690" y="3304540"/>
            <a:ext cx="354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ENG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71080" y="3638550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4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69690" y="3638550"/>
            <a:ext cx="340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DejaVu Sans"/>
                <a:cs typeface="DejaVu Sans"/>
              </a:rPr>
              <a:t>M</a:t>
            </a:r>
            <a:r>
              <a:rPr dirty="0" sz="1200" spc="-105">
                <a:latin typeface="DejaVu Sans"/>
                <a:cs typeface="DejaVu Sans"/>
              </a:rPr>
              <a:t>A</a:t>
            </a:r>
            <a:r>
              <a:rPr dirty="0" sz="1200">
                <a:latin typeface="DejaVu Sans"/>
                <a:cs typeface="DejaVu Sans"/>
              </a:rPr>
              <a:t>T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71080" y="2970529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4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69690" y="2970529"/>
            <a:ext cx="296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DejaVu Sans"/>
                <a:cs typeface="DejaVu Sans"/>
              </a:rPr>
              <a:t>B</a:t>
            </a:r>
            <a:r>
              <a:rPr dirty="0" sz="1200">
                <a:latin typeface="DejaVu Sans"/>
                <a:cs typeface="DejaVu Sans"/>
              </a:rPr>
              <a:t>IO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71080" y="2636520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4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69690" y="2636520"/>
            <a:ext cx="394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DejaVu Sans"/>
                <a:cs typeface="DejaVu Sans"/>
              </a:rPr>
              <a:t>IN</a:t>
            </a:r>
            <a:r>
              <a:rPr dirty="0" sz="1200" spc="5">
                <a:latin typeface="DejaVu Sans"/>
                <a:cs typeface="DejaVu Sans"/>
              </a:rPr>
              <a:t>F</a:t>
            </a:r>
            <a:r>
              <a:rPr dirty="0" sz="1200">
                <a:latin typeface="DejaVu Sans"/>
                <a:cs typeface="DejaVu Sans"/>
              </a:rPr>
              <a:t>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71080" y="2302509"/>
            <a:ext cx="8680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DejaVu Sans"/>
                <a:cs typeface="DejaVu Sans"/>
              </a:rPr>
              <a:t>DURAÇÃO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69690" y="2302509"/>
            <a:ext cx="799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DejaVu Sans"/>
                <a:cs typeface="DejaVu Sans"/>
              </a:rPr>
              <a:t>C</a:t>
            </a:r>
            <a:r>
              <a:rPr dirty="0" sz="1200" spc="-10" b="1">
                <a:latin typeface="DejaVu Sans"/>
                <a:cs typeface="DejaVu Sans"/>
              </a:rPr>
              <a:t>U</a:t>
            </a:r>
            <a:r>
              <a:rPr dirty="0" sz="1200" spc="-5" b="1">
                <a:latin typeface="DejaVu Sans"/>
                <a:cs typeface="DejaVu Sans"/>
              </a:rPr>
              <a:t>R</a:t>
            </a:r>
            <a:r>
              <a:rPr dirty="0" sz="1200" b="1">
                <a:latin typeface="DejaVu Sans"/>
                <a:cs typeface="DejaVu Sans"/>
              </a:rPr>
              <a:t>S</a:t>
            </a:r>
            <a:r>
              <a:rPr dirty="0" sz="1200" spc="-5" b="1">
                <a:latin typeface="DejaVu Sans"/>
                <a:cs typeface="DejaVu Sans"/>
              </a:rPr>
              <a:t>O</a:t>
            </a:r>
            <a:r>
              <a:rPr dirty="0" sz="1200" spc="-10" b="1">
                <a:latin typeface="DejaVu Sans"/>
                <a:cs typeface="DejaVu Sans"/>
              </a:rPr>
              <a:t>I</a:t>
            </a:r>
            <a:r>
              <a:rPr dirty="0" sz="1200" b="1">
                <a:latin typeface="DejaVu Sans"/>
                <a:cs typeface="DejaVu Sans"/>
              </a:rPr>
              <a:t>D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82890" y="1878329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</a:t>
            </a:r>
            <a:r>
              <a:rPr dirty="0" sz="1800" spc="-5">
                <a:latin typeface="Verdana"/>
                <a:cs typeface="Verdana"/>
              </a:rPr>
              <a:t>u</a:t>
            </a:r>
            <a:r>
              <a:rPr dirty="0" sz="1800">
                <a:latin typeface="Verdana"/>
                <a:cs typeface="Verdana"/>
              </a:rPr>
              <a:t>rso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44900" y="376682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699"/>
                </a:moveTo>
                <a:lnTo>
                  <a:pt x="0" y="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44900" y="352170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44900" y="327787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44900" y="303276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44900" y="278892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44900" y="254381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44900" y="229997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8" name="object 48"/>
          <p:cNvGrpSpPr/>
          <p:nvPr/>
        </p:nvGrpSpPr>
        <p:grpSpPr>
          <a:xfrm>
            <a:off x="3647440" y="2179668"/>
            <a:ext cx="5033645" cy="1813560"/>
            <a:chOff x="3647440" y="2179668"/>
            <a:chExt cx="5033645" cy="1813560"/>
          </a:xfrm>
        </p:grpSpPr>
        <p:sp>
          <p:nvSpPr>
            <p:cNvPr id="49" name="object 49"/>
            <p:cNvSpPr/>
            <p:nvPr/>
          </p:nvSpPr>
          <p:spPr>
            <a:xfrm>
              <a:off x="3792220" y="2266950"/>
              <a:ext cx="4872990" cy="1270"/>
            </a:xfrm>
            <a:custGeom>
              <a:avLst/>
              <a:gdLst/>
              <a:ahLst/>
              <a:cxnLst/>
              <a:rect l="l" t="t" r="r" b="b"/>
              <a:pathLst>
                <a:path w="4872990" h="1269">
                  <a:moveTo>
                    <a:pt x="0" y="0"/>
                  </a:moveTo>
                  <a:lnTo>
                    <a:pt x="4872989" y="127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792220" y="2602230"/>
              <a:ext cx="4872990" cy="668020"/>
            </a:xfrm>
            <a:custGeom>
              <a:avLst/>
              <a:gdLst/>
              <a:ahLst/>
              <a:cxnLst/>
              <a:rect l="l" t="t" r="r" b="b"/>
              <a:pathLst>
                <a:path w="4872990" h="668020">
                  <a:moveTo>
                    <a:pt x="0" y="0"/>
                  </a:moveTo>
                  <a:lnTo>
                    <a:pt x="4872989" y="0"/>
                  </a:lnTo>
                </a:path>
                <a:path w="4872990" h="668020">
                  <a:moveTo>
                    <a:pt x="0" y="332740"/>
                  </a:moveTo>
                  <a:lnTo>
                    <a:pt x="4872989" y="334010"/>
                  </a:lnTo>
                </a:path>
                <a:path w="4872990" h="668020">
                  <a:moveTo>
                    <a:pt x="0" y="666750"/>
                  </a:moveTo>
                  <a:lnTo>
                    <a:pt x="4872989" y="66802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92220" y="2266950"/>
              <a:ext cx="4872990" cy="1671320"/>
            </a:xfrm>
            <a:custGeom>
              <a:avLst/>
              <a:gdLst/>
              <a:ahLst/>
              <a:cxnLst/>
              <a:rect l="l" t="t" r="r" b="b"/>
              <a:pathLst>
                <a:path w="4872990" h="1671320">
                  <a:moveTo>
                    <a:pt x="0" y="1670050"/>
                  </a:moveTo>
                  <a:lnTo>
                    <a:pt x="4872989" y="1671320"/>
                  </a:lnTo>
                </a:path>
                <a:path w="4872990" h="1671320">
                  <a:moveTo>
                    <a:pt x="0" y="0"/>
                  </a:moveTo>
                  <a:lnTo>
                    <a:pt x="1269" y="167005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86350" y="2266950"/>
              <a:ext cx="0" cy="1670050"/>
            </a:xfrm>
            <a:custGeom>
              <a:avLst/>
              <a:gdLst/>
              <a:ahLst/>
              <a:cxnLst/>
              <a:rect l="l" t="t" r="r" b="b"/>
              <a:pathLst>
                <a:path w="0" h="1670050">
                  <a:moveTo>
                    <a:pt x="0" y="0"/>
                  </a:moveTo>
                  <a:lnTo>
                    <a:pt x="0" y="167005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665210" y="2266950"/>
              <a:ext cx="1270" cy="1670050"/>
            </a:xfrm>
            <a:custGeom>
              <a:avLst/>
              <a:gdLst/>
              <a:ahLst/>
              <a:cxnLst/>
              <a:rect l="l" t="t" r="r" b="b"/>
              <a:pathLst>
                <a:path w="1270" h="1670050">
                  <a:moveTo>
                    <a:pt x="0" y="0"/>
                  </a:moveTo>
                  <a:lnTo>
                    <a:pt x="1270" y="167005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792220" y="2266950"/>
              <a:ext cx="4872990" cy="1670050"/>
            </a:xfrm>
            <a:custGeom>
              <a:avLst/>
              <a:gdLst/>
              <a:ahLst/>
              <a:cxnLst/>
              <a:rect l="l" t="t" r="r" b="b"/>
              <a:pathLst>
                <a:path w="4872990" h="1670050">
                  <a:moveTo>
                    <a:pt x="0" y="1334770"/>
                  </a:moveTo>
                  <a:lnTo>
                    <a:pt x="4872989" y="1336039"/>
                  </a:lnTo>
                </a:path>
                <a:path w="4872990" h="1670050">
                  <a:moveTo>
                    <a:pt x="3501389" y="0"/>
                  </a:moveTo>
                  <a:lnTo>
                    <a:pt x="3502659" y="167005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647440" y="2197100"/>
              <a:ext cx="1521460" cy="1795780"/>
            </a:xfrm>
            <a:custGeom>
              <a:avLst/>
              <a:gdLst/>
              <a:ahLst/>
              <a:cxnLst/>
              <a:rect l="l" t="t" r="r" b="b"/>
              <a:pathLst>
                <a:path w="1521460" h="1795779">
                  <a:moveTo>
                    <a:pt x="0" y="0"/>
                  </a:moveTo>
                  <a:lnTo>
                    <a:pt x="139700" y="0"/>
                  </a:lnTo>
                </a:path>
                <a:path w="1521460" h="1795779">
                  <a:moveTo>
                    <a:pt x="243839" y="0"/>
                  </a:moveTo>
                  <a:lnTo>
                    <a:pt x="383539" y="0"/>
                  </a:lnTo>
                </a:path>
                <a:path w="1521460" h="1795779">
                  <a:moveTo>
                    <a:pt x="488950" y="0"/>
                  </a:moveTo>
                  <a:lnTo>
                    <a:pt x="628650" y="0"/>
                  </a:lnTo>
                </a:path>
                <a:path w="1521460" h="1795779">
                  <a:moveTo>
                    <a:pt x="732789" y="0"/>
                  </a:moveTo>
                  <a:lnTo>
                    <a:pt x="872489" y="0"/>
                  </a:lnTo>
                </a:path>
                <a:path w="1521460" h="1795779">
                  <a:moveTo>
                    <a:pt x="977900" y="0"/>
                  </a:moveTo>
                  <a:lnTo>
                    <a:pt x="1117600" y="0"/>
                  </a:lnTo>
                </a:path>
                <a:path w="1521460" h="1795779">
                  <a:moveTo>
                    <a:pt x="1221739" y="0"/>
                  </a:moveTo>
                  <a:lnTo>
                    <a:pt x="1361439" y="0"/>
                  </a:lnTo>
                </a:path>
                <a:path w="1521460" h="1795779">
                  <a:moveTo>
                    <a:pt x="1466850" y="0"/>
                  </a:moveTo>
                  <a:lnTo>
                    <a:pt x="1521460" y="0"/>
                  </a:lnTo>
                  <a:lnTo>
                    <a:pt x="1521460" y="85089"/>
                  </a:lnTo>
                </a:path>
                <a:path w="1521460" h="1795779">
                  <a:moveTo>
                    <a:pt x="1521460" y="189229"/>
                  </a:moveTo>
                  <a:lnTo>
                    <a:pt x="1521460" y="328929"/>
                  </a:lnTo>
                </a:path>
                <a:path w="1521460" h="1795779">
                  <a:moveTo>
                    <a:pt x="1521460" y="434339"/>
                  </a:moveTo>
                  <a:lnTo>
                    <a:pt x="1521460" y="574039"/>
                  </a:lnTo>
                </a:path>
                <a:path w="1521460" h="1795779">
                  <a:moveTo>
                    <a:pt x="1521460" y="678179"/>
                  </a:moveTo>
                  <a:lnTo>
                    <a:pt x="1521460" y="817879"/>
                  </a:lnTo>
                </a:path>
                <a:path w="1521460" h="1795779">
                  <a:moveTo>
                    <a:pt x="1521460" y="923289"/>
                  </a:moveTo>
                  <a:lnTo>
                    <a:pt x="1521460" y="1062989"/>
                  </a:lnTo>
                </a:path>
                <a:path w="1521460" h="1795779">
                  <a:moveTo>
                    <a:pt x="1521460" y="1167129"/>
                  </a:moveTo>
                  <a:lnTo>
                    <a:pt x="1521460" y="1306829"/>
                  </a:lnTo>
                </a:path>
                <a:path w="1521460" h="1795779">
                  <a:moveTo>
                    <a:pt x="1521460" y="1412239"/>
                  </a:moveTo>
                  <a:lnTo>
                    <a:pt x="1521460" y="1551939"/>
                  </a:lnTo>
                </a:path>
                <a:path w="1521460" h="1795779">
                  <a:moveTo>
                    <a:pt x="1521460" y="1656080"/>
                  </a:moveTo>
                  <a:lnTo>
                    <a:pt x="1521460" y="1795780"/>
                  </a:lnTo>
                </a:path>
              </a:pathLst>
            </a:custGeom>
            <a:ln w="34862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/>
          <p:nvPr/>
        </p:nvSpPr>
        <p:spPr>
          <a:xfrm>
            <a:off x="5168900" y="409829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168900" y="434212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68900" y="458724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68900" y="483107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68900" y="507619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68900" y="532002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168900" y="5565140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0"/>
                </a:moveTo>
                <a:lnTo>
                  <a:pt x="0" y="13843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168900" y="580897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68900" y="6052820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699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68900" y="6297929"/>
            <a:ext cx="0" cy="139700"/>
          </a:xfrm>
          <a:custGeom>
            <a:avLst/>
            <a:gdLst/>
            <a:ahLst/>
            <a:cxnLst/>
            <a:rect l="l" t="t" r="r" b="b"/>
            <a:pathLst>
              <a:path w="0"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34862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6" name="object 66"/>
          <p:cNvGrpSpPr/>
          <p:nvPr/>
        </p:nvGrpSpPr>
        <p:grpSpPr>
          <a:xfrm>
            <a:off x="957353" y="4010659"/>
            <a:ext cx="4229100" cy="2573020"/>
            <a:chOff x="957353" y="4010659"/>
            <a:chExt cx="4229100" cy="2573020"/>
          </a:xfrm>
        </p:grpSpPr>
        <p:sp>
          <p:nvSpPr>
            <p:cNvPr id="67" name="object 67"/>
            <p:cNvSpPr/>
            <p:nvPr/>
          </p:nvSpPr>
          <p:spPr>
            <a:xfrm>
              <a:off x="971549" y="4149089"/>
              <a:ext cx="4033520" cy="1270"/>
            </a:xfrm>
            <a:custGeom>
              <a:avLst/>
              <a:gdLst/>
              <a:ahLst/>
              <a:cxnLst/>
              <a:rect l="l" t="t" r="r" b="b"/>
              <a:pathLst>
                <a:path w="4033520" h="1270">
                  <a:moveTo>
                    <a:pt x="0" y="0"/>
                  </a:moveTo>
                  <a:lnTo>
                    <a:pt x="4033520" y="127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71549" y="4483099"/>
              <a:ext cx="4033520" cy="670560"/>
            </a:xfrm>
            <a:custGeom>
              <a:avLst/>
              <a:gdLst/>
              <a:ahLst/>
              <a:cxnLst/>
              <a:rect l="l" t="t" r="r" b="b"/>
              <a:pathLst>
                <a:path w="4033520" h="670560">
                  <a:moveTo>
                    <a:pt x="0" y="0"/>
                  </a:moveTo>
                  <a:lnTo>
                    <a:pt x="4033520" y="1269"/>
                  </a:lnTo>
                </a:path>
                <a:path w="4033520" h="670560">
                  <a:moveTo>
                    <a:pt x="0" y="334010"/>
                  </a:moveTo>
                  <a:lnTo>
                    <a:pt x="4033520" y="335280"/>
                  </a:lnTo>
                </a:path>
                <a:path w="4033520" h="670560">
                  <a:moveTo>
                    <a:pt x="0" y="669289"/>
                  </a:moveTo>
                  <a:lnTo>
                    <a:pt x="4033520" y="67056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71549" y="4149089"/>
              <a:ext cx="4033520" cy="2341880"/>
            </a:xfrm>
            <a:custGeom>
              <a:avLst/>
              <a:gdLst/>
              <a:ahLst/>
              <a:cxnLst/>
              <a:rect l="l" t="t" r="r" b="b"/>
              <a:pathLst>
                <a:path w="4033520" h="2341879">
                  <a:moveTo>
                    <a:pt x="0" y="2340610"/>
                  </a:moveTo>
                  <a:lnTo>
                    <a:pt x="4033520" y="2341880"/>
                  </a:lnTo>
                </a:path>
                <a:path w="4033520" h="2341879">
                  <a:moveTo>
                    <a:pt x="0" y="0"/>
                  </a:moveTo>
                  <a:lnTo>
                    <a:pt x="1269" y="234061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540000" y="4149089"/>
              <a:ext cx="1170940" cy="2340610"/>
            </a:xfrm>
            <a:custGeom>
              <a:avLst/>
              <a:gdLst/>
              <a:ahLst/>
              <a:cxnLst/>
              <a:rect l="l" t="t" r="r" b="b"/>
              <a:pathLst>
                <a:path w="1170939" h="2340610">
                  <a:moveTo>
                    <a:pt x="0" y="0"/>
                  </a:moveTo>
                  <a:lnTo>
                    <a:pt x="0" y="2340610"/>
                  </a:lnTo>
                </a:path>
                <a:path w="1170939" h="2340610">
                  <a:moveTo>
                    <a:pt x="1169670" y="0"/>
                  </a:moveTo>
                  <a:lnTo>
                    <a:pt x="1170939" y="234061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005070" y="4149089"/>
              <a:ext cx="1270" cy="2340610"/>
            </a:xfrm>
            <a:custGeom>
              <a:avLst/>
              <a:gdLst/>
              <a:ahLst/>
              <a:cxnLst/>
              <a:rect l="l" t="t" r="r" b="b"/>
              <a:pathLst>
                <a:path w="1270" h="2340610">
                  <a:moveTo>
                    <a:pt x="0" y="0"/>
                  </a:moveTo>
                  <a:lnTo>
                    <a:pt x="1269" y="234061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71549" y="5486399"/>
              <a:ext cx="4033520" cy="669290"/>
            </a:xfrm>
            <a:custGeom>
              <a:avLst/>
              <a:gdLst/>
              <a:ahLst/>
              <a:cxnLst/>
              <a:rect l="l" t="t" r="r" b="b"/>
              <a:pathLst>
                <a:path w="4033520" h="669289">
                  <a:moveTo>
                    <a:pt x="0" y="0"/>
                  </a:moveTo>
                  <a:lnTo>
                    <a:pt x="4033520" y="1269"/>
                  </a:lnTo>
                </a:path>
                <a:path w="4033520" h="669289">
                  <a:moveTo>
                    <a:pt x="0" y="332740"/>
                  </a:moveTo>
                  <a:lnTo>
                    <a:pt x="4033520" y="335280"/>
                  </a:lnTo>
                </a:path>
                <a:path w="4033520" h="669289">
                  <a:moveTo>
                    <a:pt x="0" y="668020"/>
                  </a:moveTo>
                  <a:lnTo>
                    <a:pt x="4033520" y="66929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644899" y="4010659"/>
              <a:ext cx="1524000" cy="2555240"/>
            </a:xfrm>
            <a:custGeom>
              <a:avLst/>
              <a:gdLst/>
              <a:ahLst/>
              <a:cxnLst/>
              <a:rect l="l" t="t" r="r" b="b"/>
              <a:pathLst>
                <a:path w="1524000" h="2555240">
                  <a:moveTo>
                    <a:pt x="814070" y="2555240"/>
                  </a:moveTo>
                  <a:lnTo>
                    <a:pt x="762000" y="2555240"/>
                  </a:lnTo>
                  <a:lnTo>
                    <a:pt x="622300" y="2555240"/>
                  </a:lnTo>
                </a:path>
                <a:path w="1524000" h="2555240">
                  <a:moveTo>
                    <a:pt x="516889" y="2555240"/>
                  </a:moveTo>
                  <a:lnTo>
                    <a:pt x="377189" y="2555240"/>
                  </a:lnTo>
                </a:path>
                <a:path w="1524000" h="2555240">
                  <a:moveTo>
                    <a:pt x="273050" y="2555240"/>
                  </a:moveTo>
                  <a:lnTo>
                    <a:pt x="133350" y="2555240"/>
                  </a:lnTo>
                </a:path>
                <a:path w="1524000" h="2555240">
                  <a:moveTo>
                    <a:pt x="27939" y="2555240"/>
                  </a:moveTo>
                  <a:lnTo>
                    <a:pt x="0" y="2555240"/>
                  </a:lnTo>
                  <a:lnTo>
                    <a:pt x="0" y="2444750"/>
                  </a:lnTo>
                </a:path>
                <a:path w="1524000" h="2555240">
                  <a:moveTo>
                    <a:pt x="0" y="2339340"/>
                  </a:moveTo>
                  <a:lnTo>
                    <a:pt x="0" y="2199640"/>
                  </a:lnTo>
                </a:path>
                <a:path w="1524000" h="2555240">
                  <a:moveTo>
                    <a:pt x="0" y="2095500"/>
                  </a:moveTo>
                  <a:lnTo>
                    <a:pt x="0" y="1955800"/>
                  </a:lnTo>
                </a:path>
                <a:path w="1524000" h="2555240">
                  <a:moveTo>
                    <a:pt x="0" y="1850389"/>
                  </a:moveTo>
                  <a:lnTo>
                    <a:pt x="0" y="1710689"/>
                  </a:lnTo>
                </a:path>
                <a:path w="1524000" h="2555240">
                  <a:moveTo>
                    <a:pt x="0" y="1606549"/>
                  </a:moveTo>
                  <a:lnTo>
                    <a:pt x="0" y="1466849"/>
                  </a:lnTo>
                </a:path>
                <a:path w="1524000" h="2555240">
                  <a:moveTo>
                    <a:pt x="0" y="1361439"/>
                  </a:moveTo>
                  <a:lnTo>
                    <a:pt x="0" y="1221739"/>
                  </a:lnTo>
                </a:path>
                <a:path w="1524000" h="2555240">
                  <a:moveTo>
                    <a:pt x="0" y="1117600"/>
                  </a:moveTo>
                  <a:lnTo>
                    <a:pt x="0" y="977900"/>
                  </a:lnTo>
                </a:path>
                <a:path w="1524000" h="2555240">
                  <a:moveTo>
                    <a:pt x="0" y="872489"/>
                  </a:moveTo>
                  <a:lnTo>
                    <a:pt x="0" y="732789"/>
                  </a:lnTo>
                </a:path>
                <a:path w="1524000" h="2555240">
                  <a:moveTo>
                    <a:pt x="0" y="628650"/>
                  </a:moveTo>
                  <a:lnTo>
                    <a:pt x="0" y="488950"/>
                  </a:lnTo>
                </a:path>
                <a:path w="1524000" h="2555240">
                  <a:moveTo>
                    <a:pt x="0" y="384809"/>
                  </a:moveTo>
                  <a:lnTo>
                    <a:pt x="0" y="245109"/>
                  </a:lnTo>
                </a:path>
                <a:path w="1524000" h="2555240">
                  <a:moveTo>
                    <a:pt x="0" y="139700"/>
                  </a:moveTo>
                  <a:lnTo>
                    <a:pt x="0" y="0"/>
                  </a:lnTo>
                </a:path>
                <a:path w="1524000" h="2555240">
                  <a:moveTo>
                    <a:pt x="1524000" y="2531110"/>
                  </a:moveTo>
                  <a:lnTo>
                    <a:pt x="1524000" y="2555240"/>
                  </a:lnTo>
                  <a:lnTo>
                    <a:pt x="1408429" y="2555240"/>
                  </a:lnTo>
                </a:path>
                <a:path w="1524000" h="2555240">
                  <a:moveTo>
                    <a:pt x="1303020" y="2555240"/>
                  </a:moveTo>
                  <a:lnTo>
                    <a:pt x="1163320" y="2555240"/>
                  </a:lnTo>
                </a:path>
                <a:path w="1524000" h="2555240">
                  <a:moveTo>
                    <a:pt x="1059179" y="2555240"/>
                  </a:moveTo>
                  <a:lnTo>
                    <a:pt x="919479" y="2555240"/>
                  </a:lnTo>
                </a:path>
              </a:pathLst>
            </a:custGeom>
            <a:ln w="34862">
              <a:solidFill>
                <a:srgbClr val="9999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1040130" y="3726179"/>
            <a:ext cx="673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Verdana"/>
                <a:cs typeface="Verdana"/>
              </a:rPr>
              <a:t>A</a:t>
            </a:r>
            <a:r>
              <a:rPr dirty="0" sz="1800">
                <a:latin typeface="Verdana"/>
                <a:cs typeface="Verdana"/>
              </a:rPr>
              <a:t>l</a:t>
            </a:r>
            <a:r>
              <a:rPr dirty="0" sz="1800" spc="-5">
                <a:latin typeface="Verdana"/>
                <a:cs typeface="Verdana"/>
              </a:rPr>
              <a:t>uno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28970" y="4831079"/>
            <a:ext cx="24333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DejaVu Sans"/>
                <a:cs typeface="DejaVu Sans"/>
              </a:rPr>
              <a:t>Obs.: </a:t>
            </a:r>
            <a:r>
              <a:rPr dirty="0" sz="1800" spc="-10">
                <a:latin typeface="DejaVu Sans"/>
                <a:cs typeface="DejaVu Sans"/>
              </a:rPr>
              <a:t>Através </a:t>
            </a:r>
            <a:r>
              <a:rPr dirty="0" sz="1800" spc="-5">
                <a:latin typeface="DejaVu Sans"/>
                <a:cs typeface="DejaVu Sans"/>
              </a:rPr>
              <a:t>do  </a:t>
            </a:r>
            <a:r>
              <a:rPr dirty="0" sz="1800" spc="-10">
                <a:latin typeface="DejaVu Sans"/>
                <a:cs typeface="DejaVu Sans"/>
              </a:rPr>
              <a:t>relacionamento,  </a:t>
            </a:r>
            <a:r>
              <a:rPr dirty="0" sz="1800" spc="-5">
                <a:latin typeface="DejaVu Sans"/>
                <a:cs typeface="DejaVu Sans"/>
              </a:rPr>
              <a:t>evitamos </a:t>
            </a:r>
            <a:r>
              <a:rPr dirty="0" sz="1800">
                <a:latin typeface="DejaVu Sans"/>
                <a:cs typeface="DejaVu Sans"/>
              </a:rPr>
              <a:t>a</a:t>
            </a:r>
            <a:r>
              <a:rPr dirty="0" sz="1800" spc="-65">
                <a:latin typeface="DejaVu Sans"/>
                <a:cs typeface="DejaVu Sans"/>
              </a:rPr>
              <a:t> </a:t>
            </a:r>
            <a:r>
              <a:rPr dirty="0" sz="1800" spc="-10">
                <a:latin typeface="DejaVu Sans"/>
                <a:cs typeface="DejaVu Sans"/>
              </a:rPr>
              <a:t>repetição  </a:t>
            </a:r>
            <a:r>
              <a:rPr dirty="0" sz="1800" spc="-5">
                <a:latin typeface="DejaVu Sans"/>
                <a:cs typeface="DejaVu Sans"/>
              </a:rPr>
              <a:t>de</a:t>
            </a:r>
            <a:r>
              <a:rPr dirty="0" sz="1800" spc="-10">
                <a:latin typeface="DejaVu Sans"/>
                <a:cs typeface="DejaVu Sans"/>
              </a:rPr>
              <a:t> informações.</a:t>
            </a:r>
            <a:endParaRPr sz="1800">
              <a:latin typeface="DejaVu Sans"/>
              <a:cs typeface="DejaVu San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180237" y="2873147"/>
            <a:ext cx="2352675" cy="379095"/>
            <a:chOff x="1180237" y="2873147"/>
            <a:chExt cx="2352675" cy="379095"/>
          </a:xfrm>
        </p:grpSpPr>
        <p:sp>
          <p:nvSpPr>
            <p:cNvPr id="77" name="object 77"/>
            <p:cNvSpPr/>
            <p:nvPr/>
          </p:nvSpPr>
          <p:spPr>
            <a:xfrm>
              <a:off x="1184909" y="2877820"/>
              <a:ext cx="2343150" cy="369570"/>
            </a:xfrm>
            <a:custGeom>
              <a:avLst/>
              <a:gdLst/>
              <a:ahLst/>
              <a:cxnLst/>
              <a:rect l="l" t="t" r="r" b="b"/>
              <a:pathLst>
                <a:path w="2343150" h="369569">
                  <a:moveTo>
                    <a:pt x="1993900" y="0"/>
                  </a:moveTo>
                  <a:lnTo>
                    <a:pt x="1993900" y="100329"/>
                  </a:lnTo>
                  <a:lnTo>
                    <a:pt x="0" y="100329"/>
                  </a:lnTo>
                  <a:lnTo>
                    <a:pt x="0" y="269239"/>
                  </a:lnTo>
                  <a:lnTo>
                    <a:pt x="1993900" y="269239"/>
                  </a:lnTo>
                  <a:lnTo>
                    <a:pt x="1993900" y="369569"/>
                  </a:lnTo>
                  <a:lnTo>
                    <a:pt x="2343150" y="184150"/>
                  </a:lnTo>
                  <a:lnTo>
                    <a:pt x="19939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184909" y="2877820"/>
              <a:ext cx="2343150" cy="369570"/>
            </a:xfrm>
            <a:custGeom>
              <a:avLst/>
              <a:gdLst/>
              <a:ahLst/>
              <a:cxnLst/>
              <a:rect l="l" t="t" r="r" b="b"/>
              <a:pathLst>
                <a:path w="2343150" h="369569">
                  <a:moveTo>
                    <a:pt x="0" y="269239"/>
                  </a:moveTo>
                  <a:lnTo>
                    <a:pt x="1993900" y="269239"/>
                  </a:lnTo>
                  <a:lnTo>
                    <a:pt x="1993900" y="369569"/>
                  </a:lnTo>
                  <a:lnTo>
                    <a:pt x="2343150" y="184150"/>
                  </a:lnTo>
                  <a:lnTo>
                    <a:pt x="1993900" y="0"/>
                  </a:lnTo>
                  <a:lnTo>
                    <a:pt x="1993900" y="100329"/>
                  </a:lnTo>
                  <a:lnTo>
                    <a:pt x="0" y="100329"/>
                  </a:lnTo>
                  <a:lnTo>
                    <a:pt x="0" y="269239"/>
                  </a:lnTo>
                  <a:close/>
                </a:path>
                <a:path w="2343150" h="369569">
                  <a:moveTo>
                    <a:pt x="0" y="369569"/>
                  </a:moveTo>
                  <a:lnTo>
                    <a:pt x="0" y="369569"/>
                  </a:lnTo>
                </a:path>
                <a:path w="2343150" h="369569">
                  <a:moveTo>
                    <a:pt x="2343150" y="0"/>
                  </a:moveTo>
                  <a:lnTo>
                    <a:pt x="234315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1343660" y="2913379"/>
            <a:ext cx="2023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relacionamento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1374218"/>
            <a:ext cx="8242300" cy="448754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472440" indent="-447040">
              <a:lnSpc>
                <a:spcPct val="100000"/>
              </a:lnSpc>
              <a:spcBef>
                <a:spcPts val="780"/>
              </a:spcBef>
              <a:buClr>
                <a:srgbClr val="95B0E5"/>
              </a:buClr>
              <a:buFont typeface="UnDotum"/>
              <a:buChar char=""/>
              <a:tabLst>
                <a:tab pos="472440" algn="l"/>
              </a:tabLst>
            </a:pPr>
            <a:r>
              <a:rPr dirty="0" sz="2700" spc="-25">
                <a:latin typeface="Carlito"/>
                <a:cs typeface="Carlito"/>
              </a:rPr>
              <a:t>S</a:t>
            </a:r>
            <a:r>
              <a:rPr dirty="0" sz="2700" spc="-25">
                <a:latin typeface="Carlito"/>
                <a:cs typeface="Carlito"/>
              </a:rPr>
              <a:t>istema </a:t>
            </a:r>
            <a:r>
              <a:rPr dirty="0" sz="2700" spc="-15">
                <a:latin typeface="Carlito"/>
                <a:cs typeface="Carlito"/>
              </a:rPr>
              <a:t>de </a:t>
            </a:r>
            <a:r>
              <a:rPr dirty="0" sz="2700" spc="-25">
                <a:latin typeface="Carlito"/>
                <a:cs typeface="Carlito"/>
              </a:rPr>
              <a:t>Arquivos</a:t>
            </a:r>
            <a:endParaRPr sz="2700">
              <a:latin typeface="Carlito"/>
              <a:cs typeface="Carlito"/>
            </a:endParaRPr>
          </a:p>
          <a:p>
            <a:pPr lvl="1" marL="819150" marR="308610" indent="-275590">
              <a:lnSpc>
                <a:spcPts val="2220"/>
              </a:lnSpc>
              <a:spcBef>
                <a:spcPts val="1120"/>
              </a:spcBef>
              <a:buClr>
                <a:srgbClr val="00AFEF"/>
              </a:buClr>
              <a:buFont typeface="UnDotum"/>
              <a:buChar char=""/>
              <a:tabLst>
                <a:tab pos="818515" algn="l"/>
                <a:tab pos="819150" algn="l"/>
              </a:tabLst>
            </a:pPr>
            <a:r>
              <a:rPr dirty="0" sz="2300" spc="5">
                <a:latin typeface="DejaVu Sans"/>
                <a:cs typeface="DejaVu Sans"/>
              </a:rPr>
              <a:t>A manutenção é </a:t>
            </a:r>
            <a:r>
              <a:rPr dirty="0" sz="2300">
                <a:latin typeface="DejaVu Sans"/>
                <a:cs typeface="DejaVu Sans"/>
              </a:rPr>
              <a:t>prejudicada </a:t>
            </a:r>
            <a:r>
              <a:rPr dirty="0" sz="2300" spc="5">
                <a:latin typeface="DejaVu Sans"/>
                <a:cs typeface="DejaVu Sans"/>
              </a:rPr>
              <a:t>pois a </a:t>
            </a:r>
            <a:r>
              <a:rPr dirty="0" sz="2300">
                <a:latin typeface="DejaVu Sans"/>
                <a:cs typeface="DejaVu Sans"/>
              </a:rPr>
              <a:t>estrutura </a:t>
            </a:r>
            <a:r>
              <a:rPr dirty="0" sz="2300" spc="10">
                <a:latin typeface="DejaVu Sans"/>
                <a:cs typeface="DejaVu Sans"/>
              </a:rPr>
              <a:t>de  </a:t>
            </a:r>
            <a:r>
              <a:rPr dirty="0" sz="2300" spc="-5">
                <a:latin typeface="DejaVu Sans"/>
                <a:cs typeface="DejaVu Sans"/>
              </a:rPr>
              <a:t>arquivos </a:t>
            </a:r>
            <a:r>
              <a:rPr dirty="0" sz="2300" spc="5">
                <a:latin typeface="DejaVu Sans"/>
                <a:cs typeface="DejaVu Sans"/>
              </a:rPr>
              <a:t>é definida e </a:t>
            </a:r>
            <a:r>
              <a:rPr dirty="0" sz="2300">
                <a:latin typeface="DejaVu Sans"/>
                <a:cs typeface="DejaVu Sans"/>
              </a:rPr>
              <a:t>padronizada no </a:t>
            </a:r>
            <a:r>
              <a:rPr dirty="0" sz="2300" spc="-5">
                <a:latin typeface="DejaVu Sans"/>
                <a:cs typeface="DejaVu Sans"/>
              </a:rPr>
              <a:t>próprio  </a:t>
            </a:r>
            <a:r>
              <a:rPr dirty="0" sz="2300" spc="5">
                <a:latin typeface="DejaVu Sans"/>
                <a:cs typeface="DejaVu Sans"/>
              </a:rPr>
              <a:t>código </a:t>
            </a:r>
            <a:r>
              <a:rPr dirty="0" sz="2300" spc="10">
                <a:latin typeface="DejaVu Sans"/>
                <a:cs typeface="DejaVu Sans"/>
              </a:rPr>
              <a:t>do </a:t>
            </a:r>
            <a:r>
              <a:rPr dirty="0" sz="2300">
                <a:latin typeface="DejaVu Sans"/>
                <a:cs typeface="DejaVu Sans"/>
              </a:rPr>
              <a:t>aplicativo </a:t>
            </a:r>
            <a:r>
              <a:rPr dirty="0" sz="2300" spc="5">
                <a:latin typeface="DejaVu Sans"/>
                <a:cs typeface="DejaVu Sans"/>
              </a:rPr>
              <a:t>(Cobol, Clipper,</a:t>
            </a:r>
            <a:r>
              <a:rPr dirty="0" sz="2300" spc="-25">
                <a:latin typeface="DejaVu Sans"/>
                <a:cs typeface="DejaVu Sans"/>
              </a:rPr>
              <a:t> </a:t>
            </a:r>
            <a:r>
              <a:rPr dirty="0" sz="2300">
                <a:latin typeface="DejaVu Sans"/>
                <a:cs typeface="DejaVu Sans"/>
              </a:rPr>
              <a:t>etc);</a:t>
            </a:r>
            <a:endParaRPr sz="2300">
              <a:latin typeface="DejaVu Sans"/>
              <a:cs typeface="DejaVu Sans"/>
            </a:endParaRPr>
          </a:p>
          <a:p>
            <a:pPr lvl="1" marL="819150" marR="151130" indent="-275590">
              <a:lnSpc>
                <a:spcPts val="2220"/>
              </a:lnSpc>
              <a:spcBef>
                <a:spcPts val="1140"/>
              </a:spcBef>
              <a:buClr>
                <a:srgbClr val="00AFEF"/>
              </a:buClr>
              <a:buFont typeface="UnDotum"/>
              <a:buChar char=""/>
              <a:tabLst>
                <a:tab pos="818515" algn="l"/>
                <a:tab pos="819150" algn="l"/>
              </a:tabLst>
            </a:pPr>
            <a:r>
              <a:rPr dirty="0" sz="2300" spc="5">
                <a:latin typeface="DejaVu Sans"/>
                <a:cs typeface="DejaVu Sans"/>
              </a:rPr>
              <a:t>O compartilhamento </a:t>
            </a:r>
            <a:r>
              <a:rPr dirty="0" sz="2300" spc="10">
                <a:latin typeface="DejaVu Sans"/>
                <a:cs typeface="DejaVu Sans"/>
              </a:rPr>
              <a:t>de </a:t>
            </a:r>
            <a:r>
              <a:rPr dirty="0" sz="2300" spc="5">
                <a:latin typeface="DejaVu Sans"/>
                <a:cs typeface="DejaVu Sans"/>
              </a:rPr>
              <a:t>um </a:t>
            </a:r>
            <a:r>
              <a:rPr dirty="0" sz="2300" spc="-5">
                <a:latin typeface="DejaVu Sans"/>
                <a:cs typeface="DejaVu Sans"/>
              </a:rPr>
              <a:t>arquivo </a:t>
            </a:r>
            <a:r>
              <a:rPr dirty="0" sz="2300" spc="5">
                <a:latin typeface="DejaVu Sans"/>
                <a:cs typeface="DejaVu Sans"/>
              </a:rPr>
              <a:t>por vários  </a:t>
            </a:r>
            <a:r>
              <a:rPr dirty="0" sz="2300" spc="-5">
                <a:latin typeface="DejaVu Sans"/>
                <a:cs typeface="DejaVu Sans"/>
              </a:rPr>
              <a:t>programas </a:t>
            </a:r>
            <a:r>
              <a:rPr dirty="0" sz="2300">
                <a:latin typeface="DejaVu Sans"/>
                <a:cs typeface="DejaVu Sans"/>
              </a:rPr>
              <a:t>apresenta </a:t>
            </a:r>
            <a:r>
              <a:rPr dirty="0" sz="2300" spc="5">
                <a:latin typeface="DejaVu Sans"/>
                <a:cs typeface="DejaVu Sans"/>
              </a:rPr>
              <a:t>dificuldades para </a:t>
            </a:r>
            <a:r>
              <a:rPr dirty="0" sz="2300" spc="-5">
                <a:latin typeface="DejaVu Sans"/>
                <a:cs typeface="DejaVu Sans"/>
              </a:rPr>
              <a:t>gerenciar  </a:t>
            </a:r>
            <a:r>
              <a:rPr dirty="0" sz="2300" spc="5">
                <a:latin typeface="DejaVu Sans"/>
                <a:cs typeface="DejaVu Sans"/>
              </a:rPr>
              <a:t>o acesso a esses </a:t>
            </a:r>
            <a:r>
              <a:rPr dirty="0" sz="2300" spc="-5">
                <a:latin typeface="DejaVu Sans"/>
                <a:cs typeface="DejaVu Sans"/>
              </a:rPr>
              <a:t>arquivos </a:t>
            </a:r>
            <a:r>
              <a:rPr dirty="0" sz="2300" spc="5">
                <a:latin typeface="DejaVu Sans"/>
                <a:cs typeface="DejaVu Sans"/>
              </a:rPr>
              <a:t>e seu</a:t>
            </a:r>
            <a:r>
              <a:rPr dirty="0" sz="2300" spc="-30">
                <a:latin typeface="DejaVu Sans"/>
                <a:cs typeface="DejaVu Sans"/>
              </a:rPr>
              <a:t> </a:t>
            </a:r>
            <a:r>
              <a:rPr dirty="0" sz="2300" spc="-5">
                <a:latin typeface="DejaVu Sans"/>
                <a:cs typeface="DejaVu Sans"/>
              </a:rPr>
              <a:t>controle;</a:t>
            </a:r>
            <a:endParaRPr sz="2300">
              <a:latin typeface="DejaVu Sans"/>
              <a:cs typeface="DejaVu Sans"/>
            </a:endParaRPr>
          </a:p>
          <a:p>
            <a:pPr lvl="1" marL="819150" marR="17780" indent="-275590">
              <a:lnSpc>
                <a:spcPts val="2220"/>
              </a:lnSpc>
              <a:spcBef>
                <a:spcPts val="1140"/>
              </a:spcBef>
              <a:buClr>
                <a:srgbClr val="00AFEF"/>
              </a:buClr>
              <a:buFont typeface="UnDotum"/>
              <a:buChar char=""/>
              <a:tabLst>
                <a:tab pos="818515" algn="l"/>
                <a:tab pos="819150" algn="l"/>
              </a:tabLst>
            </a:pPr>
            <a:r>
              <a:rPr dirty="0" sz="2300" spc="5">
                <a:latin typeface="DejaVu Sans"/>
                <a:cs typeface="DejaVu Sans"/>
              </a:rPr>
              <a:t>O desenvolvimento de </a:t>
            </a:r>
            <a:r>
              <a:rPr dirty="0" sz="2300" spc="-5">
                <a:latin typeface="DejaVu Sans"/>
                <a:cs typeface="DejaVu Sans"/>
              </a:rPr>
              <a:t>arquivos </a:t>
            </a:r>
            <a:r>
              <a:rPr dirty="0" sz="2300" spc="5">
                <a:latin typeface="DejaVu Sans"/>
                <a:cs typeface="DejaVu Sans"/>
              </a:rPr>
              <a:t>e </a:t>
            </a:r>
            <a:r>
              <a:rPr dirty="0" sz="2300" spc="-5">
                <a:latin typeface="DejaVu Sans"/>
                <a:cs typeface="DejaVu Sans"/>
              </a:rPr>
              <a:t>programas </a:t>
            </a:r>
            <a:r>
              <a:rPr dirty="0" sz="2300" spc="10">
                <a:latin typeface="DejaVu Sans"/>
                <a:cs typeface="DejaVu Sans"/>
              </a:rPr>
              <a:t>de  </a:t>
            </a:r>
            <a:r>
              <a:rPr dirty="0" sz="2300" spc="5">
                <a:latin typeface="DejaVu Sans"/>
                <a:cs typeface="DejaVu Sans"/>
              </a:rPr>
              <a:t>um mesmo SO é </a:t>
            </a:r>
            <a:r>
              <a:rPr dirty="0" sz="2300" spc="-5">
                <a:latin typeface="DejaVu Sans"/>
                <a:cs typeface="DejaVu Sans"/>
              </a:rPr>
              <a:t>realizado </a:t>
            </a:r>
            <a:r>
              <a:rPr dirty="0" sz="2300" spc="5">
                <a:latin typeface="DejaVu Sans"/>
                <a:cs typeface="DejaVu Sans"/>
              </a:rPr>
              <a:t>isoladamente por  </a:t>
            </a:r>
            <a:r>
              <a:rPr dirty="0" sz="2300" spc="-5">
                <a:latin typeface="DejaVu Sans"/>
                <a:cs typeface="DejaVu Sans"/>
              </a:rPr>
              <a:t>programadores </a:t>
            </a:r>
            <a:r>
              <a:rPr dirty="0" sz="2300" spc="5">
                <a:latin typeface="DejaVu Sans"/>
                <a:cs typeface="DejaVu Sans"/>
              </a:rPr>
              <a:t>e linguagens </a:t>
            </a:r>
            <a:r>
              <a:rPr dirty="0" sz="2300">
                <a:latin typeface="DejaVu Sans"/>
                <a:cs typeface="DejaVu Sans"/>
              </a:rPr>
              <a:t>diferentes, causando  </a:t>
            </a:r>
            <a:r>
              <a:rPr dirty="0" sz="2300" spc="5">
                <a:latin typeface="DejaVu Sans"/>
                <a:cs typeface="DejaVu Sans"/>
              </a:rPr>
              <a:t>incompatibilidades no</a:t>
            </a:r>
            <a:r>
              <a:rPr dirty="0" sz="2300" spc="-10">
                <a:latin typeface="DejaVu Sans"/>
                <a:cs typeface="DejaVu Sans"/>
              </a:rPr>
              <a:t> </a:t>
            </a:r>
            <a:r>
              <a:rPr dirty="0" sz="2300" spc="5">
                <a:latin typeface="DejaVu Sans"/>
                <a:cs typeface="DejaVu Sans"/>
              </a:rPr>
              <a:t>sistema;</a:t>
            </a:r>
            <a:endParaRPr sz="2300">
              <a:latin typeface="DejaVu Sans"/>
              <a:cs typeface="DejaVu Sans"/>
            </a:endParaRPr>
          </a:p>
          <a:p>
            <a:pPr lvl="1" marL="819150" marR="187325" indent="-275590">
              <a:lnSpc>
                <a:spcPts val="2220"/>
              </a:lnSpc>
              <a:spcBef>
                <a:spcPts val="1150"/>
              </a:spcBef>
              <a:buClr>
                <a:srgbClr val="00AFEF"/>
              </a:buClr>
              <a:buFont typeface="UnDotum"/>
              <a:buChar char=""/>
              <a:tabLst>
                <a:tab pos="818515" algn="l"/>
                <a:tab pos="819150" algn="l"/>
              </a:tabLst>
            </a:pPr>
            <a:r>
              <a:rPr dirty="0" sz="2300" spc="5">
                <a:latin typeface="DejaVu Sans"/>
                <a:cs typeface="DejaVu Sans"/>
              </a:rPr>
              <a:t>A </a:t>
            </a:r>
            <a:r>
              <a:rPr dirty="0" sz="2300">
                <a:latin typeface="DejaVu Sans"/>
                <a:cs typeface="DejaVu Sans"/>
              </a:rPr>
              <a:t>falta </a:t>
            </a:r>
            <a:r>
              <a:rPr dirty="0" sz="2300" spc="10">
                <a:latin typeface="DejaVu Sans"/>
                <a:cs typeface="DejaVu Sans"/>
              </a:rPr>
              <a:t>de </a:t>
            </a:r>
            <a:r>
              <a:rPr dirty="0" sz="2300">
                <a:latin typeface="DejaVu Sans"/>
                <a:cs typeface="DejaVu Sans"/>
              </a:rPr>
              <a:t>gerenciamento </a:t>
            </a:r>
            <a:r>
              <a:rPr dirty="0" sz="2300" spc="5">
                <a:latin typeface="DejaVu Sans"/>
                <a:cs typeface="DejaVu Sans"/>
              </a:rPr>
              <a:t>de acessos  </a:t>
            </a:r>
            <a:r>
              <a:rPr dirty="0" sz="2300" spc="-5">
                <a:latin typeface="DejaVu Sans"/>
                <a:cs typeface="DejaVu Sans"/>
              </a:rPr>
              <a:t>concorrentes </a:t>
            </a:r>
            <a:r>
              <a:rPr dirty="0" sz="2300">
                <a:latin typeface="DejaVu Sans"/>
                <a:cs typeface="DejaVu Sans"/>
              </a:rPr>
              <a:t>aos </a:t>
            </a:r>
            <a:r>
              <a:rPr dirty="0" sz="2300" spc="5">
                <a:latin typeface="DejaVu Sans"/>
                <a:cs typeface="DejaVu Sans"/>
              </a:rPr>
              <a:t>dados e </a:t>
            </a:r>
            <a:r>
              <a:rPr dirty="0" sz="2300" spc="-5">
                <a:latin typeface="DejaVu Sans"/>
                <a:cs typeface="DejaVu Sans"/>
              </a:rPr>
              <a:t>recuperação </a:t>
            </a:r>
            <a:r>
              <a:rPr dirty="0" sz="2300" spc="10">
                <a:latin typeface="DejaVu Sans"/>
                <a:cs typeface="DejaVu Sans"/>
              </a:rPr>
              <a:t>de</a:t>
            </a:r>
            <a:r>
              <a:rPr dirty="0" sz="2300">
                <a:latin typeface="DejaVu Sans"/>
                <a:cs typeface="DejaVu Sans"/>
              </a:rPr>
              <a:t> </a:t>
            </a:r>
            <a:r>
              <a:rPr dirty="0" sz="2300" spc="5">
                <a:latin typeface="DejaVu Sans"/>
                <a:cs typeface="DejaVu Sans"/>
              </a:rPr>
              <a:t>dados.</a:t>
            </a:r>
            <a:endParaRPr sz="23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1139" y="189229"/>
            <a:ext cx="5540375" cy="908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475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Sistema </a:t>
            </a:r>
            <a:r>
              <a:rPr dirty="0" sz="3200" spc="-5">
                <a:solidFill>
                  <a:srgbClr val="000000"/>
                </a:solidFill>
              </a:rPr>
              <a:t>de Arquivos</a:t>
            </a:r>
            <a:r>
              <a:rPr dirty="0" sz="3200" spc="-55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vs.</a:t>
            </a:r>
            <a:endParaRPr sz="3200"/>
          </a:p>
          <a:p>
            <a:pPr algn="ctr" marL="146050">
              <a:lnSpc>
                <a:spcPts val="3475"/>
              </a:lnSpc>
            </a:pPr>
            <a:r>
              <a:rPr dirty="0" sz="3200" spc="-5">
                <a:solidFill>
                  <a:srgbClr val="000000"/>
                </a:solidFill>
              </a:rPr>
              <a:t>Banco </a:t>
            </a:r>
            <a:r>
              <a:rPr dirty="0" sz="3200">
                <a:solidFill>
                  <a:srgbClr val="000000"/>
                </a:solidFill>
              </a:rPr>
              <a:t>de</a:t>
            </a:r>
            <a:r>
              <a:rPr dirty="0" sz="3200" spc="-20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Dados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950" y="845820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0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3900" y="2129789"/>
            <a:ext cx="7904480" cy="285369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dirty="0" baseline="34391" sz="1575" spc="30">
                <a:latin typeface="UnDotum"/>
                <a:cs typeface="UnDotum"/>
              </a:rPr>
              <a:t></a:t>
            </a:r>
            <a:r>
              <a:rPr dirty="0" sz="2400" spc="-5">
                <a:latin typeface="Times New Roman"/>
                <a:cs typeface="Times New Roman"/>
              </a:rPr>
              <a:t>Ch</a:t>
            </a:r>
            <a:r>
              <a:rPr dirty="0" sz="2400">
                <a:latin typeface="Times New Roman"/>
                <a:cs typeface="Times New Roman"/>
              </a:rPr>
              <a:t>ave e</a:t>
            </a:r>
            <a:r>
              <a:rPr dirty="0" sz="2400" spc="-10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g</a:t>
            </a:r>
            <a:r>
              <a:rPr dirty="0" sz="2400">
                <a:latin typeface="Times New Roman"/>
                <a:cs typeface="Times New Roman"/>
              </a:rPr>
              <a:t>ei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82600" marR="236854" indent="-215900">
              <a:lnSpc>
                <a:spcPct val="100000"/>
              </a:lnSpc>
              <a:spcBef>
                <a:spcPts val="520"/>
              </a:spcBef>
              <a:buSzPct val="43750"/>
              <a:buFont typeface="UnDotum"/>
              <a:buChar char=""/>
              <a:tabLst>
                <a:tab pos="482600" algn="l"/>
              </a:tabLst>
            </a:pPr>
            <a:r>
              <a:rPr dirty="0" sz="2400" spc="-15">
                <a:latin typeface="Times New Roman"/>
                <a:cs typeface="Times New Roman"/>
              </a:rPr>
              <a:t>Uma </a:t>
            </a:r>
            <a:r>
              <a:rPr dirty="0" sz="2400">
                <a:latin typeface="Times New Roman"/>
                <a:cs typeface="Times New Roman"/>
              </a:rPr>
              <a:t>chave estrangeira </a:t>
            </a:r>
            <a:r>
              <a:rPr dirty="0" sz="2400" spc="-5">
                <a:latin typeface="Times New Roman"/>
                <a:cs typeface="Times New Roman"/>
              </a:rPr>
              <a:t>não </a:t>
            </a:r>
            <a:r>
              <a:rPr dirty="0" sz="2400">
                <a:latin typeface="Times New Roman"/>
                <a:cs typeface="Times New Roman"/>
              </a:rPr>
              <a:t>precisa </a:t>
            </a:r>
            <a:r>
              <a:rPr dirty="0" sz="2400" spc="-5">
                <a:latin typeface="Times New Roman"/>
                <a:cs typeface="Times New Roman"/>
              </a:rPr>
              <a:t>ser </a:t>
            </a:r>
            <a:r>
              <a:rPr dirty="0" sz="2400" spc="-10">
                <a:latin typeface="Times New Roman"/>
                <a:cs typeface="Times New Roman"/>
              </a:rPr>
              <a:t>uma </a:t>
            </a:r>
            <a:r>
              <a:rPr dirty="0" sz="2400">
                <a:latin typeface="Times New Roman"/>
                <a:cs typeface="Times New Roman"/>
              </a:rPr>
              <a:t>chave </a:t>
            </a:r>
            <a:r>
              <a:rPr dirty="0" sz="2400" spc="-5">
                <a:latin typeface="Times New Roman"/>
                <a:cs typeface="Times New Roman"/>
              </a:rPr>
              <a:t>primária  </a:t>
            </a:r>
            <a:r>
              <a:rPr dirty="0" sz="2400">
                <a:latin typeface="Times New Roman"/>
                <a:cs typeface="Times New Roman"/>
              </a:rPr>
              <a:t>na sua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relação.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UnDotum"/>
              <a:buChar char=""/>
            </a:pPr>
            <a:endParaRPr sz="3350">
              <a:latin typeface="Times New Roman"/>
              <a:cs typeface="Times New Roman"/>
            </a:endParaRPr>
          </a:p>
          <a:p>
            <a:pPr marL="482600" marR="43180" indent="-215900">
              <a:lnSpc>
                <a:spcPct val="100499"/>
              </a:lnSpc>
              <a:buSzPct val="43750"/>
              <a:buFont typeface="UnDotum"/>
              <a:buChar char=""/>
              <a:tabLst>
                <a:tab pos="482600" algn="l"/>
              </a:tabLst>
            </a:pPr>
            <a:r>
              <a:rPr dirty="0" sz="2400" spc="-15">
                <a:latin typeface="Times New Roman"/>
                <a:cs typeface="Times New Roman"/>
              </a:rPr>
              <a:t>Uma </a:t>
            </a:r>
            <a:r>
              <a:rPr dirty="0" sz="2400">
                <a:latin typeface="Times New Roman"/>
                <a:cs typeface="Times New Roman"/>
              </a:rPr>
              <a:t>chave estrangeira </a:t>
            </a:r>
            <a:r>
              <a:rPr dirty="0" sz="2400" spc="-5">
                <a:latin typeface="Times New Roman"/>
                <a:cs typeface="Times New Roman"/>
              </a:rPr>
              <a:t>não </a:t>
            </a:r>
            <a:r>
              <a:rPr dirty="0" sz="2400">
                <a:latin typeface="Times New Roman"/>
                <a:cs typeface="Times New Roman"/>
              </a:rPr>
              <a:t>precisa ter o </a:t>
            </a:r>
            <a:r>
              <a:rPr dirty="0" sz="2400" spc="-10">
                <a:latin typeface="Times New Roman"/>
                <a:cs typeface="Times New Roman"/>
              </a:rPr>
              <a:t>mesmo </a:t>
            </a:r>
            <a:r>
              <a:rPr dirty="0" sz="2400" spc="-5">
                <a:latin typeface="Times New Roman"/>
                <a:cs typeface="Times New Roman"/>
              </a:rPr>
              <a:t>nome </a:t>
            </a:r>
            <a:r>
              <a:rPr dirty="0" sz="2400">
                <a:latin typeface="Times New Roman"/>
                <a:cs typeface="Times New Roman"/>
              </a:rPr>
              <a:t>do  que a chave </a:t>
            </a:r>
            <a:r>
              <a:rPr dirty="0" sz="2400" spc="-5">
                <a:latin typeface="Times New Roman"/>
                <a:cs typeface="Times New Roman"/>
              </a:rPr>
              <a:t>primária correspondente </a:t>
            </a:r>
            <a:r>
              <a:rPr dirty="0" sz="2400">
                <a:latin typeface="Times New Roman"/>
                <a:cs typeface="Times New Roman"/>
              </a:rPr>
              <a:t>na outra tabela (apenas  o </a:t>
            </a:r>
            <a:r>
              <a:rPr dirty="0" sz="2400" spc="-10">
                <a:latin typeface="Times New Roman"/>
                <a:cs typeface="Times New Roman"/>
              </a:rPr>
              <a:t>mesmo</a:t>
            </a:r>
            <a:r>
              <a:rPr dirty="0" sz="2400" spc="-5">
                <a:latin typeface="Times New Roman"/>
                <a:cs typeface="Times New Roman"/>
              </a:rPr>
              <a:t> domínio).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754379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0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2159" y="1451609"/>
            <a:ext cx="7841615" cy="43472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80"/>
              </a:spcBef>
            </a:pPr>
            <a:r>
              <a:rPr dirty="0" baseline="32567" sz="2175" spc="-15">
                <a:latin typeface="UnDotum"/>
                <a:cs typeface="UnDotum"/>
              </a:rPr>
              <a:t></a:t>
            </a:r>
            <a:r>
              <a:rPr dirty="0" sz="3200" spc="-10">
                <a:latin typeface="Times New Roman"/>
                <a:cs typeface="Times New Roman"/>
              </a:rPr>
              <a:t>Ch</a:t>
            </a:r>
            <a:r>
              <a:rPr dirty="0" sz="3200" spc="5">
                <a:latin typeface="Times New Roman"/>
                <a:cs typeface="Times New Roman"/>
              </a:rPr>
              <a:t>av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5">
                <a:latin typeface="Times New Roman"/>
                <a:cs typeface="Times New Roman"/>
              </a:rPr>
              <a:t> e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5">
                <a:latin typeface="Times New Roman"/>
                <a:cs typeface="Times New Roman"/>
              </a:rPr>
              <a:t>t</a:t>
            </a:r>
            <a:r>
              <a:rPr dirty="0" sz="3200" spc="-10">
                <a:latin typeface="Times New Roman"/>
                <a:cs typeface="Times New Roman"/>
              </a:rPr>
              <a:t>r</a:t>
            </a:r>
            <a:r>
              <a:rPr dirty="0" sz="3200" spc="5">
                <a:latin typeface="Times New Roman"/>
                <a:cs typeface="Times New Roman"/>
              </a:rPr>
              <a:t>ang</a:t>
            </a:r>
            <a:r>
              <a:rPr dirty="0" sz="3200" spc="-5">
                <a:latin typeface="Times New Roman"/>
                <a:cs typeface="Times New Roman"/>
              </a:rPr>
              <a:t>eir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</a:t>
            </a:r>
            <a:r>
              <a:rPr dirty="0" sz="3200" spc="-20">
                <a:latin typeface="Times New Roman"/>
                <a:cs typeface="Times New Roman"/>
              </a:rPr>
              <a:t>m</a:t>
            </a:r>
            <a:r>
              <a:rPr dirty="0" sz="3200" spc="5">
                <a:latin typeface="Times New Roman"/>
                <a:cs typeface="Times New Roman"/>
              </a:rPr>
              <a:t>põ</a:t>
            </a:r>
            <a:r>
              <a:rPr dirty="0" sz="3200">
                <a:latin typeface="Times New Roman"/>
                <a:cs typeface="Times New Roman"/>
              </a:rPr>
              <a:t>e r</a:t>
            </a:r>
            <a:r>
              <a:rPr dirty="0" sz="3200" spc="5">
                <a:latin typeface="Times New Roman"/>
                <a:cs typeface="Times New Roman"/>
              </a:rPr>
              <a:t>e</a:t>
            </a:r>
            <a:r>
              <a:rPr dirty="0" sz="3200" spc="-10">
                <a:latin typeface="Times New Roman"/>
                <a:cs typeface="Times New Roman"/>
              </a:rPr>
              <a:t>s</a:t>
            </a:r>
            <a:r>
              <a:rPr dirty="0" sz="3200" spc="-5">
                <a:latin typeface="Times New Roman"/>
                <a:cs typeface="Times New Roman"/>
              </a:rPr>
              <a:t>tri</a:t>
            </a:r>
            <a:r>
              <a:rPr dirty="0" sz="3200" spc="5">
                <a:latin typeface="Times New Roman"/>
                <a:cs typeface="Times New Roman"/>
              </a:rPr>
              <a:t>ç</a:t>
            </a:r>
            <a:r>
              <a:rPr dirty="0" sz="3200">
                <a:latin typeface="Times New Roman"/>
                <a:cs typeface="Times New Roman"/>
              </a:rPr>
              <a:t>õ</a:t>
            </a:r>
            <a:r>
              <a:rPr dirty="0" sz="3200" spc="5">
                <a:latin typeface="Times New Roman"/>
                <a:cs typeface="Times New Roman"/>
              </a:rPr>
              <a:t>e</a:t>
            </a:r>
            <a:r>
              <a:rPr dirty="0" sz="3200">
                <a:latin typeface="Times New Roman"/>
                <a:cs typeface="Times New Roman"/>
              </a:rPr>
              <a:t>s </a:t>
            </a:r>
            <a:r>
              <a:rPr dirty="0" sz="3200" spc="5">
                <a:latin typeface="Times New Roman"/>
                <a:cs typeface="Times New Roman"/>
              </a:rPr>
              <a:t>qu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5">
                <a:latin typeface="Times New Roman"/>
                <a:cs typeface="Times New Roman"/>
              </a:rPr>
              <a:t> dev</a:t>
            </a:r>
            <a:r>
              <a:rPr dirty="0" sz="3200" spc="-5">
                <a:latin typeface="Times New Roman"/>
                <a:cs typeface="Times New Roman"/>
              </a:rPr>
              <a:t>em  </a:t>
            </a:r>
            <a:r>
              <a:rPr dirty="0" sz="3200">
                <a:latin typeface="Times New Roman"/>
                <a:cs typeface="Times New Roman"/>
              </a:rPr>
              <a:t>ser </a:t>
            </a:r>
            <a:r>
              <a:rPr dirty="0" sz="3200" spc="-5">
                <a:latin typeface="Times New Roman"/>
                <a:cs typeface="Times New Roman"/>
              </a:rPr>
              <a:t>garantidas </a:t>
            </a:r>
            <a:r>
              <a:rPr dirty="0" sz="3200">
                <a:latin typeface="Times New Roman"/>
                <a:cs typeface="Times New Roman"/>
              </a:rPr>
              <a:t>ao serem executadas no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BD:</a:t>
            </a:r>
            <a:endParaRPr sz="3200">
              <a:latin typeface="Times New Roman"/>
              <a:cs typeface="Times New Roman"/>
            </a:endParaRPr>
          </a:p>
          <a:p>
            <a:pPr marL="469900" marR="495934" indent="-215900">
              <a:lnSpc>
                <a:spcPct val="100299"/>
              </a:lnSpc>
              <a:spcBef>
                <a:spcPts val="490"/>
              </a:spcBef>
              <a:buSzPct val="44230"/>
              <a:buFont typeface="UnDotum"/>
              <a:buChar char=""/>
              <a:tabLst>
                <a:tab pos="469900" algn="l"/>
              </a:tabLst>
            </a:pPr>
            <a:r>
              <a:rPr dirty="0" sz="2600" spc="-5">
                <a:latin typeface="Times New Roman"/>
                <a:cs typeface="Times New Roman"/>
              </a:rPr>
              <a:t>Inclusão </a:t>
            </a:r>
            <a:r>
              <a:rPr dirty="0" sz="2600">
                <a:latin typeface="Times New Roman"/>
                <a:cs typeface="Times New Roman"/>
              </a:rPr>
              <a:t>de uma linha na </a:t>
            </a:r>
            <a:r>
              <a:rPr dirty="0" sz="2600" spc="-5">
                <a:latin typeface="Times New Roman"/>
                <a:cs typeface="Times New Roman"/>
              </a:rPr>
              <a:t>tabela </a:t>
            </a:r>
            <a:r>
              <a:rPr dirty="0" sz="2600">
                <a:latin typeface="Times New Roman"/>
                <a:cs typeface="Times New Roman"/>
              </a:rPr>
              <a:t>que </a:t>
            </a:r>
            <a:r>
              <a:rPr dirty="0" sz="2600" spc="-5">
                <a:latin typeface="Times New Roman"/>
                <a:cs typeface="Times New Roman"/>
              </a:rPr>
              <a:t>contém </a:t>
            </a:r>
            <a:r>
              <a:rPr dirty="0" sz="2600">
                <a:latin typeface="Times New Roman"/>
                <a:cs typeface="Times New Roman"/>
              </a:rPr>
              <a:t>a chave  </a:t>
            </a:r>
            <a:r>
              <a:rPr dirty="0" sz="2600" spc="-5">
                <a:latin typeface="Times New Roman"/>
                <a:cs typeface="Times New Roman"/>
              </a:rPr>
              <a:t>estrangeira:</a:t>
            </a:r>
            <a:endParaRPr sz="2600">
              <a:latin typeface="Times New Roman"/>
              <a:cs typeface="Times New Roman"/>
            </a:endParaRPr>
          </a:p>
          <a:p>
            <a:pPr lvl="1" marL="685800" marR="173990" indent="-215900">
              <a:lnSpc>
                <a:spcPct val="100000"/>
              </a:lnSpc>
              <a:spcBef>
                <a:spcPts val="520"/>
              </a:spcBef>
              <a:buSzPct val="43750"/>
              <a:buFont typeface="UnDotum"/>
              <a:buChar char=""/>
              <a:tabLst>
                <a:tab pos="685800" algn="l"/>
              </a:tabLst>
            </a:pPr>
            <a:r>
              <a:rPr dirty="0" sz="2400" spc="-5">
                <a:latin typeface="Times New Roman"/>
                <a:cs typeface="Times New Roman"/>
              </a:rPr>
              <a:t>Garantir </a:t>
            </a:r>
            <a:r>
              <a:rPr dirty="0" sz="2400">
                <a:latin typeface="Times New Roman"/>
                <a:cs typeface="Times New Roman"/>
              </a:rPr>
              <a:t>que o </a:t>
            </a:r>
            <a:r>
              <a:rPr dirty="0" sz="2400" spc="-5">
                <a:latin typeface="Times New Roman"/>
                <a:cs typeface="Times New Roman"/>
              </a:rPr>
              <a:t>valor </a:t>
            </a:r>
            <a:r>
              <a:rPr dirty="0" sz="2400">
                <a:latin typeface="Times New Roman"/>
                <a:cs typeface="Times New Roman"/>
              </a:rPr>
              <a:t>da </a:t>
            </a:r>
            <a:r>
              <a:rPr dirty="0" sz="2400" spc="-5">
                <a:latin typeface="Times New Roman"/>
                <a:cs typeface="Times New Roman"/>
              </a:rPr>
              <a:t>chave </a:t>
            </a:r>
            <a:r>
              <a:rPr dirty="0" sz="2400">
                <a:latin typeface="Times New Roman"/>
                <a:cs typeface="Times New Roman"/>
              </a:rPr>
              <a:t>estrangeira exista na chave  </a:t>
            </a:r>
            <a:r>
              <a:rPr dirty="0" sz="2400" spc="-5">
                <a:latin typeface="Times New Roman"/>
                <a:cs typeface="Times New Roman"/>
              </a:rPr>
              <a:t>primária </a:t>
            </a:r>
            <a:r>
              <a:rPr dirty="0" sz="2400">
                <a:latin typeface="Times New Roman"/>
                <a:cs typeface="Times New Roman"/>
              </a:rPr>
              <a:t>da outra tabela.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UnDotum"/>
              <a:buChar char=""/>
            </a:pPr>
            <a:endParaRPr sz="3350">
              <a:latin typeface="Times New Roman"/>
              <a:cs typeface="Times New Roman"/>
            </a:endParaRPr>
          </a:p>
          <a:p>
            <a:pPr marL="469900" indent="-215900">
              <a:lnSpc>
                <a:spcPct val="100000"/>
              </a:lnSpc>
              <a:spcBef>
                <a:spcPts val="5"/>
              </a:spcBef>
              <a:buSzPct val="44230"/>
              <a:buFont typeface="UnDotum"/>
              <a:buChar char=""/>
              <a:tabLst>
                <a:tab pos="469900" algn="l"/>
              </a:tabLst>
            </a:pPr>
            <a:r>
              <a:rPr dirty="0" sz="2600" spc="-5">
                <a:latin typeface="Times New Roman"/>
                <a:cs typeface="Times New Roman"/>
              </a:rPr>
              <a:t>Alteração </a:t>
            </a:r>
            <a:r>
              <a:rPr dirty="0" sz="2600">
                <a:latin typeface="Times New Roman"/>
                <a:cs typeface="Times New Roman"/>
              </a:rPr>
              <a:t>do </a:t>
            </a:r>
            <a:r>
              <a:rPr dirty="0" sz="2600" spc="-5">
                <a:latin typeface="Times New Roman"/>
                <a:cs typeface="Times New Roman"/>
              </a:rPr>
              <a:t>valor </a:t>
            </a:r>
            <a:r>
              <a:rPr dirty="0" sz="2600">
                <a:latin typeface="Times New Roman"/>
                <a:cs typeface="Times New Roman"/>
              </a:rPr>
              <a:t>da chave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estrangeira:</a:t>
            </a:r>
            <a:endParaRPr sz="2600">
              <a:latin typeface="Times New Roman"/>
              <a:cs typeface="Times New Roman"/>
            </a:endParaRPr>
          </a:p>
          <a:p>
            <a:pPr lvl="1" marL="685800" marR="261620" indent="-215900">
              <a:lnSpc>
                <a:spcPct val="100299"/>
              </a:lnSpc>
              <a:spcBef>
                <a:spcPts val="500"/>
              </a:spcBef>
              <a:buSzPct val="43750"/>
              <a:buFont typeface="UnDotum"/>
              <a:buChar char=""/>
              <a:tabLst>
                <a:tab pos="685800" algn="l"/>
              </a:tabLst>
            </a:pPr>
            <a:r>
              <a:rPr dirty="0" sz="2400">
                <a:latin typeface="Times New Roman"/>
                <a:cs typeface="Times New Roman"/>
              </a:rPr>
              <a:t>O novo valor deve </a:t>
            </a:r>
            <a:r>
              <a:rPr dirty="0" sz="2400" spc="-5">
                <a:latin typeface="Times New Roman"/>
                <a:cs typeface="Times New Roman"/>
              </a:rPr>
              <a:t>aparecer </a:t>
            </a:r>
            <a:r>
              <a:rPr dirty="0" sz="2400">
                <a:latin typeface="Times New Roman"/>
                <a:cs typeface="Times New Roman"/>
              </a:rPr>
              <a:t>na coluna da chave </a:t>
            </a:r>
            <a:r>
              <a:rPr dirty="0" sz="2400" spc="-5">
                <a:latin typeface="Times New Roman"/>
                <a:cs typeface="Times New Roman"/>
              </a:rPr>
              <a:t>primária  referenciada.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689" y="754379"/>
            <a:ext cx="420052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Modelo</a:t>
            </a:r>
            <a:r>
              <a:rPr dirty="0" sz="3200" spc="-45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36600" y="1635759"/>
            <a:ext cx="7922259" cy="38887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03530" marR="30480" indent="-265430">
              <a:lnSpc>
                <a:spcPct val="100499"/>
              </a:lnSpc>
              <a:spcBef>
                <a:spcPts val="80"/>
              </a:spcBef>
              <a:buSzPct val="45312"/>
              <a:buFont typeface="UnDotum"/>
              <a:buChar char=""/>
              <a:tabLst>
                <a:tab pos="303530" algn="l"/>
              </a:tabLst>
            </a:pPr>
            <a:r>
              <a:rPr dirty="0" sz="3200">
                <a:latin typeface="Times New Roman"/>
                <a:cs typeface="Times New Roman"/>
              </a:rPr>
              <a:t>Chave </a:t>
            </a:r>
            <a:r>
              <a:rPr dirty="0" sz="3200" spc="-5">
                <a:latin typeface="Times New Roman"/>
                <a:cs typeface="Times New Roman"/>
              </a:rPr>
              <a:t>estrangeira impõe restrições </a:t>
            </a:r>
            <a:r>
              <a:rPr dirty="0" sz="3200">
                <a:latin typeface="Times New Roman"/>
                <a:cs typeface="Times New Roman"/>
              </a:rPr>
              <a:t>que devem  ser garantidas ao </a:t>
            </a:r>
            <a:r>
              <a:rPr dirty="0" sz="3200" spc="-5">
                <a:latin typeface="Times New Roman"/>
                <a:cs typeface="Times New Roman"/>
              </a:rPr>
              <a:t>serem </a:t>
            </a:r>
            <a:r>
              <a:rPr dirty="0" sz="3200">
                <a:latin typeface="Times New Roman"/>
                <a:cs typeface="Times New Roman"/>
              </a:rPr>
              <a:t>executadas no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BD:</a:t>
            </a:r>
            <a:endParaRPr sz="3200">
              <a:latin typeface="Times New Roman"/>
              <a:cs typeface="Times New Roman"/>
            </a:endParaRPr>
          </a:p>
          <a:p>
            <a:pPr lvl="1" marL="469900" marR="487045" indent="-215900">
              <a:lnSpc>
                <a:spcPct val="100299"/>
              </a:lnSpc>
              <a:spcBef>
                <a:spcPts val="490"/>
              </a:spcBef>
              <a:buSzPct val="44230"/>
              <a:buFont typeface="UnDotum"/>
              <a:buChar char=""/>
              <a:tabLst>
                <a:tab pos="469900" algn="l"/>
              </a:tabLst>
            </a:pPr>
            <a:r>
              <a:rPr dirty="0" sz="2600" spc="-5">
                <a:latin typeface="Times New Roman"/>
                <a:cs typeface="Times New Roman"/>
              </a:rPr>
              <a:t>Exclusão </a:t>
            </a:r>
            <a:r>
              <a:rPr dirty="0" sz="2600">
                <a:latin typeface="Times New Roman"/>
                <a:cs typeface="Times New Roman"/>
              </a:rPr>
              <a:t>de uma </a:t>
            </a:r>
            <a:r>
              <a:rPr dirty="0" sz="2600" spc="-5">
                <a:latin typeface="Times New Roman"/>
                <a:cs typeface="Times New Roman"/>
              </a:rPr>
              <a:t>linha </a:t>
            </a:r>
            <a:r>
              <a:rPr dirty="0" sz="2600">
                <a:latin typeface="Times New Roman"/>
                <a:cs typeface="Times New Roman"/>
              </a:rPr>
              <a:t>da </a:t>
            </a:r>
            <a:r>
              <a:rPr dirty="0" sz="2600" spc="-5">
                <a:latin typeface="Times New Roman"/>
                <a:cs typeface="Times New Roman"/>
              </a:rPr>
              <a:t>tabela </a:t>
            </a:r>
            <a:r>
              <a:rPr dirty="0" sz="2600">
                <a:latin typeface="Times New Roman"/>
                <a:cs typeface="Times New Roman"/>
              </a:rPr>
              <a:t>que </a:t>
            </a:r>
            <a:r>
              <a:rPr dirty="0" sz="2600" spc="-5">
                <a:latin typeface="Times New Roman"/>
                <a:cs typeface="Times New Roman"/>
              </a:rPr>
              <a:t>contém </a:t>
            </a:r>
            <a:r>
              <a:rPr dirty="0" sz="2600">
                <a:latin typeface="Times New Roman"/>
                <a:cs typeface="Times New Roman"/>
              </a:rPr>
              <a:t>a chave  </a:t>
            </a:r>
            <a:r>
              <a:rPr dirty="0" sz="2600" spc="-5">
                <a:latin typeface="Times New Roman"/>
                <a:cs typeface="Times New Roman"/>
              </a:rPr>
              <a:t>primária referenciada </a:t>
            </a:r>
            <a:r>
              <a:rPr dirty="0" sz="2600">
                <a:latin typeface="Times New Roman"/>
                <a:cs typeface="Times New Roman"/>
              </a:rPr>
              <a:t>por </a:t>
            </a:r>
            <a:r>
              <a:rPr dirty="0" sz="2600" spc="-5">
                <a:latin typeface="Times New Roman"/>
                <a:cs typeface="Times New Roman"/>
              </a:rPr>
              <a:t>uma </a:t>
            </a:r>
            <a:r>
              <a:rPr dirty="0" sz="2600">
                <a:latin typeface="Times New Roman"/>
                <a:cs typeface="Times New Roman"/>
              </a:rPr>
              <a:t>chave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estrangeira:</a:t>
            </a:r>
            <a:endParaRPr sz="2600">
              <a:latin typeface="Times New Roman"/>
              <a:cs typeface="Times New Roman"/>
            </a:endParaRPr>
          </a:p>
          <a:p>
            <a:pPr lvl="2" marL="685800" marR="116839" indent="-215900">
              <a:lnSpc>
                <a:spcPct val="100000"/>
              </a:lnSpc>
              <a:spcBef>
                <a:spcPts val="520"/>
              </a:spcBef>
              <a:buSzPct val="43750"/>
              <a:buFont typeface="UnDotum"/>
              <a:buChar char=""/>
              <a:tabLst>
                <a:tab pos="685800" algn="l"/>
              </a:tabLst>
            </a:pPr>
            <a:r>
              <a:rPr dirty="0" sz="2400" spc="-5">
                <a:latin typeface="Times New Roman"/>
                <a:cs typeface="Times New Roman"/>
              </a:rPr>
              <a:t>Não </a:t>
            </a:r>
            <a:r>
              <a:rPr dirty="0" sz="2400">
                <a:latin typeface="Times New Roman"/>
                <a:cs typeface="Times New Roman"/>
              </a:rPr>
              <a:t>se </a:t>
            </a:r>
            <a:r>
              <a:rPr dirty="0" sz="2400" spc="-5">
                <a:latin typeface="Times New Roman"/>
                <a:cs typeface="Times New Roman"/>
              </a:rPr>
              <a:t>exclui </a:t>
            </a:r>
            <a:r>
              <a:rPr dirty="0" sz="2400">
                <a:latin typeface="Times New Roman"/>
                <a:cs typeface="Times New Roman"/>
              </a:rPr>
              <a:t>a linha </a:t>
            </a:r>
            <a:r>
              <a:rPr dirty="0" sz="2400" spc="-5">
                <a:latin typeface="Times New Roman"/>
                <a:cs typeface="Times New Roman"/>
              </a:rPr>
              <a:t>caso </a:t>
            </a:r>
            <a:r>
              <a:rPr dirty="0" sz="2400">
                <a:latin typeface="Times New Roman"/>
                <a:cs typeface="Times New Roman"/>
              </a:rPr>
              <a:t>exista um valor na tabela com a  </a:t>
            </a:r>
            <a:r>
              <a:rPr dirty="0" sz="2400" spc="-5">
                <a:latin typeface="Times New Roman"/>
                <a:cs typeface="Times New Roman"/>
              </a:rPr>
              <a:t>chave </a:t>
            </a:r>
            <a:r>
              <a:rPr dirty="0" sz="2400">
                <a:latin typeface="Times New Roman"/>
                <a:cs typeface="Times New Roman"/>
              </a:rPr>
              <a:t>estrangeira.</a:t>
            </a:r>
            <a:endParaRPr sz="2400">
              <a:latin typeface="Times New Roman"/>
              <a:cs typeface="Times New Roman"/>
            </a:endParaRPr>
          </a:p>
          <a:p>
            <a:pPr lvl="2" marL="685800" marR="1224915" indent="-215900">
              <a:lnSpc>
                <a:spcPct val="100699"/>
              </a:lnSpc>
              <a:spcBef>
                <a:spcPts val="500"/>
              </a:spcBef>
              <a:buSzPct val="43750"/>
              <a:buFont typeface="UnDotum"/>
              <a:buChar char=""/>
              <a:tabLst>
                <a:tab pos="685800" algn="l"/>
              </a:tabLst>
            </a:pPr>
            <a:r>
              <a:rPr dirty="0" sz="2400" spc="-5">
                <a:latin typeface="Times New Roman"/>
                <a:cs typeface="Times New Roman"/>
              </a:rPr>
              <a:t>Remove-se também </a:t>
            </a:r>
            <a:r>
              <a:rPr dirty="0" sz="2400">
                <a:latin typeface="Times New Roman"/>
                <a:cs typeface="Times New Roman"/>
              </a:rPr>
              <a:t>a linha com o valor de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chave  estrangeira.</a:t>
            </a:r>
            <a:endParaRPr sz="2400">
              <a:latin typeface="Times New Roman"/>
              <a:cs typeface="Times New Roman"/>
            </a:endParaRPr>
          </a:p>
          <a:p>
            <a:pPr lvl="2" marL="685800" indent="-215900">
              <a:lnSpc>
                <a:spcPct val="100000"/>
              </a:lnSpc>
              <a:spcBef>
                <a:spcPts val="509"/>
              </a:spcBef>
              <a:buSzPct val="43750"/>
              <a:buFont typeface="UnDotum"/>
              <a:buChar char=""/>
              <a:tabLst>
                <a:tab pos="685800" algn="l"/>
              </a:tabLst>
            </a:pPr>
            <a:r>
              <a:rPr dirty="0" sz="2400" spc="-55">
                <a:latin typeface="Times New Roman"/>
                <a:cs typeface="Times New Roman"/>
              </a:rPr>
              <a:t>Valor </a:t>
            </a:r>
            <a:r>
              <a:rPr dirty="0" sz="2400" spc="-5">
                <a:latin typeface="Times New Roman"/>
                <a:cs typeface="Times New Roman"/>
              </a:rPr>
              <a:t>da </a:t>
            </a:r>
            <a:r>
              <a:rPr dirty="0" sz="2400">
                <a:latin typeface="Times New Roman"/>
                <a:cs typeface="Times New Roman"/>
              </a:rPr>
              <a:t>chave </a:t>
            </a:r>
            <a:r>
              <a:rPr dirty="0" sz="2400" spc="-5">
                <a:latin typeface="Times New Roman"/>
                <a:cs typeface="Times New Roman"/>
              </a:rPr>
              <a:t>estrangeira </a:t>
            </a:r>
            <a:r>
              <a:rPr dirty="0" sz="2400">
                <a:latin typeface="Times New Roman"/>
                <a:cs typeface="Times New Roman"/>
              </a:rPr>
              <a:t>é ajustado </a:t>
            </a:r>
            <a:r>
              <a:rPr dirty="0" sz="2400" spc="-5">
                <a:latin typeface="Times New Roman"/>
                <a:cs typeface="Times New Roman"/>
              </a:rPr>
              <a:t>como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0" y="805179"/>
            <a:ext cx="420179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Modelo</a:t>
            </a:r>
            <a:r>
              <a:rPr dirty="0" sz="3200" spc="-60"/>
              <a:t> </a:t>
            </a:r>
            <a:r>
              <a:rPr dirty="0" sz="3200" spc="-5"/>
              <a:t>Relacional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49300" y="1635759"/>
            <a:ext cx="7896859" cy="29032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90830" marR="17780" indent="-265430">
              <a:lnSpc>
                <a:spcPct val="100499"/>
              </a:lnSpc>
              <a:spcBef>
                <a:spcPts val="80"/>
              </a:spcBef>
              <a:buSzPct val="45312"/>
              <a:buFont typeface="UnDotum"/>
              <a:buChar char=""/>
              <a:tabLst>
                <a:tab pos="290830" algn="l"/>
              </a:tabLst>
            </a:pPr>
            <a:r>
              <a:rPr dirty="0" sz="3200">
                <a:latin typeface="Times New Roman"/>
                <a:cs typeface="Times New Roman"/>
              </a:rPr>
              <a:t>Chave </a:t>
            </a:r>
            <a:r>
              <a:rPr dirty="0" sz="3200" spc="-5">
                <a:latin typeface="Times New Roman"/>
                <a:cs typeface="Times New Roman"/>
              </a:rPr>
              <a:t>estrangeira impõe restrições </a:t>
            </a:r>
            <a:r>
              <a:rPr dirty="0" sz="3200">
                <a:latin typeface="Times New Roman"/>
                <a:cs typeface="Times New Roman"/>
              </a:rPr>
              <a:t>que devem  ser garantidas ao </a:t>
            </a:r>
            <a:r>
              <a:rPr dirty="0" sz="3200" spc="-5">
                <a:latin typeface="Times New Roman"/>
                <a:cs typeface="Times New Roman"/>
              </a:rPr>
              <a:t>serem </a:t>
            </a:r>
            <a:r>
              <a:rPr dirty="0" sz="3200">
                <a:latin typeface="Times New Roman"/>
                <a:cs typeface="Times New Roman"/>
              </a:rPr>
              <a:t>executadas no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BD:</a:t>
            </a:r>
            <a:endParaRPr sz="3200">
              <a:latin typeface="Times New Roman"/>
              <a:cs typeface="Times New Roman"/>
            </a:endParaRPr>
          </a:p>
          <a:p>
            <a:pPr lvl="1" marL="457200" marR="320040" indent="-215900">
              <a:lnSpc>
                <a:spcPct val="100000"/>
              </a:lnSpc>
              <a:spcBef>
                <a:spcPts val="490"/>
              </a:spcBef>
              <a:buSzPct val="44642"/>
              <a:buFont typeface="UnDotum"/>
              <a:buChar char=""/>
              <a:tabLst>
                <a:tab pos="457200" algn="l"/>
              </a:tabLst>
            </a:pPr>
            <a:r>
              <a:rPr dirty="0" sz="2800" spc="-10">
                <a:latin typeface="Times New Roman"/>
                <a:cs typeface="Times New Roman"/>
              </a:rPr>
              <a:t>Alteração </a:t>
            </a:r>
            <a:r>
              <a:rPr dirty="0" sz="2800">
                <a:latin typeface="Times New Roman"/>
                <a:cs typeface="Times New Roman"/>
              </a:rPr>
              <a:t>do valor da </a:t>
            </a:r>
            <a:r>
              <a:rPr dirty="0" sz="2800" spc="-5">
                <a:latin typeface="Times New Roman"/>
                <a:cs typeface="Times New Roman"/>
              </a:rPr>
              <a:t>chave primária referenciada  </a:t>
            </a:r>
            <a:r>
              <a:rPr dirty="0" sz="2800">
                <a:latin typeface="Times New Roman"/>
                <a:cs typeface="Times New Roman"/>
              </a:rPr>
              <a:t>por </a:t>
            </a:r>
            <a:r>
              <a:rPr dirty="0" sz="2800" spc="-5">
                <a:latin typeface="Times New Roman"/>
                <a:cs typeface="Times New Roman"/>
              </a:rPr>
              <a:t>alguma chave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estrangeira:</a:t>
            </a:r>
            <a:endParaRPr sz="2800">
              <a:latin typeface="Times New Roman"/>
              <a:cs typeface="Times New Roman"/>
            </a:endParaRPr>
          </a:p>
          <a:p>
            <a:pPr lvl="2" marL="673100" indent="-215900">
              <a:lnSpc>
                <a:spcPct val="100000"/>
              </a:lnSpc>
              <a:spcBef>
                <a:spcPts val="520"/>
              </a:spcBef>
              <a:buSzPct val="44642"/>
              <a:buFont typeface="UnDotum"/>
              <a:buChar char=""/>
              <a:tabLst>
                <a:tab pos="67310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Propagar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modificação</a:t>
            </a:r>
            <a:endParaRPr sz="2800">
              <a:latin typeface="Times New Roman"/>
              <a:cs typeface="Times New Roman"/>
            </a:endParaRPr>
          </a:p>
          <a:p>
            <a:pPr lvl="2" marL="673100" indent="-215900">
              <a:lnSpc>
                <a:spcPct val="100000"/>
              </a:lnSpc>
              <a:spcBef>
                <a:spcPts val="509"/>
              </a:spcBef>
              <a:buSzPct val="44642"/>
              <a:buFont typeface="UnDotum"/>
              <a:buChar char=""/>
              <a:tabLst>
                <a:tab pos="673100" algn="l"/>
              </a:tabLst>
            </a:pPr>
            <a:r>
              <a:rPr dirty="0" sz="2800" spc="-10">
                <a:latin typeface="Times New Roman"/>
                <a:cs typeface="Times New Roman"/>
              </a:rPr>
              <a:t>Não </a:t>
            </a:r>
            <a:r>
              <a:rPr dirty="0" sz="2800">
                <a:latin typeface="Times New Roman"/>
                <a:cs typeface="Times New Roman"/>
              </a:rPr>
              <a:t>deixar que </a:t>
            </a:r>
            <a:r>
              <a:rPr dirty="0" sz="2800" spc="-5">
                <a:latin typeface="Times New Roman"/>
                <a:cs typeface="Times New Roman"/>
              </a:rPr>
              <a:t>seja feita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modificação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719" y="2307590"/>
            <a:ext cx="7855584" cy="13449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ts val="3510"/>
              </a:lnSpc>
              <a:spcBef>
                <a:spcPts val="90"/>
              </a:spcBef>
            </a:pPr>
            <a:r>
              <a:rPr dirty="0" sz="2800" spc="-5" b="0">
                <a:solidFill>
                  <a:srgbClr val="000000"/>
                </a:solidFill>
                <a:latin typeface="DejaVu Sans"/>
                <a:cs typeface="DejaVu Sans"/>
              </a:rPr>
              <a:t>Linguagens </a:t>
            </a:r>
            <a:r>
              <a:rPr dirty="0" sz="2800" b="0">
                <a:solidFill>
                  <a:srgbClr val="000000"/>
                </a:solidFill>
                <a:latin typeface="DejaVu Sans"/>
                <a:cs typeface="DejaVu Sans"/>
              </a:rPr>
              <a:t>para </a:t>
            </a:r>
            <a:r>
              <a:rPr dirty="0" sz="2800" spc="-5" b="0">
                <a:solidFill>
                  <a:srgbClr val="000000"/>
                </a:solidFill>
                <a:latin typeface="DejaVu Sans"/>
                <a:cs typeface="DejaVu Sans"/>
              </a:rPr>
              <a:t>operações </a:t>
            </a:r>
            <a:r>
              <a:rPr dirty="0" sz="2800" b="0">
                <a:solidFill>
                  <a:srgbClr val="000000"/>
                </a:solidFill>
                <a:latin typeface="DejaVu Sans"/>
                <a:cs typeface="DejaVu Sans"/>
              </a:rPr>
              <a:t>e</a:t>
            </a:r>
            <a:r>
              <a:rPr dirty="0" sz="2800" spc="-105" b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DejaVu Sans"/>
                <a:cs typeface="DejaVu Sans"/>
              </a:rPr>
              <a:t>manipulações  Álgebra </a:t>
            </a:r>
            <a:r>
              <a:rPr dirty="0" sz="2800" spc="-15" b="0">
                <a:solidFill>
                  <a:srgbClr val="000000"/>
                </a:solidFill>
                <a:latin typeface="DejaVu Sans"/>
                <a:cs typeface="DejaVu Sans"/>
              </a:rPr>
              <a:t>relacional</a:t>
            </a:r>
            <a:r>
              <a:rPr dirty="0" sz="2800" spc="-10" b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DejaVu Sans"/>
                <a:cs typeface="DejaVu Sans"/>
              </a:rPr>
              <a:t>(conceitual)</a:t>
            </a:r>
            <a:endParaRPr sz="2800">
              <a:latin typeface="DejaVu Sans"/>
              <a:cs typeface="DejaVu Sans"/>
            </a:endParaRPr>
          </a:p>
          <a:p>
            <a:pPr algn="ctr" marL="1905">
              <a:lnSpc>
                <a:spcPct val="100000"/>
              </a:lnSpc>
              <a:spcBef>
                <a:spcPts val="20"/>
              </a:spcBef>
            </a:pPr>
            <a:r>
              <a:rPr dirty="0" sz="2800" spc="-5" b="0">
                <a:solidFill>
                  <a:srgbClr val="000000"/>
                </a:solidFill>
                <a:latin typeface="DejaVu Sans"/>
                <a:cs typeface="DejaVu Sans"/>
              </a:rPr>
              <a:t>SQL</a:t>
            </a:r>
            <a:r>
              <a:rPr dirty="0" sz="2800" spc="-15" b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2800" spc="-5" b="0">
                <a:solidFill>
                  <a:srgbClr val="000000"/>
                </a:solidFill>
                <a:latin typeface="DejaVu Sans"/>
                <a:cs typeface="DejaVu Sans"/>
              </a:rPr>
              <a:t>(implementação)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50" y="2195829"/>
            <a:ext cx="6617970" cy="2480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indent="-339090">
              <a:lnSpc>
                <a:spcPts val="4280"/>
              </a:lnSpc>
              <a:spcBef>
                <a:spcPts val="100"/>
              </a:spcBef>
              <a:buFont typeface="UnDotum"/>
              <a:buChar char=""/>
              <a:tabLst>
                <a:tab pos="377190" algn="l"/>
              </a:tabLst>
            </a:pPr>
            <a:r>
              <a:rPr dirty="0" sz="3600" spc="-10" b="1">
                <a:latin typeface="Arial"/>
                <a:cs typeface="Arial"/>
              </a:rPr>
              <a:t>L</a:t>
            </a:r>
            <a:r>
              <a:rPr dirty="0" sz="3600" spc="-10" b="1">
                <a:latin typeface="Arial"/>
                <a:cs typeface="Arial"/>
              </a:rPr>
              <a:t>inguagens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formais</a:t>
            </a:r>
            <a:endParaRPr sz="3600">
              <a:latin typeface="Arial"/>
              <a:cs typeface="Arial"/>
            </a:endParaRPr>
          </a:p>
          <a:p>
            <a:pPr lvl="1" marL="1181100" indent="-228600">
              <a:lnSpc>
                <a:spcPts val="3525"/>
              </a:lnSpc>
              <a:buFont typeface="Times New Roman"/>
              <a:buChar char="•"/>
              <a:tabLst>
                <a:tab pos="1181100" algn="l"/>
              </a:tabLst>
            </a:pPr>
            <a:r>
              <a:rPr dirty="0" sz="3000" spc="-5">
                <a:latin typeface="Arial"/>
                <a:cs typeface="Arial"/>
              </a:rPr>
              <a:t>Álgebra</a:t>
            </a:r>
            <a:r>
              <a:rPr dirty="0" sz="3000" spc="-10">
                <a:latin typeface="Arial"/>
                <a:cs typeface="Arial"/>
              </a:rPr>
              <a:t> relacional</a:t>
            </a:r>
            <a:endParaRPr sz="3000">
              <a:latin typeface="Arial"/>
              <a:cs typeface="Arial"/>
            </a:endParaRPr>
          </a:p>
          <a:p>
            <a:pPr lvl="1" marL="1181100" indent="-228600">
              <a:lnSpc>
                <a:spcPts val="3565"/>
              </a:lnSpc>
              <a:buFont typeface="Times New Roman"/>
              <a:buChar char="•"/>
              <a:tabLst>
                <a:tab pos="1181100" algn="l"/>
              </a:tabLst>
            </a:pPr>
            <a:r>
              <a:rPr dirty="0" sz="3000" spc="-5">
                <a:latin typeface="Arial"/>
                <a:cs typeface="Arial"/>
              </a:rPr>
              <a:t>Cálculo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relacional</a:t>
            </a:r>
            <a:endParaRPr sz="3000">
              <a:latin typeface="Arial"/>
              <a:cs typeface="Arial"/>
            </a:endParaRPr>
          </a:p>
          <a:p>
            <a:pPr marL="377190" indent="-339090">
              <a:lnSpc>
                <a:spcPct val="100000"/>
              </a:lnSpc>
              <a:spcBef>
                <a:spcPts val="10"/>
              </a:spcBef>
              <a:buFont typeface="UnDotum"/>
              <a:buChar char=""/>
              <a:tabLst>
                <a:tab pos="377190" algn="l"/>
              </a:tabLst>
            </a:pPr>
            <a:r>
              <a:rPr dirty="0" sz="3600" spc="-10" b="1">
                <a:latin typeface="Arial"/>
                <a:cs typeface="Arial"/>
              </a:rPr>
              <a:t>Linguagem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spc="-5" b="1">
                <a:latin typeface="Arial"/>
                <a:cs typeface="Arial"/>
              </a:rPr>
              <a:t>comercial</a:t>
            </a:r>
            <a:endParaRPr sz="36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30"/>
              </a:spcBef>
            </a:pPr>
            <a:r>
              <a:rPr dirty="0" baseline="5555" sz="4500" spc="-2422">
                <a:latin typeface="UnDotum"/>
                <a:cs typeface="UnDotum"/>
              </a:rPr>
              <a:t></a:t>
            </a:r>
            <a:r>
              <a:rPr dirty="0" baseline="5555" sz="4500" spc="-112">
                <a:latin typeface="UnDotum"/>
                <a:cs typeface="UnDotum"/>
              </a:rPr>
              <a:t> </a:t>
            </a:r>
            <a:r>
              <a:rPr dirty="0" sz="3000" spc="-5">
                <a:latin typeface="Arial"/>
                <a:cs typeface="Arial"/>
              </a:rPr>
              <a:t>SQL (</a:t>
            </a:r>
            <a:r>
              <a:rPr dirty="0" sz="3000" spc="-5" i="1">
                <a:latin typeface="Arial"/>
                <a:cs typeface="Arial"/>
              </a:rPr>
              <a:t>Structured </a:t>
            </a:r>
            <a:r>
              <a:rPr dirty="0" sz="3000" spc="-10" i="1">
                <a:latin typeface="Arial"/>
                <a:cs typeface="Arial"/>
              </a:rPr>
              <a:t>Query</a:t>
            </a:r>
            <a:r>
              <a:rPr dirty="0" sz="3000" spc="-145" i="1">
                <a:latin typeface="Arial"/>
                <a:cs typeface="Arial"/>
              </a:rPr>
              <a:t> </a:t>
            </a:r>
            <a:r>
              <a:rPr dirty="0" sz="3000" spc="-5" i="1">
                <a:latin typeface="Arial"/>
                <a:cs typeface="Arial"/>
              </a:rPr>
              <a:t>Language</a:t>
            </a:r>
            <a:r>
              <a:rPr dirty="0" sz="3000" spc="-5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3319" y="980440"/>
            <a:ext cx="68967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Modelo </a:t>
            </a:r>
            <a:r>
              <a:rPr dirty="0" sz="3200" spc="-5">
                <a:solidFill>
                  <a:srgbClr val="000000"/>
                </a:solidFill>
              </a:rPr>
              <a:t>Relacional </a:t>
            </a:r>
            <a:r>
              <a:rPr dirty="0" sz="3200">
                <a:solidFill>
                  <a:srgbClr val="000000"/>
                </a:solidFill>
              </a:rPr>
              <a:t>-</a:t>
            </a:r>
            <a:r>
              <a:rPr dirty="0" sz="3200" spc="-10">
                <a:solidFill>
                  <a:srgbClr val="000000"/>
                </a:solidFill>
              </a:rPr>
              <a:t> </a:t>
            </a:r>
            <a:r>
              <a:rPr dirty="0" sz="3200" spc="-5" i="1">
                <a:solidFill>
                  <a:srgbClr val="000000"/>
                </a:solidFill>
                <a:latin typeface="DejaVu Sans"/>
                <a:cs typeface="DejaVu Sans"/>
              </a:rPr>
              <a:t>Conceitos</a:t>
            </a:r>
            <a:endParaRPr sz="3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Álgebra</a:t>
            </a:r>
            <a:r>
              <a:rPr dirty="0" spc="-65"/>
              <a:t> </a:t>
            </a:r>
            <a:r>
              <a:rPr dirty="0" spc="-5"/>
              <a:t>Relacional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069" y="1866784"/>
            <a:ext cx="7913370" cy="377634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algn="just" marL="377190" indent="-339090">
              <a:lnSpc>
                <a:spcPct val="100000"/>
              </a:lnSpc>
              <a:spcBef>
                <a:spcPts val="690"/>
              </a:spcBef>
              <a:buClr>
                <a:srgbClr val="FF3300"/>
              </a:buClr>
              <a:buSzPct val="75000"/>
              <a:buFont typeface="UnDotum"/>
              <a:buChar char=""/>
              <a:tabLst>
                <a:tab pos="377190" algn="l"/>
              </a:tabLst>
            </a:pPr>
            <a:r>
              <a:rPr dirty="0" sz="2600">
                <a:latin typeface="Times New Roman"/>
                <a:cs typeface="Times New Roman"/>
              </a:rPr>
              <a:t>Linguagens de </a:t>
            </a:r>
            <a:r>
              <a:rPr dirty="0" sz="2600" spc="-5">
                <a:latin typeface="Times New Roman"/>
                <a:cs typeface="Times New Roman"/>
              </a:rPr>
              <a:t>Consulta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Formais</a:t>
            </a:r>
            <a:endParaRPr sz="2600">
              <a:latin typeface="Times New Roman"/>
              <a:cs typeface="Times New Roman"/>
            </a:endParaRPr>
          </a:p>
          <a:p>
            <a:pPr algn="just" lvl="1" marL="777240" marR="30480" indent="-281940">
              <a:lnSpc>
                <a:spcPct val="100400"/>
              </a:lnSpc>
              <a:spcBef>
                <a:spcPts val="490"/>
              </a:spcBef>
              <a:buClr>
                <a:srgbClr val="FF3300"/>
              </a:buClr>
              <a:buSzPct val="79545"/>
              <a:buFont typeface="UnDotum"/>
              <a:buChar char=""/>
              <a:tabLst>
                <a:tab pos="777240" algn="l"/>
              </a:tabLst>
            </a:pPr>
            <a:r>
              <a:rPr dirty="0" sz="2200" spc="-5">
                <a:latin typeface="Times New Roman"/>
                <a:cs typeface="Times New Roman"/>
              </a:rPr>
              <a:t>Duas linguagens </a:t>
            </a:r>
            <a:r>
              <a:rPr dirty="0" sz="2200">
                <a:latin typeface="Times New Roman"/>
                <a:cs typeface="Times New Roman"/>
              </a:rPr>
              <a:t>de </a:t>
            </a:r>
            <a:r>
              <a:rPr dirty="0" sz="2200" spc="-5">
                <a:latin typeface="Times New Roman"/>
                <a:cs typeface="Times New Roman"/>
              </a:rPr>
              <a:t>consulta </a:t>
            </a:r>
            <a:r>
              <a:rPr dirty="0" sz="2200" spc="-10">
                <a:latin typeface="Times New Roman"/>
                <a:cs typeface="Times New Roman"/>
              </a:rPr>
              <a:t>matemáticas </a:t>
            </a:r>
            <a:r>
              <a:rPr dirty="0" sz="2200" spc="-5">
                <a:latin typeface="Times New Roman"/>
                <a:cs typeface="Times New Roman"/>
              </a:rPr>
              <a:t>formam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base para </a:t>
            </a:r>
            <a:r>
              <a:rPr dirty="0" sz="2200">
                <a:latin typeface="Times New Roman"/>
                <a:cs typeface="Times New Roman"/>
              </a:rPr>
              <a:t>a  </a:t>
            </a:r>
            <a:r>
              <a:rPr dirty="0" sz="2200" spc="-5">
                <a:latin typeface="Times New Roman"/>
                <a:cs typeface="Times New Roman"/>
              </a:rPr>
              <a:t>definição </a:t>
            </a:r>
            <a:r>
              <a:rPr dirty="0" sz="2200">
                <a:latin typeface="Times New Roman"/>
                <a:cs typeface="Times New Roman"/>
              </a:rPr>
              <a:t>e </a:t>
            </a:r>
            <a:r>
              <a:rPr dirty="0" sz="2200" spc="-5">
                <a:latin typeface="Times New Roman"/>
                <a:cs typeface="Times New Roman"/>
              </a:rPr>
              <a:t>para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10">
                <a:latin typeface="Times New Roman"/>
                <a:cs typeface="Times New Roman"/>
              </a:rPr>
              <a:t>implementação </a:t>
            </a:r>
            <a:r>
              <a:rPr dirty="0" sz="2200">
                <a:latin typeface="Times New Roman"/>
                <a:cs typeface="Times New Roman"/>
              </a:rPr>
              <a:t>de </a:t>
            </a:r>
            <a:r>
              <a:rPr dirty="0" sz="2200" spc="-5">
                <a:latin typeface="Times New Roman"/>
                <a:cs typeface="Times New Roman"/>
              </a:rPr>
              <a:t>linguagens </a:t>
            </a:r>
            <a:r>
              <a:rPr dirty="0" sz="2200" spc="-10">
                <a:latin typeface="Times New Roman"/>
                <a:cs typeface="Times New Roman"/>
              </a:rPr>
              <a:t>“reais” </a:t>
            </a:r>
            <a:r>
              <a:rPr dirty="0" sz="2200" spc="-5">
                <a:latin typeface="Times New Roman"/>
                <a:cs typeface="Times New Roman"/>
              </a:rPr>
              <a:t>(isto </a:t>
            </a:r>
            <a:r>
              <a:rPr dirty="0" sz="2200">
                <a:latin typeface="Times New Roman"/>
                <a:cs typeface="Times New Roman"/>
              </a:rPr>
              <a:t>é,  </a:t>
            </a:r>
            <a:r>
              <a:rPr dirty="0" sz="2200" spc="-5">
                <a:latin typeface="Times New Roman"/>
                <a:cs typeface="Times New Roman"/>
              </a:rPr>
              <a:t>SQL):</a:t>
            </a:r>
            <a:endParaRPr sz="2200">
              <a:latin typeface="Times New Roman"/>
              <a:cs typeface="Times New Roman"/>
            </a:endParaRPr>
          </a:p>
          <a:p>
            <a:pPr lvl="2" marL="1181100" marR="241300" indent="-228600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SzPct val="63636"/>
              <a:buFont typeface="UnDotum"/>
              <a:buChar char=""/>
              <a:tabLst>
                <a:tab pos="1181100" algn="l"/>
              </a:tabLst>
            </a:pPr>
            <a:r>
              <a:rPr dirty="0" sz="2200" spc="-5">
                <a:latin typeface="Times New Roman"/>
                <a:cs typeface="Times New Roman"/>
              </a:rPr>
              <a:t>Álgebra relacional: </a:t>
            </a:r>
            <a:r>
              <a:rPr dirty="0" sz="2200" spc="-10">
                <a:latin typeface="Times New Roman"/>
                <a:cs typeface="Times New Roman"/>
              </a:rPr>
              <a:t>mais </a:t>
            </a:r>
            <a:r>
              <a:rPr dirty="0" sz="2200" spc="-5">
                <a:latin typeface="Times New Roman"/>
                <a:cs typeface="Times New Roman"/>
              </a:rPr>
              <a:t>operacional, útil para representar  </a:t>
            </a:r>
            <a:r>
              <a:rPr dirty="0" sz="2200">
                <a:latin typeface="Times New Roman"/>
                <a:cs typeface="Times New Roman"/>
              </a:rPr>
              <a:t>planos de </a:t>
            </a:r>
            <a:r>
              <a:rPr dirty="0" sz="2200" spc="-5">
                <a:latin typeface="Times New Roman"/>
                <a:cs typeface="Times New Roman"/>
              </a:rPr>
              <a:t>execução </a:t>
            </a:r>
            <a:r>
              <a:rPr dirty="0" sz="2200">
                <a:latin typeface="Times New Roman"/>
                <a:cs typeface="Times New Roman"/>
              </a:rPr>
              <a:t>de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consultas</a:t>
            </a:r>
            <a:endParaRPr sz="2200">
              <a:latin typeface="Times New Roman"/>
              <a:cs typeface="Times New Roman"/>
            </a:endParaRPr>
          </a:p>
          <a:p>
            <a:pPr lvl="2" marL="1181100" marR="88265" indent="-228600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SzPct val="63636"/>
              <a:buFont typeface="UnDotum"/>
              <a:buChar char=""/>
              <a:tabLst>
                <a:tab pos="1181100" algn="l"/>
              </a:tabLst>
            </a:pPr>
            <a:r>
              <a:rPr dirty="0" sz="2200" spc="-5">
                <a:latin typeface="Times New Roman"/>
                <a:cs typeface="Times New Roman"/>
              </a:rPr>
              <a:t>Cálculo relacional: </a:t>
            </a:r>
            <a:r>
              <a:rPr dirty="0" sz="2200" spc="-10">
                <a:latin typeface="Times New Roman"/>
                <a:cs typeface="Times New Roman"/>
              </a:rPr>
              <a:t>permite </a:t>
            </a:r>
            <a:r>
              <a:rPr dirty="0" sz="2200">
                <a:latin typeface="Times New Roman"/>
                <a:cs typeface="Times New Roman"/>
              </a:rPr>
              <a:t>que o </a:t>
            </a:r>
            <a:r>
              <a:rPr dirty="0" sz="2200" spc="-5">
                <a:latin typeface="Times New Roman"/>
                <a:cs typeface="Times New Roman"/>
              </a:rPr>
              <a:t>usuário especifique </a:t>
            </a:r>
            <a:r>
              <a:rPr dirty="0" sz="2200">
                <a:latin typeface="Times New Roman"/>
                <a:cs typeface="Times New Roman"/>
              </a:rPr>
              <a:t>o que  </a:t>
            </a:r>
            <a:r>
              <a:rPr dirty="0" sz="2200" spc="-5">
                <a:latin typeface="Times New Roman"/>
                <a:cs typeface="Times New Roman"/>
              </a:rPr>
              <a:t>deseja, </a:t>
            </a:r>
            <a:r>
              <a:rPr dirty="0" sz="2200" spc="-10">
                <a:latin typeface="Times New Roman"/>
                <a:cs typeface="Times New Roman"/>
              </a:rPr>
              <a:t>sem </a:t>
            </a:r>
            <a:r>
              <a:rPr dirty="0" sz="2200" spc="-5">
                <a:latin typeface="Times New Roman"/>
                <a:cs typeface="Times New Roman"/>
              </a:rPr>
              <a:t>dizer </a:t>
            </a:r>
            <a:r>
              <a:rPr dirty="0" sz="2200" spc="-10">
                <a:latin typeface="Times New Roman"/>
                <a:cs typeface="Times New Roman"/>
              </a:rPr>
              <a:t>como </a:t>
            </a:r>
            <a:r>
              <a:rPr dirty="0" sz="2200">
                <a:latin typeface="Times New Roman"/>
                <a:cs typeface="Times New Roman"/>
              </a:rPr>
              <a:t>o </a:t>
            </a:r>
            <a:r>
              <a:rPr dirty="0" sz="2200" spc="-10">
                <a:latin typeface="Times New Roman"/>
                <a:cs typeface="Times New Roman"/>
              </a:rPr>
              <a:t>sistema </a:t>
            </a:r>
            <a:r>
              <a:rPr dirty="0" sz="2200">
                <a:latin typeface="Times New Roman"/>
                <a:cs typeface="Times New Roman"/>
              </a:rPr>
              <a:t>deve </a:t>
            </a:r>
            <a:r>
              <a:rPr dirty="0" sz="2200" spc="-10">
                <a:latin typeface="Times New Roman"/>
                <a:cs typeface="Times New Roman"/>
              </a:rPr>
              <a:t>proceder.</a:t>
            </a:r>
            <a:endParaRPr sz="2200">
              <a:latin typeface="Times New Roman"/>
              <a:cs typeface="Times New Roman"/>
            </a:endParaRPr>
          </a:p>
          <a:p>
            <a:pPr lvl="1" marL="777240" marR="131445" indent="-281940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SzPct val="79545"/>
              <a:buFont typeface="UnDotum"/>
              <a:buChar char=""/>
              <a:tabLst>
                <a:tab pos="777240" algn="l"/>
              </a:tabLst>
            </a:pPr>
            <a:r>
              <a:rPr dirty="0" sz="2200" spc="-5">
                <a:latin typeface="Times New Roman"/>
                <a:cs typeface="Times New Roman"/>
              </a:rPr>
              <a:t>Conhecimentos </a:t>
            </a:r>
            <a:r>
              <a:rPr dirty="0" sz="2200">
                <a:latin typeface="Times New Roman"/>
                <a:cs typeface="Times New Roman"/>
              </a:rPr>
              <a:t>de </a:t>
            </a:r>
            <a:r>
              <a:rPr dirty="0" sz="2200" spc="-5">
                <a:latin typeface="Times New Roman"/>
                <a:cs typeface="Times New Roman"/>
              </a:rPr>
              <a:t>álgebra relacional </a:t>
            </a:r>
            <a:r>
              <a:rPr dirty="0" sz="2200" spc="-10">
                <a:latin typeface="Times New Roman"/>
                <a:cs typeface="Times New Roman"/>
              </a:rPr>
              <a:t>são </a:t>
            </a:r>
            <a:r>
              <a:rPr dirty="0" sz="2200" spc="-5">
                <a:latin typeface="Times New Roman"/>
                <a:cs typeface="Times New Roman"/>
              </a:rPr>
              <a:t>fundamentais para </a:t>
            </a:r>
            <a:r>
              <a:rPr dirty="0" sz="2200">
                <a:latin typeface="Times New Roman"/>
                <a:cs typeface="Times New Roman"/>
              </a:rPr>
              <a:t>se  </a:t>
            </a:r>
            <a:r>
              <a:rPr dirty="0" sz="2200" spc="-5">
                <a:latin typeface="Times New Roman"/>
                <a:cs typeface="Times New Roman"/>
              </a:rPr>
              <a:t>entender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SQL!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Álgebra</a:t>
            </a:r>
            <a:r>
              <a:rPr dirty="0" spc="-65"/>
              <a:t> </a:t>
            </a:r>
            <a:r>
              <a:rPr dirty="0" spc="-5"/>
              <a:t>Relacional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389255" indent="-339090">
              <a:lnSpc>
                <a:spcPct val="100000"/>
              </a:lnSpc>
              <a:spcBef>
                <a:spcPts val="750"/>
              </a:spcBef>
              <a:buClr>
                <a:srgbClr val="FF3300"/>
              </a:buClr>
              <a:buSzPct val="75000"/>
              <a:buFont typeface="UnDotum"/>
              <a:buChar char=""/>
              <a:tabLst>
                <a:tab pos="389890" algn="l"/>
              </a:tabLst>
            </a:pPr>
            <a:r>
              <a:rPr dirty="0" sz="2800">
                <a:latin typeface="Times New Roman"/>
                <a:cs typeface="Times New Roman"/>
              </a:rPr>
              <a:t>Álgebra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Relacional</a:t>
            </a:r>
            <a:endParaRPr sz="2800">
              <a:latin typeface="Times New Roman"/>
              <a:cs typeface="Times New Roman"/>
            </a:endParaRPr>
          </a:p>
          <a:p>
            <a:pPr lvl="1" marL="789305" indent="-281940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SzPct val="79545"/>
              <a:buFont typeface="UnDotum"/>
              <a:buChar char=""/>
              <a:tabLst>
                <a:tab pos="789940" algn="l"/>
              </a:tabLst>
            </a:pPr>
            <a:r>
              <a:rPr dirty="0" sz="2200" spc="-5">
                <a:latin typeface="Times New Roman"/>
                <a:cs typeface="Times New Roman"/>
              </a:rPr>
              <a:t>linguagem </a:t>
            </a:r>
            <a:r>
              <a:rPr dirty="0" sz="2200">
                <a:latin typeface="Times New Roman"/>
                <a:cs typeface="Times New Roman"/>
              </a:rPr>
              <a:t>de </a:t>
            </a:r>
            <a:r>
              <a:rPr dirty="0" sz="2200" spc="-5">
                <a:latin typeface="Times New Roman"/>
                <a:cs typeface="Times New Roman"/>
              </a:rPr>
              <a:t>consulta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procedural</a:t>
            </a:r>
            <a:endParaRPr sz="2200">
              <a:latin typeface="Times New Roman"/>
              <a:cs typeface="Times New Roman"/>
            </a:endParaRPr>
          </a:p>
          <a:p>
            <a:pPr lvl="1" marL="789305" marR="548640" indent="-281940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SzPct val="79545"/>
              <a:buFont typeface="UnDotum"/>
              <a:buChar char=""/>
              <a:tabLst>
                <a:tab pos="789940" algn="l"/>
              </a:tabLst>
            </a:pPr>
            <a:r>
              <a:rPr dirty="0" sz="2200" spc="-5">
                <a:latin typeface="Times New Roman"/>
                <a:cs typeface="Times New Roman"/>
              </a:rPr>
              <a:t>composta </a:t>
            </a:r>
            <a:r>
              <a:rPr dirty="0" sz="2200">
                <a:latin typeface="Times New Roman"/>
                <a:cs typeface="Times New Roman"/>
              </a:rPr>
              <a:t>por um </a:t>
            </a:r>
            <a:r>
              <a:rPr dirty="0" sz="2200" spc="-5">
                <a:latin typeface="Times New Roman"/>
                <a:cs typeface="Times New Roman"/>
              </a:rPr>
              <a:t>conjunto </a:t>
            </a:r>
            <a:r>
              <a:rPr dirty="0" sz="2200">
                <a:latin typeface="Times New Roman"/>
                <a:cs typeface="Times New Roman"/>
              </a:rPr>
              <a:t>de </a:t>
            </a:r>
            <a:r>
              <a:rPr dirty="0" sz="2200" spc="-5">
                <a:latin typeface="Times New Roman"/>
                <a:cs typeface="Times New Roman"/>
              </a:rPr>
              <a:t>operações utilizadas para  manipular relações</a:t>
            </a:r>
            <a:endParaRPr sz="2200">
              <a:latin typeface="Times New Roman"/>
              <a:cs typeface="Times New Roman"/>
            </a:endParaRPr>
          </a:p>
          <a:p>
            <a:pPr marL="389255" indent="-339090">
              <a:lnSpc>
                <a:spcPct val="100000"/>
              </a:lnSpc>
              <a:spcBef>
                <a:spcPts val="610"/>
              </a:spcBef>
              <a:buClr>
                <a:srgbClr val="FF3300"/>
              </a:buClr>
              <a:buSzPct val="75000"/>
              <a:buFont typeface="UnDotum"/>
              <a:buChar char=""/>
              <a:tabLst>
                <a:tab pos="389890" algn="l"/>
              </a:tabLst>
            </a:pPr>
            <a:r>
              <a:rPr dirty="0" sz="2800" spc="-5">
                <a:latin typeface="Times New Roman"/>
                <a:cs typeface="Times New Roman"/>
              </a:rPr>
              <a:t>Operação </a:t>
            </a:r>
            <a:r>
              <a:rPr dirty="0" sz="2800">
                <a:latin typeface="Times New Roman"/>
                <a:cs typeface="Times New Roman"/>
              </a:rPr>
              <a:t>da </a:t>
            </a:r>
            <a:r>
              <a:rPr dirty="0" sz="2800" spc="-5">
                <a:latin typeface="Times New Roman"/>
                <a:cs typeface="Times New Roman"/>
              </a:rPr>
              <a:t>Álgebra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Relacional</a:t>
            </a:r>
            <a:endParaRPr sz="2800">
              <a:latin typeface="Times New Roman"/>
              <a:cs typeface="Times New Roman"/>
            </a:endParaRPr>
          </a:p>
          <a:p>
            <a:pPr lvl="1" marL="789305" marR="30480" indent="-281940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SzPct val="79545"/>
              <a:buFont typeface="UnDotum"/>
              <a:buChar char=""/>
              <a:tabLst>
                <a:tab pos="789940" algn="l"/>
              </a:tabLst>
            </a:pPr>
            <a:r>
              <a:rPr dirty="0" sz="2200" spc="-5">
                <a:latin typeface="Times New Roman"/>
                <a:cs typeface="Times New Roman"/>
              </a:rPr>
              <a:t>Definida sobre </a:t>
            </a:r>
            <a:r>
              <a:rPr dirty="0" sz="2200" spc="-10">
                <a:latin typeface="Times New Roman"/>
                <a:cs typeface="Times New Roman"/>
              </a:rPr>
              <a:t>uma </a:t>
            </a:r>
            <a:r>
              <a:rPr dirty="0" sz="2200">
                <a:latin typeface="Times New Roman"/>
                <a:cs typeface="Times New Roman"/>
              </a:rPr>
              <a:t>ou </a:t>
            </a:r>
            <a:r>
              <a:rPr dirty="0" sz="2200" spc="-10">
                <a:latin typeface="Times New Roman"/>
                <a:cs typeface="Times New Roman"/>
              </a:rPr>
              <a:t>mais relações, </a:t>
            </a:r>
            <a:r>
              <a:rPr dirty="0" sz="2200" spc="-5">
                <a:latin typeface="Times New Roman"/>
                <a:cs typeface="Times New Roman"/>
              </a:rPr>
              <a:t>resultando </a:t>
            </a:r>
            <a:r>
              <a:rPr dirty="0" sz="2200" spc="-10">
                <a:latin typeface="Times New Roman"/>
                <a:cs typeface="Times New Roman"/>
              </a:rPr>
              <a:t>sempre </a:t>
            </a:r>
            <a:r>
              <a:rPr dirty="0" sz="2200" spc="-5">
                <a:latin typeface="Times New Roman"/>
                <a:cs typeface="Times New Roman"/>
              </a:rPr>
              <a:t>em  uma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relação</a:t>
            </a:r>
            <a:endParaRPr sz="2200">
              <a:latin typeface="Times New Roman"/>
              <a:cs typeface="Times New Roman"/>
            </a:endParaRPr>
          </a:p>
          <a:p>
            <a:pPr marL="389255" indent="-339090">
              <a:lnSpc>
                <a:spcPct val="100000"/>
              </a:lnSpc>
              <a:spcBef>
                <a:spcPts val="610"/>
              </a:spcBef>
              <a:buClr>
                <a:srgbClr val="FF3300"/>
              </a:buClr>
              <a:buSzPct val="75000"/>
              <a:buFont typeface="UnDotum"/>
              <a:buChar char=""/>
              <a:tabLst>
                <a:tab pos="389890" algn="l"/>
              </a:tabLst>
            </a:pPr>
            <a:r>
              <a:rPr dirty="0" sz="2800" spc="-5">
                <a:latin typeface="Times New Roman"/>
                <a:cs typeface="Times New Roman"/>
              </a:rPr>
              <a:t>Expressão </a:t>
            </a:r>
            <a:r>
              <a:rPr dirty="0" sz="2800">
                <a:latin typeface="Times New Roman"/>
                <a:cs typeface="Times New Roman"/>
              </a:rPr>
              <a:t>da Álgebra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Relacional</a:t>
            </a:r>
            <a:endParaRPr sz="2800">
              <a:latin typeface="Times New Roman"/>
              <a:cs typeface="Times New Roman"/>
            </a:endParaRPr>
          </a:p>
          <a:p>
            <a:pPr lvl="1" marL="789305" indent="-281940">
              <a:lnSpc>
                <a:spcPct val="100000"/>
              </a:lnSpc>
              <a:spcBef>
                <a:spcPts val="509"/>
              </a:spcBef>
              <a:buClr>
                <a:srgbClr val="FF3300"/>
              </a:buClr>
              <a:buSzPct val="79545"/>
              <a:buFont typeface="UnDotum"/>
              <a:buChar char=""/>
              <a:tabLst>
                <a:tab pos="789940" algn="l"/>
                <a:tab pos="2077085" algn="l"/>
              </a:tabLst>
            </a:pPr>
            <a:r>
              <a:rPr dirty="0" sz="2200" spc="-5">
                <a:latin typeface="Times New Roman"/>
                <a:cs typeface="Times New Roman"/>
              </a:rPr>
              <a:t>Sequência	</a:t>
            </a:r>
            <a:r>
              <a:rPr dirty="0" sz="2200">
                <a:latin typeface="Times New Roman"/>
                <a:cs typeface="Times New Roman"/>
              </a:rPr>
              <a:t>de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operações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Álgebra</a:t>
            </a:r>
            <a:r>
              <a:rPr dirty="0" spc="-65"/>
              <a:t> </a:t>
            </a:r>
            <a:r>
              <a:rPr dirty="0" spc="-5"/>
              <a:t>Relacional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769" y="1429512"/>
            <a:ext cx="4587240" cy="47326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64490" indent="-339090">
              <a:lnSpc>
                <a:spcPct val="100000"/>
              </a:lnSpc>
              <a:spcBef>
                <a:spcPts val="459"/>
              </a:spcBef>
              <a:buClr>
                <a:srgbClr val="FF3300"/>
              </a:buClr>
              <a:buSzPct val="75000"/>
              <a:buFont typeface="UnDotum"/>
              <a:buChar char=""/>
              <a:tabLst>
                <a:tab pos="363855" algn="l"/>
                <a:tab pos="364490" algn="l"/>
              </a:tabLst>
            </a:pPr>
            <a:r>
              <a:rPr dirty="0" sz="2600" spc="-5">
                <a:latin typeface="Times New Roman"/>
                <a:cs typeface="Times New Roman"/>
              </a:rPr>
              <a:t>Operações sobre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conjuntos</a:t>
            </a:r>
            <a:endParaRPr sz="26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8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 spc="-5">
                <a:latin typeface="Times New Roman"/>
                <a:cs typeface="Times New Roman"/>
              </a:rPr>
              <a:t>União</a:t>
            </a:r>
            <a:endParaRPr sz="20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 spc="-5">
                <a:latin typeface="Times New Roman"/>
                <a:cs typeface="Times New Roman"/>
              </a:rPr>
              <a:t>União</a:t>
            </a:r>
            <a:r>
              <a:rPr dirty="0" sz="2000">
                <a:latin typeface="Times New Roman"/>
                <a:cs typeface="Times New Roman"/>
              </a:rPr>
              <a:t> Exclusiva</a:t>
            </a:r>
            <a:endParaRPr sz="20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 spc="-5">
                <a:latin typeface="Times New Roman"/>
                <a:cs typeface="Times New Roman"/>
              </a:rPr>
              <a:t>Interseção</a:t>
            </a:r>
            <a:endParaRPr sz="20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>
                <a:latin typeface="Times New Roman"/>
                <a:cs typeface="Times New Roman"/>
              </a:rPr>
              <a:t>Diferença</a:t>
            </a:r>
            <a:endParaRPr sz="20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8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>
                <a:latin typeface="Times New Roman"/>
                <a:cs typeface="Times New Roman"/>
              </a:rPr>
              <a:t>Produto </a:t>
            </a:r>
            <a:r>
              <a:rPr dirty="0" sz="2000" spc="-5">
                <a:latin typeface="Times New Roman"/>
                <a:cs typeface="Times New Roman"/>
              </a:rPr>
              <a:t>Cartesiano</a:t>
            </a:r>
            <a:endParaRPr sz="2000">
              <a:latin typeface="Times New Roman"/>
              <a:cs typeface="Times New Roman"/>
            </a:endParaRPr>
          </a:p>
          <a:p>
            <a:pPr marL="364490" indent="-339090">
              <a:lnSpc>
                <a:spcPct val="100000"/>
              </a:lnSpc>
              <a:spcBef>
                <a:spcPts val="300"/>
              </a:spcBef>
              <a:buClr>
                <a:srgbClr val="FF3300"/>
              </a:buClr>
              <a:buSzPct val="75000"/>
              <a:buFont typeface="UnDotum"/>
              <a:buChar char=""/>
              <a:tabLst>
                <a:tab pos="363855" algn="l"/>
                <a:tab pos="364490" algn="l"/>
              </a:tabLst>
            </a:pPr>
            <a:r>
              <a:rPr dirty="0" sz="2600" spc="-5">
                <a:latin typeface="Times New Roman"/>
                <a:cs typeface="Times New Roman"/>
              </a:rPr>
              <a:t>Operações Relacionais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Unárias</a:t>
            </a:r>
            <a:endParaRPr sz="26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 spc="-5">
                <a:latin typeface="Times New Roman"/>
                <a:cs typeface="Times New Roman"/>
              </a:rPr>
              <a:t>Seleção</a:t>
            </a:r>
            <a:endParaRPr sz="20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8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>
                <a:latin typeface="Times New Roman"/>
                <a:cs typeface="Times New Roman"/>
              </a:rPr>
              <a:t>Projeção</a:t>
            </a:r>
            <a:endParaRPr sz="20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 spc="-5">
                <a:latin typeface="Times New Roman"/>
                <a:cs typeface="Times New Roman"/>
              </a:rPr>
              <a:t>Rename</a:t>
            </a:r>
            <a:endParaRPr sz="2000">
              <a:latin typeface="Times New Roman"/>
              <a:cs typeface="Times New Roman"/>
            </a:endParaRPr>
          </a:p>
          <a:p>
            <a:pPr marL="364490" indent="-339090">
              <a:lnSpc>
                <a:spcPct val="100000"/>
              </a:lnSpc>
              <a:spcBef>
                <a:spcPts val="300"/>
              </a:spcBef>
              <a:buClr>
                <a:srgbClr val="FF3300"/>
              </a:buClr>
              <a:buSzPct val="75000"/>
              <a:buFont typeface="UnDotum"/>
              <a:buChar char=""/>
              <a:tabLst>
                <a:tab pos="363855" algn="l"/>
                <a:tab pos="364490" algn="l"/>
              </a:tabLst>
            </a:pPr>
            <a:r>
              <a:rPr dirty="0" sz="2600" spc="-5">
                <a:latin typeface="Times New Roman"/>
                <a:cs typeface="Times New Roman"/>
              </a:rPr>
              <a:t>Operações Relacionais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Binárias</a:t>
            </a:r>
            <a:endParaRPr sz="26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7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 spc="-5">
                <a:latin typeface="Times New Roman"/>
                <a:cs typeface="Times New Roman"/>
              </a:rPr>
              <a:t>Junção</a:t>
            </a:r>
            <a:endParaRPr sz="2000">
              <a:latin typeface="Times New Roman"/>
              <a:cs typeface="Times New Roman"/>
            </a:endParaRPr>
          </a:p>
          <a:p>
            <a:pPr lvl="1" marL="764540" indent="-281940">
              <a:lnSpc>
                <a:spcPct val="100000"/>
              </a:lnSpc>
              <a:spcBef>
                <a:spcPts val="280"/>
              </a:spcBef>
              <a:buClr>
                <a:srgbClr val="FF3300"/>
              </a:buClr>
              <a:buSzPct val="80000"/>
              <a:buFont typeface="UnDotum"/>
              <a:buChar char=""/>
              <a:tabLst>
                <a:tab pos="764540" algn="l"/>
              </a:tabLst>
            </a:pPr>
            <a:r>
              <a:rPr dirty="0" sz="2000" spc="-5">
                <a:latin typeface="Times New Roman"/>
                <a:cs typeface="Times New Roman"/>
              </a:rPr>
              <a:t>Divisão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870" y="751840"/>
            <a:ext cx="57581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/>
              <a:t>Álgebra Relacional </a:t>
            </a:r>
            <a:r>
              <a:rPr dirty="0" sz="2800"/>
              <a:t>-</a:t>
            </a:r>
            <a:r>
              <a:rPr dirty="0" sz="2800" spc="-50"/>
              <a:t> </a:t>
            </a:r>
            <a:r>
              <a:rPr dirty="0" sz="2800" spc="-5"/>
              <a:t>Resumo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609497" y="1258977"/>
            <a:ext cx="5959475" cy="5452745"/>
            <a:chOff x="1609497" y="1258977"/>
            <a:chExt cx="5959475" cy="5452745"/>
          </a:xfrm>
        </p:grpSpPr>
        <p:sp>
          <p:nvSpPr>
            <p:cNvPr id="4" name="object 4"/>
            <p:cNvSpPr/>
            <p:nvPr/>
          </p:nvSpPr>
          <p:spPr>
            <a:xfrm>
              <a:off x="1715036" y="1351711"/>
              <a:ext cx="5557837" cy="5210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19250" y="1268729"/>
              <a:ext cx="5939790" cy="5426710"/>
            </a:xfrm>
            <a:custGeom>
              <a:avLst/>
              <a:gdLst/>
              <a:ahLst/>
              <a:cxnLst/>
              <a:rect l="l" t="t" r="r" b="b"/>
              <a:pathLst>
                <a:path w="5939790" h="5426709">
                  <a:moveTo>
                    <a:pt x="5939790" y="0"/>
                  </a:moveTo>
                  <a:lnTo>
                    <a:pt x="5934710" y="0"/>
                  </a:lnTo>
                  <a:lnTo>
                    <a:pt x="5934710" y="5080"/>
                  </a:lnTo>
                  <a:lnTo>
                    <a:pt x="5934710" y="5421630"/>
                  </a:lnTo>
                  <a:lnTo>
                    <a:pt x="6350" y="5421630"/>
                  </a:lnTo>
                  <a:lnTo>
                    <a:pt x="6350" y="5080"/>
                  </a:lnTo>
                  <a:lnTo>
                    <a:pt x="5934710" y="5080"/>
                  </a:lnTo>
                  <a:lnTo>
                    <a:pt x="593471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5426710"/>
                  </a:lnTo>
                  <a:lnTo>
                    <a:pt x="6350" y="5426710"/>
                  </a:lnTo>
                  <a:lnTo>
                    <a:pt x="5934710" y="5426710"/>
                  </a:lnTo>
                  <a:lnTo>
                    <a:pt x="5939790" y="5426710"/>
                  </a:lnTo>
                  <a:lnTo>
                    <a:pt x="5939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14170" y="1263650"/>
              <a:ext cx="5949950" cy="5443220"/>
            </a:xfrm>
            <a:custGeom>
              <a:avLst/>
              <a:gdLst/>
              <a:ahLst/>
              <a:cxnLst/>
              <a:rect l="l" t="t" r="r" b="b"/>
              <a:pathLst>
                <a:path w="5949950" h="5443220">
                  <a:moveTo>
                    <a:pt x="0" y="0"/>
                  </a:moveTo>
                  <a:lnTo>
                    <a:pt x="5949950" y="0"/>
                  </a:lnTo>
                  <a:lnTo>
                    <a:pt x="5949950" y="5443220"/>
                  </a:lnTo>
                  <a:lnTo>
                    <a:pt x="0" y="544322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519" y="883920"/>
            <a:ext cx="6735445" cy="908050"/>
          </a:xfrm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12700" marR="5080" indent="1548130">
              <a:lnSpc>
                <a:spcPts val="3110"/>
              </a:lnSpc>
              <a:spcBef>
                <a:spcPts val="810"/>
              </a:spcBef>
            </a:pPr>
            <a:r>
              <a:rPr dirty="0" sz="3200" spc="-5">
                <a:solidFill>
                  <a:srgbClr val="000000"/>
                </a:solidFill>
              </a:rPr>
              <a:t>Banco de dados  </a:t>
            </a:r>
            <a:r>
              <a:rPr dirty="0" sz="3200">
                <a:solidFill>
                  <a:srgbClr val="000000"/>
                </a:solidFill>
              </a:rPr>
              <a:t>Arquitetura cliente -</a:t>
            </a:r>
            <a:r>
              <a:rPr dirty="0" sz="3200" spc="-80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servidor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319270" y="2915920"/>
            <a:ext cx="1347470" cy="1944370"/>
            <a:chOff x="4319270" y="2915920"/>
            <a:chExt cx="1347470" cy="1944370"/>
          </a:xfrm>
        </p:grpSpPr>
        <p:sp>
          <p:nvSpPr>
            <p:cNvPr id="4" name="object 4"/>
            <p:cNvSpPr/>
            <p:nvPr/>
          </p:nvSpPr>
          <p:spPr>
            <a:xfrm>
              <a:off x="4319270" y="2915920"/>
              <a:ext cx="1347470" cy="1944370"/>
            </a:xfrm>
            <a:custGeom>
              <a:avLst/>
              <a:gdLst/>
              <a:ahLst/>
              <a:cxnLst/>
              <a:rect l="l" t="t" r="r" b="b"/>
              <a:pathLst>
                <a:path w="1347470" h="1944370">
                  <a:moveTo>
                    <a:pt x="674369" y="0"/>
                  </a:moveTo>
                  <a:lnTo>
                    <a:pt x="614836" y="1563"/>
                  </a:lnTo>
                  <a:lnTo>
                    <a:pt x="555738" y="6128"/>
                  </a:lnTo>
                  <a:lnTo>
                    <a:pt x="497485" y="13505"/>
                  </a:lnTo>
                  <a:lnTo>
                    <a:pt x="440487" y="23504"/>
                  </a:lnTo>
                  <a:lnTo>
                    <a:pt x="385153" y="35937"/>
                  </a:lnTo>
                  <a:lnTo>
                    <a:pt x="331893" y="50614"/>
                  </a:lnTo>
                  <a:lnTo>
                    <a:pt x="281116" y="67347"/>
                  </a:lnTo>
                  <a:lnTo>
                    <a:pt x="233232" y="85945"/>
                  </a:lnTo>
                  <a:lnTo>
                    <a:pt x="188649" y="106220"/>
                  </a:lnTo>
                  <a:lnTo>
                    <a:pt x="147778" y="127982"/>
                  </a:lnTo>
                  <a:lnTo>
                    <a:pt x="111028" y="151042"/>
                  </a:lnTo>
                  <a:lnTo>
                    <a:pt x="78809" y="175211"/>
                  </a:lnTo>
                  <a:lnTo>
                    <a:pt x="29599" y="226120"/>
                  </a:lnTo>
                  <a:lnTo>
                    <a:pt x="3425" y="279194"/>
                  </a:lnTo>
                  <a:lnTo>
                    <a:pt x="0" y="306069"/>
                  </a:lnTo>
                  <a:lnTo>
                    <a:pt x="0" y="1638299"/>
                  </a:lnTo>
                  <a:lnTo>
                    <a:pt x="13428" y="1691888"/>
                  </a:lnTo>
                  <a:lnTo>
                    <a:pt x="51529" y="1744069"/>
                  </a:lnTo>
                  <a:lnTo>
                    <a:pt x="111028" y="1793327"/>
                  </a:lnTo>
                  <a:lnTo>
                    <a:pt x="147778" y="1816387"/>
                  </a:lnTo>
                  <a:lnTo>
                    <a:pt x="188649" y="1838149"/>
                  </a:lnTo>
                  <a:lnTo>
                    <a:pt x="233232" y="1858424"/>
                  </a:lnTo>
                  <a:lnTo>
                    <a:pt x="281116" y="1877022"/>
                  </a:lnTo>
                  <a:lnTo>
                    <a:pt x="331893" y="1893755"/>
                  </a:lnTo>
                  <a:lnTo>
                    <a:pt x="385153" y="1908432"/>
                  </a:lnTo>
                  <a:lnTo>
                    <a:pt x="440487" y="1920865"/>
                  </a:lnTo>
                  <a:lnTo>
                    <a:pt x="497485" y="1930864"/>
                  </a:lnTo>
                  <a:lnTo>
                    <a:pt x="555738" y="1938241"/>
                  </a:lnTo>
                  <a:lnTo>
                    <a:pt x="614836" y="1942806"/>
                  </a:lnTo>
                  <a:lnTo>
                    <a:pt x="674369" y="1944369"/>
                  </a:lnTo>
                  <a:lnTo>
                    <a:pt x="733692" y="1942806"/>
                  </a:lnTo>
                  <a:lnTo>
                    <a:pt x="792604" y="1938241"/>
                  </a:lnTo>
                  <a:lnTo>
                    <a:pt x="850693" y="1930864"/>
                  </a:lnTo>
                  <a:lnTo>
                    <a:pt x="907550" y="1920865"/>
                  </a:lnTo>
                  <a:lnTo>
                    <a:pt x="962763" y="1908432"/>
                  </a:lnTo>
                  <a:lnTo>
                    <a:pt x="1015920" y="1893755"/>
                  </a:lnTo>
                  <a:lnTo>
                    <a:pt x="1066612" y="1877022"/>
                  </a:lnTo>
                  <a:lnTo>
                    <a:pt x="1114426" y="1858424"/>
                  </a:lnTo>
                  <a:lnTo>
                    <a:pt x="1158952" y="1838149"/>
                  </a:lnTo>
                  <a:lnTo>
                    <a:pt x="1199779" y="1816387"/>
                  </a:lnTo>
                  <a:lnTo>
                    <a:pt x="1236496" y="1793327"/>
                  </a:lnTo>
                  <a:lnTo>
                    <a:pt x="1268692" y="1769158"/>
                  </a:lnTo>
                  <a:lnTo>
                    <a:pt x="1317877" y="1718249"/>
                  </a:lnTo>
                  <a:lnTo>
                    <a:pt x="1344044" y="1665175"/>
                  </a:lnTo>
                  <a:lnTo>
                    <a:pt x="1347469" y="1638299"/>
                  </a:lnTo>
                  <a:lnTo>
                    <a:pt x="1347469" y="306069"/>
                  </a:lnTo>
                  <a:lnTo>
                    <a:pt x="1334043" y="252481"/>
                  </a:lnTo>
                  <a:lnTo>
                    <a:pt x="1295956" y="200300"/>
                  </a:lnTo>
                  <a:lnTo>
                    <a:pt x="1236496" y="151042"/>
                  </a:lnTo>
                  <a:lnTo>
                    <a:pt x="1199779" y="127982"/>
                  </a:lnTo>
                  <a:lnTo>
                    <a:pt x="1158952" y="106220"/>
                  </a:lnTo>
                  <a:lnTo>
                    <a:pt x="1114426" y="85945"/>
                  </a:lnTo>
                  <a:lnTo>
                    <a:pt x="1066612" y="67347"/>
                  </a:lnTo>
                  <a:lnTo>
                    <a:pt x="1015920" y="50614"/>
                  </a:lnTo>
                  <a:lnTo>
                    <a:pt x="962763" y="35937"/>
                  </a:lnTo>
                  <a:lnTo>
                    <a:pt x="907550" y="23504"/>
                  </a:lnTo>
                  <a:lnTo>
                    <a:pt x="850693" y="13505"/>
                  </a:lnTo>
                  <a:lnTo>
                    <a:pt x="792604" y="6128"/>
                  </a:lnTo>
                  <a:lnTo>
                    <a:pt x="733692" y="1563"/>
                  </a:lnTo>
                  <a:lnTo>
                    <a:pt x="67436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19270" y="2915920"/>
              <a:ext cx="1347470" cy="1944370"/>
            </a:xfrm>
            <a:custGeom>
              <a:avLst/>
              <a:gdLst/>
              <a:ahLst/>
              <a:cxnLst/>
              <a:rect l="l" t="t" r="r" b="b"/>
              <a:pathLst>
                <a:path w="1347470" h="1944370">
                  <a:moveTo>
                    <a:pt x="0" y="306069"/>
                  </a:moveTo>
                  <a:lnTo>
                    <a:pt x="13428" y="252481"/>
                  </a:lnTo>
                  <a:lnTo>
                    <a:pt x="51529" y="200300"/>
                  </a:lnTo>
                  <a:lnTo>
                    <a:pt x="111028" y="151042"/>
                  </a:lnTo>
                  <a:lnTo>
                    <a:pt x="147778" y="127982"/>
                  </a:lnTo>
                  <a:lnTo>
                    <a:pt x="188649" y="106220"/>
                  </a:lnTo>
                  <a:lnTo>
                    <a:pt x="233232" y="85945"/>
                  </a:lnTo>
                  <a:lnTo>
                    <a:pt x="281116" y="67347"/>
                  </a:lnTo>
                  <a:lnTo>
                    <a:pt x="331893" y="50614"/>
                  </a:lnTo>
                  <a:lnTo>
                    <a:pt x="385153" y="35937"/>
                  </a:lnTo>
                  <a:lnTo>
                    <a:pt x="440487" y="23504"/>
                  </a:lnTo>
                  <a:lnTo>
                    <a:pt x="497485" y="13505"/>
                  </a:lnTo>
                  <a:lnTo>
                    <a:pt x="555738" y="6128"/>
                  </a:lnTo>
                  <a:lnTo>
                    <a:pt x="614836" y="1563"/>
                  </a:lnTo>
                  <a:lnTo>
                    <a:pt x="674369" y="0"/>
                  </a:lnTo>
                  <a:lnTo>
                    <a:pt x="733692" y="1563"/>
                  </a:lnTo>
                  <a:lnTo>
                    <a:pt x="792604" y="6128"/>
                  </a:lnTo>
                  <a:lnTo>
                    <a:pt x="850693" y="13505"/>
                  </a:lnTo>
                  <a:lnTo>
                    <a:pt x="907550" y="23504"/>
                  </a:lnTo>
                  <a:lnTo>
                    <a:pt x="962763" y="35937"/>
                  </a:lnTo>
                  <a:lnTo>
                    <a:pt x="1015920" y="50614"/>
                  </a:lnTo>
                  <a:lnTo>
                    <a:pt x="1066612" y="67347"/>
                  </a:lnTo>
                  <a:lnTo>
                    <a:pt x="1114426" y="85945"/>
                  </a:lnTo>
                  <a:lnTo>
                    <a:pt x="1158952" y="106220"/>
                  </a:lnTo>
                  <a:lnTo>
                    <a:pt x="1199779" y="127982"/>
                  </a:lnTo>
                  <a:lnTo>
                    <a:pt x="1236496" y="151042"/>
                  </a:lnTo>
                  <a:lnTo>
                    <a:pt x="1268692" y="175211"/>
                  </a:lnTo>
                  <a:lnTo>
                    <a:pt x="1317877" y="226120"/>
                  </a:lnTo>
                  <a:lnTo>
                    <a:pt x="1344044" y="279194"/>
                  </a:lnTo>
                  <a:lnTo>
                    <a:pt x="1347469" y="306069"/>
                  </a:lnTo>
                  <a:lnTo>
                    <a:pt x="1347469" y="1638299"/>
                  </a:lnTo>
                  <a:lnTo>
                    <a:pt x="1334043" y="1691888"/>
                  </a:lnTo>
                  <a:lnTo>
                    <a:pt x="1295956" y="1744069"/>
                  </a:lnTo>
                  <a:lnTo>
                    <a:pt x="1236496" y="1793327"/>
                  </a:lnTo>
                  <a:lnTo>
                    <a:pt x="1199779" y="1816387"/>
                  </a:lnTo>
                  <a:lnTo>
                    <a:pt x="1158952" y="1838149"/>
                  </a:lnTo>
                  <a:lnTo>
                    <a:pt x="1114426" y="1858424"/>
                  </a:lnTo>
                  <a:lnTo>
                    <a:pt x="1066612" y="1877022"/>
                  </a:lnTo>
                  <a:lnTo>
                    <a:pt x="1015920" y="1893755"/>
                  </a:lnTo>
                  <a:lnTo>
                    <a:pt x="962763" y="1908432"/>
                  </a:lnTo>
                  <a:lnTo>
                    <a:pt x="907550" y="1920865"/>
                  </a:lnTo>
                  <a:lnTo>
                    <a:pt x="850693" y="1930864"/>
                  </a:lnTo>
                  <a:lnTo>
                    <a:pt x="792604" y="1938241"/>
                  </a:lnTo>
                  <a:lnTo>
                    <a:pt x="733692" y="1942806"/>
                  </a:lnTo>
                  <a:lnTo>
                    <a:pt x="674369" y="1944369"/>
                  </a:lnTo>
                  <a:lnTo>
                    <a:pt x="614836" y="1942806"/>
                  </a:lnTo>
                  <a:lnTo>
                    <a:pt x="555738" y="1938241"/>
                  </a:lnTo>
                  <a:lnTo>
                    <a:pt x="497485" y="1930864"/>
                  </a:lnTo>
                  <a:lnTo>
                    <a:pt x="440487" y="1920865"/>
                  </a:lnTo>
                  <a:lnTo>
                    <a:pt x="385153" y="1908432"/>
                  </a:lnTo>
                  <a:lnTo>
                    <a:pt x="331893" y="1893755"/>
                  </a:lnTo>
                  <a:lnTo>
                    <a:pt x="281116" y="1877022"/>
                  </a:lnTo>
                  <a:lnTo>
                    <a:pt x="233232" y="1858424"/>
                  </a:lnTo>
                  <a:lnTo>
                    <a:pt x="188649" y="1838149"/>
                  </a:lnTo>
                  <a:lnTo>
                    <a:pt x="147778" y="1816387"/>
                  </a:lnTo>
                  <a:lnTo>
                    <a:pt x="111028" y="1793327"/>
                  </a:lnTo>
                  <a:lnTo>
                    <a:pt x="78809" y="1769158"/>
                  </a:lnTo>
                  <a:lnTo>
                    <a:pt x="29599" y="1718249"/>
                  </a:lnTo>
                  <a:lnTo>
                    <a:pt x="3425" y="1665175"/>
                  </a:lnTo>
                  <a:lnTo>
                    <a:pt x="0" y="1638299"/>
                  </a:lnTo>
                  <a:lnTo>
                    <a:pt x="0" y="306069"/>
                  </a:lnTo>
                  <a:close/>
                </a:path>
                <a:path w="1347470" h="1944370">
                  <a:moveTo>
                    <a:pt x="0" y="0"/>
                  </a:moveTo>
                  <a:lnTo>
                    <a:pt x="0" y="0"/>
                  </a:lnTo>
                </a:path>
                <a:path w="1347470" h="1944370">
                  <a:moveTo>
                    <a:pt x="1347469" y="1944369"/>
                  </a:moveTo>
                  <a:lnTo>
                    <a:pt x="1347469" y="1944369"/>
                  </a:lnTo>
                </a:path>
              </a:pathLst>
            </a:custGeom>
            <a:ln w="3175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19270" y="3221990"/>
              <a:ext cx="1347470" cy="306070"/>
            </a:xfrm>
            <a:custGeom>
              <a:avLst/>
              <a:gdLst/>
              <a:ahLst/>
              <a:cxnLst/>
              <a:rect l="l" t="t" r="r" b="b"/>
              <a:pathLst>
                <a:path w="1347470" h="306070">
                  <a:moveTo>
                    <a:pt x="1347469" y="0"/>
                  </a:moveTo>
                  <a:lnTo>
                    <a:pt x="0" y="0"/>
                  </a:lnTo>
                  <a:lnTo>
                    <a:pt x="3425" y="26875"/>
                  </a:lnTo>
                  <a:lnTo>
                    <a:pt x="29599" y="79949"/>
                  </a:lnTo>
                  <a:lnTo>
                    <a:pt x="78809" y="130858"/>
                  </a:lnTo>
                  <a:lnTo>
                    <a:pt x="111028" y="155027"/>
                  </a:lnTo>
                  <a:lnTo>
                    <a:pt x="147778" y="178087"/>
                  </a:lnTo>
                  <a:lnTo>
                    <a:pt x="188649" y="199849"/>
                  </a:lnTo>
                  <a:lnTo>
                    <a:pt x="233232" y="220124"/>
                  </a:lnTo>
                  <a:lnTo>
                    <a:pt x="281116" y="238722"/>
                  </a:lnTo>
                  <a:lnTo>
                    <a:pt x="331893" y="255455"/>
                  </a:lnTo>
                  <a:lnTo>
                    <a:pt x="385153" y="270132"/>
                  </a:lnTo>
                  <a:lnTo>
                    <a:pt x="440487" y="282565"/>
                  </a:lnTo>
                  <a:lnTo>
                    <a:pt x="497485" y="292564"/>
                  </a:lnTo>
                  <a:lnTo>
                    <a:pt x="555738" y="299941"/>
                  </a:lnTo>
                  <a:lnTo>
                    <a:pt x="614836" y="304506"/>
                  </a:lnTo>
                  <a:lnTo>
                    <a:pt x="674369" y="306070"/>
                  </a:lnTo>
                  <a:lnTo>
                    <a:pt x="733692" y="304506"/>
                  </a:lnTo>
                  <a:lnTo>
                    <a:pt x="792604" y="299941"/>
                  </a:lnTo>
                  <a:lnTo>
                    <a:pt x="850693" y="292564"/>
                  </a:lnTo>
                  <a:lnTo>
                    <a:pt x="907550" y="282565"/>
                  </a:lnTo>
                  <a:lnTo>
                    <a:pt x="962763" y="270132"/>
                  </a:lnTo>
                  <a:lnTo>
                    <a:pt x="1015920" y="255455"/>
                  </a:lnTo>
                  <a:lnTo>
                    <a:pt x="1066612" y="238722"/>
                  </a:lnTo>
                  <a:lnTo>
                    <a:pt x="1114426" y="220124"/>
                  </a:lnTo>
                  <a:lnTo>
                    <a:pt x="1158952" y="199849"/>
                  </a:lnTo>
                  <a:lnTo>
                    <a:pt x="1199779" y="178087"/>
                  </a:lnTo>
                  <a:lnTo>
                    <a:pt x="1236496" y="155027"/>
                  </a:lnTo>
                  <a:lnTo>
                    <a:pt x="1268692" y="130858"/>
                  </a:lnTo>
                  <a:lnTo>
                    <a:pt x="1317877" y="79949"/>
                  </a:lnTo>
                  <a:lnTo>
                    <a:pt x="1344044" y="26875"/>
                  </a:lnTo>
                  <a:lnTo>
                    <a:pt x="134746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19270" y="2915920"/>
              <a:ext cx="1347470" cy="1944370"/>
            </a:xfrm>
            <a:custGeom>
              <a:avLst/>
              <a:gdLst/>
              <a:ahLst/>
              <a:cxnLst/>
              <a:rect l="l" t="t" r="r" b="b"/>
              <a:pathLst>
                <a:path w="1347470" h="1944370">
                  <a:moveTo>
                    <a:pt x="0" y="306069"/>
                  </a:moveTo>
                  <a:lnTo>
                    <a:pt x="13428" y="359658"/>
                  </a:lnTo>
                  <a:lnTo>
                    <a:pt x="51529" y="411839"/>
                  </a:lnTo>
                  <a:lnTo>
                    <a:pt x="111028" y="461097"/>
                  </a:lnTo>
                  <a:lnTo>
                    <a:pt x="147778" y="484157"/>
                  </a:lnTo>
                  <a:lnTo>
                    <a:pt x="188649" y="505919"/>
                  </a:lnTo>
                  <a:lnTo>
                    <a:pt x="233232" y="526194"/>
                  </a:lnTo>
                  <a:lnTo>
                    <a:pt x="281116" y="544792"/>
                  </a:lnTo>
                  <a:lnTo>
                    <a:pt x="331893" y="561525"/>
                  </a:lnTo>
                  <a:lnTo>
                    <a:pt x="385153" y="576202"/>
                  </a:lnTo>
                  <a:lnTo>
                    <a:pt x="440487" y="588635"/>
                  </a:lnTo>
                  <a:lnTo>
                    <a:pt x="497485" y="598634"/>
                  </a:lnTo>
                  <a:lnTo>
                    <a:pt x="555738" y="606011"/>
                  </a:lnTo>
                  <a:lnTo>
                    <a:pt x="614836" y="610576"/>
                  </a:lnTo>
                  <a:lnTo>
                    <a:pt x="674369" y="612139"/>
                  </a:lnTo>
                  <a:lnTo>
                    <a:pt x="733692" y="610576"/>
                  </a:lnTo>
                  <a:lnTo>
                    <a:pt x="792604" y="606011"/>
                  </a:lnTo>
                  <a:lnTo>
                    <a:pt x="850693" y="598634"/>
                  </a:lnTo>
                  <a:lnTo>
                    <a:pt x="907550" y="588635"/>
                  </a:lnTo>
                  <a:lnTo>
                    <a:pt x="962763" y="576202"/>
                  </a:lnTo>
                  <a:lnTo>
                    <a:pt x="1015920" y="561525"/>
                  </a:lnTo>
                  <a:lnTo>
                    <a:pt x="1066612" y="544792"/>
                  </a:lnTo>
                  <a:lnTo>
                    <a:pt x="1114426" y="526194"/>
                  </a:lnTo>
                  <a:lnTo>
                    <a:pt x="1158952" y="505919"/>
                  </a:lnTo>
                  <a:lnTo>
                    <a:pt x="1199779" y="484157"/>
                  </a:lnTo>
                  <a:lnTo>
                    <a:pt x="1236496" y="461097"/>
                  </a:lnTo>
                  <a:lnTo>
                    <a:pt x="1268692" y="436928"/>
                  </a:lnTo>
                  <a:lnTo>
                    <a:pt x="1317877" y="386019"/>
                  </a:lnTo>
                  <a:lnTo>
                    <a:pt x="1344044" y="332945"/>
                  </a:lnTo>
                  <a:lnTo>
                    <a:pt x="1347469" y="306069"/>
                  </a:lnTo>
                </a:path>
                <a:path w="1347470" h="1944370">
                  <a:moveTo>
                    <a:pt x="0" y="0"/>
                  </a:moveTo>
                  <a:lnTo>
                    <a:pt x="0" y="0"/>
                  </a:lnTo>
                </a:path>
                <a:path w="1347470" h="1944370">
                  <a:moveTo>
                    <a:pt x="1347469" y="1944369"/>
                  </a:moveTo>
                  <a:lnTo>
                    <a:pt x="1347469" y="1944369"/>
                  </a:lnTo>
                </a:path>
              </a:pathLst>
            </a:custGeom>
            <a:ln w="3175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574540" y="3845559"/>
            <a:ext cx="836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G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3580" y="2284505"/>
            <a:ext cx="3472179" cy="4123054"/>
            <a:chOff x="703580" y="2284505"/>
            <a:chExt cx="3472179" cy="4123054"/>
          </a:xfrm>
        </p:grpSpPr>
        <p:sp>
          <p:nvSpPr>
            <p:cNvPr id="10" name="object 10"/>
            <p:cNvSpPr/>
            <p:nvPr/>
          </p:nvSpPr>
          <p:spPr>
            <a:xfrm>
              <a:off x="728144" y="2284505"/>
              <a:ext cx="393038" cy="990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71980" y="3270250"/>
              <a:ext cx="2012949" cy="1409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7790" y="2843530"/>
              <a:ext cx="2659380" cy="750570"/>
            </a:xfrm>
            <a:custGeom>
              <a:avLst/>
              <a:gdLst/>
              <a:ahLst/>
              <a:cxnLst/>
              <a:rect l="l" t="t" r="r" b="b"/>
              <a:pathLst>
                <a:path w="2659379" h="750570">
                  <a:moveTo>
                    <a:pt x="0" y="0"/>
                  </a:moveTo>
                  <a:lnTo>
                    <a:pt x="2659380" y="7505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05580" y="353949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29210" y="0"/>
                  </a:moveTo>
                  <a:lnTo>
                    <a:pt x="0" y="104140"/>
                  </a:lnTo>
                  <a:lnTo>
                    <a:pt x="170180" y="96520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95400" y="3902710"/>
              <a:ext cx="2734310" cy="957580"/>
            </a:xfrm>
            <a:custGeom>
              <a:avLst/>
              <a:gdLst/>
              <a:ahLst/>
              <a:cxnLst/>
              <a:rect l="l" t="t" r="r" b="b"/>
              <a:pathLst>
                <a:path w="2734310" h="957579">
                  <a:moveTo>
                    <a:pt x="0" y="957579"/>
                  </a:moveTo>
                  <a:lnTo>
                    <a:pt x="27343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05580" y="385191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170180" y="0"/>
                  </a:moveTo>
                  <a:lnTo>
                    <a:pt x="0" y="2539"/>
                  </a:lnTo>
                  <a:lnTo>
                    <a:pt x="35560" y="104139"/>
                  </a:lnTo>
                  <a:lnTo>
                    <a:pt x="170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28144" y="4335555"/>
              <a:ext cx="393038" cy="990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9414" y="5416325"/>
              <a:ext cx="393038" cy="990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53160" y="4077970"/>
              <a:ext cx="2890520" cy="1789430"/>
            </a:xfrm>
            <a:custGeom>
              <a:avLst/>
              <a:gdLst/>
              <a:ahLst/>
              <a:cxnLst/>
              <a:rect l="l" t="t" r="r" b="b"/>
              <a:pathLst>
                <a:path w="2890520" h="1789429">
                  <a:moveTo>
                    <a:pt x="0" y="1789429"/>
                  </a:moveTo>
                  <a:lnTo>
                    <a:pt x="28905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009389" y="3995420"/>
              <a:ext cx="166370" cy="132080"/>
            </a:xfrm>
            <a:custGeom>
              <a:avLst/>
              <a:gdLst/>
              <a:ahLst/>
              <a:cxnLst/>
              <a:rect l="l" t="t" r="r" b="b"/>
              <a:pathLst>
                <a:path w="166370" h="132079">
                  <a:moveTo>
                    <a:pt x="166370" y="0"/>
                  </a:moveTo>
                  <a:lnTo>
                    <a:pt x="0" y="39369"/>
                  </a:lnTo>
                  <a:lnTo>
                    <a:pt x="57150" y="132079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03580" y="3204210"/>
              <a:ext cx="448309" cy="10426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295400" y="3783330"/>
              <a:ext cx="2725420" cy="68580"/>
            </a:xfrm>
            <a:custGeom>
              <a:avLst/>
              <a:gdLst/>
              <a:ahLst/>
              <a:cxnLst/>
              <a:rect l="l" t="t" r="r" b="b"/>
              <a:pathLst>
                <a:path w="2725420" h="68579">
                  <a:moveTo>
                    <a:pt x="0" y="68580"/>
                  </a:moveTo>
                  <a:lnTo>
                    <a:pt x="2725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11930" y="3729990"/>
              <a:ext cx="163830" cy="107950"/>
            </a:xfrm>
            <a:custGeom>
              <a:avLst/>
              <a:gdLst/>
              <a:ahLst/>
              <a:cxnLst/>
              <a:rect l="l" t="t" r="r" b="b"/>
              <a:pathLst>
                <a:path w="163829" h="107950">
                  <a:moveTo>
                    <a:pt x="0" y="0"/>
                  </a:moveTo>
                  <a:lnTo>
                    <a:pt x="3810" y="107950"/>
                  </a:lnTo>
                  <a:lnTo>
                    <a:pt x="163830" y="49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624319" y="2556510"/>
            <a:ext cx="1728470" cy="575310"/>
            <a:chOff x="6624319" y="2556510"/>
            <a:chExt cx="1728470" cy="575310"/>
          </a:xfrm>
        </p:grpSpPr>
        <p:sp>
          <p:nvSpPr>
            <p:cNvPr id="24" name="object 24"/>
            <p:cNvSpPr/>
            <p:nvPr/>
          </p:nvSpPr>
          <p:spPr>
            <a:xfrm>
              <a:off x="6624319" y="2556510"/>
              <a:ext cx="1728470" cy="575310"/>
            </a:xfrm>
            <a:custGeom>
              <a:avLst/>
              <a:gdLst/>
              <a:ahLst/>
              <a:cxnLst/>
              <a:rect l="l" t="t" r="r" b="b"/>
              <a:pathLst>
                <a:path w="1728470" h="575310">
                  <a:moveTo>
                    <a:pt x="0" y="0"/>
                  </a:moveTo>
                  <a:lnTo>
                    <a:pt x="1728470" y="0"/>
                  </a:lnTo>
                  <a:lnTo>
                    <a:pt x="1728470" y="575310"/>
                  </a:lnTo>
                  <a:lnTo>
                    <a:pt x="0" y="575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624319" y="2556510"/>
              <a:ext cx="1728470" cy="575310"/>
            </a:xfrm>
            <a:custGeom>
              <a:avLst/>
              <a:gdLst/>
              <a:ahLst/>
              <a:cxnLst/>
              <a:rect l="l" t="t" r="r" b="b"/>
              <a:pathLst>
                <a:path w="1728470" h="575310">
                  <a:moveTo>
                    <a:pt x="0" y="0"/>
                  </a:moveTo>
                  <a:lnTo>
                    <a:pt x="1728470" y="0"/>
                  </a:lnTo>
                  <a:lnTo>
                    <a:pt x="1728470" y="575310"/>
                  </a:lnTo>
                  <a:lnTo>
                    <a:pt x="0" y="575310"/>
                  </a:lnTo>
                  <a:lnTo>
                    <a:pt x="0" y="0"/>
                  </a:lnTo>
                  <a:close/>
                </a:path>
                <a:path w="1728470" h="575310">
                  <a:moveTo>
                    <a:pt x="0" y="0"/>
                  </a:moveTo>
                  <a:lnTo>
                    <a:pt x="0" y="0"/>
                  </a:lnTo>
                </a:path>
                <a:path w="1728470" h="575310">
                  <a:moveTo>
                    <a:pt x="1728470" y="575310"/>
                  </a:moveTo>
                  <a:lnTo>
                    <a:pt x="1728470" y="575310"/>
                  </a:lnTo>
                </a:path>
                <a:path w="1728470" h="575310">
                  <a:moveTo>
                    <a:pt x="337820" y="0"/>
                  </a:moveTo>
                  <a:lnTo>
                    <a:pt x="337820" y="575310"/>
                  </a:lnTo>
                </a:path>
                <a:path w="1728470" h="575310">
                  <a:moveTo>
                    <a:pt x="0" y="0"/>
                  </a:moveTo>
                  <a:lnTo>
                    <a:pt x="0" y="0"/>
                  </a:lnTo>
                </a:path>
                <a:path w="1728470" h="575310">
                  <a:moveTo>
                    <a:pt x="1728470" y="575310"/>
                  </a:moveTo>
                  <a:lnTo>
                    <a:pt x="1728470" y="575310"/>
                  </a:lnTo>
                </a:path>
                <a:path w="1728470" h="575310">
                  <a:moveTo>
                    <a:pt x="0" y="111760"/>
                  </a:moveTo>
                  <a:lnTo>
                    <a:pt x="1728470" y="111760"/>
                  </a:lnTo>
                </a:path>
                <a:path w="1728470" h="575310">
                  <a:moveTo>
                    <a:pt x="0" y="0"/>
                  </a:moveTo>
                  <a:lnTo>
                    <a:pt x="0" y="0"/>
                  </a:lnTo>
                </a:path>
                <a:path w="1728470" h="575310">
                  <a:moveTo>
                    <a:pt x="1728470" y="575310"/>
                  </a:moveTo>
                  <a:lnTo>
                    <a:pt x="1728470" y="57531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962140" y="2668270"/>
            <a:ext cx="1390650" cy="463550"/>
          </a:xfrm>
          <a:prstGeom prst="rect">
            <a:avLst/>
          </a:prstGeom>
          <a:solidFill>
            <a:srgbClr val="3333FF"/>
          </a:solidFill>
          <a:ln w="3175">
            <a:solidFill>
              <a:srgbClr val="0000CC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390"/>
              </a:spcBef>
            </a:pP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Vegetação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624319" y="3276600"/>
          <a:ext cx="1728470" cy="575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0"/>
                <a:gridCol w="1390650"/>
              </a:tblGrid>
              <a:tr h="1130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CC"/>
                      </a:solidFill>
                      <a:prstDash val="solid"/>
                    </a:lnL>
                    <a:lnR w="3175">
                      <a:solidFill>
                        <a:srgbClr val="0000CC"/>
                      </a:solidFill>
                      <a:prstDash val="solid"/>
                    </a:lnR>
                    <a:lnT w="3175">
                      <a:solidFill>
                        <a:srgbClr val="0000CC"/>
                      </a:solidFill>
                      <a:prstDash val="solid"/>
                    </a:lnT>
                    <a:lnB w="3175">
                      <a:solidFill>
                        <a:srgbClr val="0000CC"/>
                      </a:solidFill>
                      <a:prstDash val="soli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CC"/>
                      </a:solidFill>
                      <a:prstDash val="solid"/>
                    </a:lnL>
                    <a:lnR w="3175">
                      <a:solidFill>
                        <a:srgbClr val="0000CC"/>
                      </a:solidFill>
                      <a:prstDash val="solid"/>
                    </a:lnR>
                    <a:lnT w="3175">
                      <a:solidFill>
                        <a:srgbClr val="0000CC"/>
                      </a:solidFill>
                      <a:prstDash val="solid"/>
                    </a:lnT>
                    <a:lnB w="3175">
                      <a:solidFill>
                        <a:srgbClr val="0000CC"/>
                      </a:solidFill>
                      <a:prstDash val="solid"/>
                    </a:lnB>
                    <a:solidFill>
                      <a:srgbClr val="3333FF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CC"/>
                      </a:solidFill>
                      <a:prstDash val="solid"/>
                    </a:lnL>
                    <a:lnR w="3175">
                      <a:solidFill>
                        <a:srgbClr val="0000CC"/>
                      </a:solidFill>
                      <a:prstDash val="solid"/>
                    </a:lnR>
                    <a:lnT w="3175">
                      <a:solidFill>
                        <a:srgbClr val="0000CC"/>
                      </a:solidFill>
                      <a:prstDash val="solid"/>
                    </a:lnT>
                    <a:lnB w="3175">
                      <a:solidFill>
                        <a:srgbClr val="0000CC"/>
                      </a:solidFill>
                      <a:prstDash val="soli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Ruas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3175">
                      <a:solidFill>
                        <a:srgbClr val="0000CC"/>
                      </a:solidFill>
                      <a:prstDash val="solid"/>
                    </a:lnL>
                    <a:lnR w="3175">
                      <a:solidFill>
                        <a:srgbClr val="0000CC"/>
                      </a:solidFill>
                      <a:prstDash val="solid"/>
                    </a:lnR>
                    <a:lnT w="3175">
                      <a:solidFill>
                        <a:srgbClr val="0000CC"/>
                      </a:solidFill>
                      <a:prstDash val="solid"/>
                    </a:lnT>
                    <a:lnB w="3175">
                      <a:solidFill>
                        <a:srgbClr val="0000CC"/>
                      </a:solidFill>
                      <a:prstDash val="solid"/>
                    </a:lnB>
                    <a:solidFill>
                      <a:srgbClr val="3333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624319" y="3996690"/>
          <a:ext cx="1746885" cy="57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"/>
                <a:gridCol w="1407795"/>
              </a:tblGrid>
              <a:tr h="113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CC"/>
                      </a:solidFill>
                      <a:prstDash val="solid"/>
                    </a:lnL>
                    <a:lnR w="3175">
                      <a:solidFill>
                        <a:srgbClr val="0000CC"/>
                      </a:solidFill>
                      <a:prstDash val="solid"/>
                    </a:lnR>
                    <a:lnT w="3175">
                      <a:solidFill>
                        <a:srgbClr val="0000CC"/>
                      </a:solidFill>
                      <a:prstDash val="solid"/>
                    </a:lnT>
                    <a:lnB w="3175">
                      <a:solidFill>
                        <a:srgbClr val="0000CC"/>
                      </a:solidFill>
                      <a:prstDash val="soli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CC"/>
                      </a:solidFill>
                      <a:prstDash val="solid"/>
                    </a:lnL>
                    <a:lnR w="3175">
                      <a:solidFill>
                        <a:srgbClr val="0000CC"/>
                      </a:solidFill>
                      <a:prstDash val="solid"/>
                    </a:lnR>
                    <a:lnT w="3175">
                      <a:solidFill>
                        <a:srgbClr val="0000CC"/>
                      </a:solidFill>
                      <a:prstDash val="solid"/>
                    </a:lnT>
                    <a:lnB w="3175">
                      <a:solidFill>
                        <a:srgbClr val="0000CC"/>
                      </a:solidFill>
                      <a:prstDash val="solid"/>
                    </a:lnB>
                    <a:solidFill>
                      <a:srgbClr val="3333FF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CC"/>
                      </a:solidFill>
                      <a:prstDash val="solid"/>
                    </a:lnL>
                    <a:lnR w="3175">
                      <a:solidFill>
                        <a:srgbClr val="0000CC"/>
                      </a:solidFill>
                      <a:prstDash val="solid"/>
                    </a:lnR>
                    <a:lnT w="3175">
                      <a:solidFill>
                        <a:srgbClr val="0000CC"/>
                      </a:solidFill>
                      <a:prstDash val="solid"/>
                    </a:lnT>
                    <a:lnB w="3175">
                      <a:solidFill>
                        <a:srgbClr val="0000CC"/>
                      </a:solidFill>
                      <a:prstDash val="solid"/>
                    </a:lnB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24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24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ogra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3175">
                      <a:solidFill>
                        <a:srgbClr val="0000CC"/>
                      </a:solidFill>
                      <a:prstDash val="solid"/>
                    </a:lnL>
                    <a:lnR w="3175">
                      <a:solidFill>
                        <a:srgbClr val="0000CC"/>
                      </a:solidFill>
                      <a:prstDash val="solid"/>
                    </a:lnR>
                    <a:lnT w="3175">
                      <a:solidFill>
                        <a:srgbClr val="0000CC"/>
                      </a:solidFill>
                      <a:prstDash val="solid"/>
                    </a:lnT>
                    <a:lnB w="3175">
                      <a:solidFill>
                        <a:srgbClr val="0000CC"/>
                      </a:solidFill>
                      <a:prstDash val="solid"/>
                    </a:lnB>
                    <a:solidFill>
                      <a:srgbClr val="3333FF"/>
                    </a:solidFill>
                  </a:tcPr>
                </a:tc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6625590" y="4716779"/>
            <a:ext cx="1728470" cy="576580"/>
            <a:chOff x="6625590" y="4716779"/>
            <a:chExt cx="1728470" cy="576580"/>
          </a:xfrm>
        </p:grpSpPr>
        <p:sp>
          <p:nvSpPr>
            <p:cNvPr id="30" name="object 30"/>
            <p:cNvSpPr/>
            <p:nvPr/>
          </p:nvSpPr>
          <p:spPr>
            <a:xfrm>
              <a:off x="6625590" y="4716779"/>
              <a:ext cx="1728470" cy="576580"/>
            </a:xfrm>
            <a:custGeom>
              <a:avLst/>
              <a:gdLst/>
              <a:ahLst/>
              <a:cxnLst/>
              <a:rect l="l" t="t" r="r" b="b"/>
              <a:pathLst>
                <a:path w="1728470" h="576579">
                  <a:moveTo>
                    <a:pt x="0" y="0"/>
                  </a:moveTo>
                  <a:lnTo>
                    <a:pt x="1728469" y="0"/>
                  </a:lnTo>
                  <a:lnTo>
                    <a:pt x="1728469" y="576580"/>
                  </a:lnTo>
                  <a:lnTo>
                    <a:pt x="0" y="576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625590" y="4716779"/>
              <a:ext cx="1728470" cy="576580"/>
            </a:xfrm>
            <a:custGeom>
              <a:avLst/>
              <a:gdLst/>
              <a:ahLst/>
              <a:cxnLst/>
              <a:rect l="l" t="t" r="r" b="b"/>
              <a:pathLst>
                <a:path w="1728470" h="576579">
                  <a:moveTo>
                    <a:pt x="0" y="0"/>
                  </a:moveTo>
                  <a:lnTo>
                    <a:pt x="1728469" y="0"/>
                  </a:lnTo>
                  <a:lnTo>
                    <a:pt x="1728469" y="576580"/>
                  </a:lnTo>
                  <a:lnTo>
                    <a:pt x="0" y="576580"/>
                  </a:lnTo>
                  <a:lnTo>
                    <a:pt x="0" y="0"/>
                  </a:lnTo>
                  <a:close/>
                </a:path>
                <a:path w="1728470" h="576579">
                  <a:moveTo>
                    <a:pt x="0" y="0"/>
                  </a:moveTo>
                  <a:lnTo>
                    <a:pt x="0" y="0"/>
                  </a:lnTo>
                </a:path>
                <a:path w="1728470" h="576579">
                  <a:moveTo>
                    <a:pt x="1728469" y="576580"/>
                  </a:moveTo>
                  <a:lnTo>
                    <a:pt x="1728469" y="576580"/>
                  </a:lnTo>
                </a:path>
                <a:path w="1728470" h="576579">
                  <a:moveTo>
                    <a:pt x="337819" y="0"/>
                  </a:moveTo>
                  <a:lnTo>
                    <a:pt x="337819" y="576580"/>
                  </a:lnTo>
                </a:path>
                <a:path w="1728470" h="576579">
                  <a:moveTo>
                    <a:pt x="0" y="0"/>
                  </a:moveTo>
                  <a:lnTo>
                    <a:pt x="0" y="0"/>
                  </a:lnTo>
                </a:path>
                <a:path w="1728470" h="576579">
                  <a:moveTo>
                    <a:pt x="1728469" y="576580"/>
                  </a:moveTo>
                  <a:lnTo>
                    <a:pt x="1728469" y="576580"/>
                  </a:lnTo>
                </a:path>
                <a:path w="1728470" h="576579">
                  <a:moveTo>
                    <a:pt x="0" y="113030"/>
                  </a:moveTo>
                  <a:lnTo>
                    <a:pt x="1728469" y="113030"/>
                  </a:lnTo>
                </a:path>
                <a:path w="1728470" h="576579">
                  <a:moveTo>
                    <a:pt x="0" y="0"/>
                  </a:moveTo>
                  <a:lnTo>
                    <a:pt x="0" y="0"/>
                  </a:lnTo>
                </a:path>
                <a:path w="1728470" h="576579">
                  <a:moveTo>
                    <a:pt x="1728469" y="576580"/>
                  </a:moveTo>
                  <a:lnTo>
                    <a:pt x="1728469" y="57658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963409" y="4829809"/>
            <a:ext cx="1390650" cy="463550"/>
          </a:xfrm>
          <a:prstGeom prst="rect">
            <a:avLst/>
          </a:prstGeom>
          <a:solidFill>
            <a:srgbClr val="3333FF"/>
          </a:solidFill>
          <a:ln w="3175">
            <a:solidFill>
              <a:srgbClr val="0000CC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39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758815" y="2843529"/>
            <a:ext cx="793115" cy="649605"/>
            <a:chOff x="5758815" y="2843529"/>
            <a:chExt cx="793115" cy="649605"/>
          </a:xfrm>
        </p:grpSpPr>
        <p:sp>
          <p:nvSpPr>
            <p:cNvPr id="34" name="object 34"/>
            <p:cNvSpPr/>
            <p:nvPr/>
          </p:nvSpPr>
          <p:spPr>
            <a:xfrm>
              <a:off x="5759450" y="2941319"/>
              <a:ext cx="673100" cy="551180"/>
            </a:xfrm>
            <a:custGeom>
              <a:avLst/>
              <a:gdLst/>
              <a:ahLst/>
              <a:cxnLst/>
              <a:rect l="l" t="t" r="r" b="b"/>
              <a:pathLst>
                <a:path w="673100" h="551179">
                  <a:moveTo>
                    <a:pt x="0" y="551179"/>
                  </a:moveTo>
                  <a:lnTo>
                    <a:pt x="6731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91910" y="2843529"/>
              <a:ext cx="160020" cy="144780"/>
            </a:xfrm>
            <a:custGeom>
              <a:avLst/>
              <a:gdLst/>
              <a:ahLst/>
              <a:cxnLst/>
              <a:rect l="l" t="t" r="r" b="b"/>
              <a:pathLst>
                <a:path w="160020" h="144780">
                  <a:moveTo>
                    <a:pt x="160019" y="0"/>
                  </a:moveTo>
                  <a:lnTo>
                    <a:pt x="0" y="60960"/>
                  </a:lnTo>
                  <a:lnTo>
                    <a:pt x="68579" y="144780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5758815" y="3595370"/>
            <a:ext cx="865505" cy="113664"/>
            <a:chOff x="5758815" y="3595370"/>
            <a:chExt cx="865505" cy="113664"/>
          </a:xfrm>
        </p:grpSpPr>
        <p:sp>
          <p:nvSpPr>
            <p:cNvPr id="37" name="object 37"/>
            <p:cNvSpPr/>
            <p:nvPr/>
          </p:nvSpPr>
          <p:spPr>
            <a:xfrm>
              <a:off x="5759450" y="3648710"/>
              <a:ext cx="709930" cy="59690"/>
            </a:xfrm>
            <a:custGeom>
              <a:avLst/>
              <a:gdLst/>
              <a:ahLst/>
              <a:cxnLst/>
              <a:rect l="l" t="t" r="r" b="b"/>
              <a:pathLst>
                <a:path w="709929" h="59689">
                  <a:moveTo>
                    <a:pt x="0" y="59689"/>
                  </a:moveTo>
                  <a:lnTo>
                    <a:pt x="7099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457950" y="3595370"/>
              <a:ext cx="166370" cy="107950"/>
            </a:xfrm>
            <a:custGeom>
              <a:avLst/>
              <a:gdLst/>
              <a:ahLst/>
              <a:cxnLst/>
              <a:rect l="l" t="t" r="r" b="b"/>
              <a:pathLst>
                <a:path w="166370" h="107950">
                  <a:moveTo>
                    <a:pt x="0" y="0"/>
                  </a:moveTo>
                  <a:lnTo>
                    <a:pt x="8889" y="107949"/>
                  </a:lnTo>
                  <a:lnTo>
                    <a:pt x="166370" y="40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5758815" y="3994784"/>
            <a:ext cx="720725" cy="288925"/>
            <a:chOff x="5758815" y="3994784"/>
            <a:chExt cx="720725" cy="288925"/>
          </a:xfrm>
        </p:grpSpPr>
        <p:sp>
          <p:nvSpPr>
            <p:cNvPr id="40" name="object 40"/>
            <p:cNvSpPr/>
            <p:nvPr/>
          </p:nvSpPr>
          <p:spPr>
            <a:xfrm>
              <a:off x="5759450" y="3995419"/>
              <a:ext cx="576580" cy="231140"/>
            </a:xfrm>
            <a:custGeom>
              <a:avLst/>
              <a:gdLst/>
              <a:ahLst/>
              <a:cxnLst/>
              <a:rect l="l" t="t" r="r" b="b"/>
              <a:pathLst>
                <a:path w="576579" h="231139">
                  <a:moveTo>
                    <a:pt x="0" y="0"/>
                  </a:moveTo>
                  <a:lnTo>
                    <a:pt x="576579" y="2311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09360" y="4173219"/>
              <a:ext cx="170180" cy="110489"/>
            </a:xfrm>
            <a:custGeom>
              <a:avLst/>
              <a:gdLst/>
              <a:ahLst/>
              <a:cxnLst/>
              <a:rect l="l" t="t" r="r" b="b"/>
              <a:pathLst>
                <a:path w="170179" h="110489">
                  <a:moveTo>
                    <a:pt x="40639" y="0"/>
                  </a:moveTo>
                  <a:lnTo>
                    <a:pt x="0" y="100329"/>
                  </a:lnTo>
                  <a:lnTo>
                    <a:pt x="170179" y="110489"/>
                  </a:lnTo>
                  <a:lnTo>
                    <a:pt x="40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5758815" y="4427854"/>
            <a:ext cx="793115" cy="648335"/>
            <a:chOff x="5758815" y="4427854"/>
            <a:chExt cx="793115" cy="648335"/>
          </a:xfrm>
        </p:grpSpPr>
        <p:sp>
          <p:nvSpPr>
            <p:cNvPr id="43" name="object 43"/>
            <p:cNvSpPr/>
            <p:nvPr/>
          </p:nvSpPr>
          <p:spPr>
            <a:xfrm>
              <a:off x="5759450" y="4428489"/>
              <a:ext cx="673100" cy="549910"/>
            </a:xfrm>
            <a:custGeom>
              <a:avLst/>
              <a:gdLst/>
              <a:ahLst/>
              <a:cxnLst/>
              <a:rect l="l" t="t" r="r" b="b"/>
              <a:pathLst>
                <a:path w="673100" h="549910">
                  <a:moveTo>
                    <a:pt x="0" y="0"/>
                  </a:moveTo>
                  <a:lnTo>
                    <a:pt x="673100" y="5499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391910" y="4931409"/>
              <a:ext cx="160020" cy="144780"/>
            </a:xfrm>
            <a:custGeom>
              <a:avLst/>
              <a:gdLst/>
              <a:ahLst/>
              <a:cxnLst/>
              <a:rect l="l" t="t" r="r" b="b"/>
              <a:pathLst>
                <a:path w="160020" h="144779">
                  <a:moveTo>
                    <a:pt x="68579" y="0"/>
                  </a:moveTo>
                  <a:lnTo>
                    <a:pt x="0" y="83819"/>
                  </a:lnTo>
                  <a:lnTo>
                    <a:pt x="160019" y="14477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140" y="6508750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DejaVu Sans"/>
                <a:cs typeface="DejaVu Sans"/>
              </a:rPr>
              <a:t>5</a:t>
            </a:r>
            <a:r>
              <a:rPr dirty="0" sz="1400">
                <a:latin typeface="DejaVu Sans"/>
                <a:cs typeface="DejaVu Sans"/>
              </a:rPr>
              <a:t>0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6729" y="1214120"/>
            <a:ext cx="653478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Implementação de </a:t>
            </a:r>
            <a:r>
              <a:rPr dirty="0" sz="3200">
                <a:solidFill>
                  <a:srgbClr val="000000"/>
                </a:solidFill>
              </a:rPr>
              <a:t>um</a:t>
            </a:r>
            <a:r>
              <a:rPr dirty="0" sz="3200" spc="-70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SGBD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83540" y="3920490"/>
            <a:ext cx="7081520" cy="191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5">
                <a:latin typeface="DejaVu Sans"/>
                <a:cs typeface="DejaVu Sans"/>
              </a:rPr>
              <a:t>Os componentes funcionais </a:t>
            </a:r>
            <a:r>
              <a:rPr dirty="0" sz="2800">
                <a:latin typeface="DejaVu Sans"/>
                <a:cs typeface="DejaVu Sans"/>
              </a:rPr>
              <a:t>do</a:t>
            </a:r>
            <a:r>
              <a:rPr dirty="0" sz="2800" spc="-110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SGBD:</a:t>
            </a:r>
            <a:endParaRPr sz="2800">
              <a:latin typeface="DejaVu Sans"/>
              <a:cs typeface="DejaVu Sans"/>
            </a:endParaRPr>
          </a:p>
          <a:p>
            <a:pPr lvl="1" marL="749935" marR="25400" indent="-280670">
              <a:lnSpc>
                <a:spcPts val="2540"/>
              </a:lnSpc>
              <a:spcBef>
                <a:spcPts val="675"/>
              </a:spcBef>
              <a:buFont typeface="Times New Roman"/>
              <a:buChar char="–"/>
              <a:tabLst>
                <a:tab pos="750570" algn="l"/>
              </a:tabLst>
            </a:pPr>
            <a:r>
              <a:rPr dirty="0" sz="2600">
                <a:latin typeface="DejaVu Sans"/>
                <a:cs typeface="DejaVu Sans"/>
              </a:rPr>
              <a:t>componentes de </a:t>
            </a:r>
            <a:r>
              <a:rPr dirty="0" sz="2600" spc="-5" b="1" i="1">
                <a:latin typeface="DejaVu Sans"/>
                <a:cs typeface="DejaVu Sans"/>
              </a:rPr>
              <a:t>processamento de  </a:t>
            </a:r>
            <a:r>
              <a:rPr dirty="0" sz="2600" spc="-5" b="1" i="1">
                <a:latin typeface="DejaVu Sans"/>
                <a:cs typeface="DejaVu Sans"/>
              </a:rPr>
              <a:t>consultas (SQL)</a:t>
            </a:r>
            <a:endParaRPr sz="2600">
              <a:latin typeface="DejaVu Sans"/>
              <a:cs typeface="DejaVu Sans"/>
            </a:endParaRPr>
          </a:p>
          <a:p>
            <a:pPr lvl="1" marL="749935" marR="437515" indent="-280670">
              <a:lnSpc>
                <a:spcPts val="2540"/>
              </a:lnSpc>
              <a:spcBef>
                <a:spcPts val="700"/>
              </a:spcBef>
              <a:buFont typeface="Times New Roman"/>
              <a:buChar char="–"/>
              <a:tabLst>
                <a:tab pos="750570" algn="l"/>
              </a:tabLst>
            </a:pPr>
            <a:r>
              <a:rPr dirty="0" sz="2600">
                <a:latin typeface="DejaVu Sans"/>
                <a:cs typeface="DejaVu Sans"/>
              </a:rPr>
              <a:t>componentes de </a:t>
            </a:r>
            <a:r>
              <a:rPr dirty="0" sz="2600" spc="-5">
                <a:latin typeface="DejaVu Sans"/>
                <a:cs typeface="DejaVu Sans"/>
              </a:rPr>
              <a:t>gerenciamento</a:t>
            </a:r>
            <a:r>
              <a:rPr dirty="0" sz="2600" spc="-105">
                <a:latin typeface="DejaVu Sans"/>
                <a:cs typeface="DejaVu Sans"/>
              </a:rPr>
              <a:t> </a:t>
            </a:r>
            <a:r>
              <a:rPr dirty="0" sz="2600">
                <a:latin typeface="DejaVu Sans"/>
                <a:cs typeface="DejaVu Sans"/>
              </a:rPr>
              <a:t>de  </a:t>
            </a:r>
            <a:r>
              <a:rPr dirty="0" sz="2600" spc="-5">
                <a:latin typeface="DejaVu Sans"/>
                <a:cs typeface="DejaVu Sans"/>
              </a:rPr>
              <a:t>armazenamento</a:t>
            </a:r>
            <a:endParaRPr sz="2600">
              <a:latin typeface="DejaVu Sans"/>
              <a:cs typeface="DejaVu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200" y="2127250"/>
            <a:ext cx="3921760" cy="1536700"/>
            <a:chOff x="457200" y="2127250"/>
            <a:chExt cx="3921760" cy="1536700"/>
          </a:xfrm>
        </p:grpSpPr>
        <p:sp>
          <p:nvSpPr>
            <p:cNvPr id="6" name="object 6"/>
            <p:cNvSpPr/>
            <p:nvPr/>
          </p:nvSpPr>
          <p:spPr>
            <a:xfrm>
              <a:off x="457200" y="2738119"/>
              <a:ext cx="1285240" cy="768350"/>
            </a:xfrm>
            <a:custGeom>
              <a:avLst/>
              <a:gdLst/>
              <a:ahLst/>
              <a:cxnLst/>
              <a:rect l="l" t="t" r="r" b="b"/>
              <a:pathLst>
                <a:path w="1285239" h="768350">
                  <a:moveTo>
                    <a:pt x="382269" y="0"/>
                  </a:moveTo>
                  <a:lnTo>
                    <a:pt x="0" y="252729"/>
                  </a:lnTo>
                  <a:lnTo>
                    <a:pt x="121920" y="328929"/>
                  </a:lnTo>
                  <a:lnTo>
                    <a:pt x="375919" y="506729"/>
                  </a:lnTo>
                  <a:lnTo>
                    <a:pt x="510540" y="603250"/>
                  </a:lnTo>
                  <a:lnTo>
                    <a:pt x="628650" y="687069"/>
                  </a:lnTo>
                  <a:lnTo>
                    <a:pt x="741680" y="768350"/>
                  </a:lnTo>
                  <a:lnTo>
                    <a:pt x="1285239" y="401319"/>
                  </a:lnTo>
                  <a:lnTo>
                    <a:pt x="1026160" y="44450"/>
                  </a:lnTo>
                  <a:lnTo>
                    <a:pt x="382269" y="0"/>
                  </a:lnTo>
                  <a:close/>
                </a:path>
              </a:pathLst>
            </a:custGeom>
            <a:solidFill>
              <a:srgbClr val="8888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94690" y="2374900"/>
              <a:ext cx="657860" cy="974090"/>
            </a:xfrm>
            <a:custGeom>
              <a:avLst/>
              <a:gdLst/>
              <a:ahLst/>
              <a:cxnLst/>
              <a:rect l="l" t="t" r="r" b="b"/>
              <a:pathLst>
                <a:path w="657860" h="974089">
                  <a:moveTo>
                    <a:pt x="168909" y="0"/>
                  </a:moveTo>
                  <a:lnTo>
                    <a:pt x="20319" y="33020"/>
                  </a:lnTo>
                  <a:lnTo>
                    <a:pt x="19050" y="270510"/>
                  </a:lnTo>
                  <a:lnTo>
                    <a:pt x="66039" y="467360"/>
                  </a:lnTo>
                  <a:lnTo>
                    <a:pt x="110489" y="477520"/>
                  </a:lnTo>
                  <a:lnTo>
                    <a:pt x="66039" y="609600"/>
                  </a:lnTo>
                  <a:lnTo>
                    <a:pt x="107950" y="755650"/>
                  </a:lnTo>
                  <a:lnTo>
                    <a:pt x="59689" y="760729"/>
                  </a:lnTo>
                  <a:lnTo>
                    <a:pt x="0" y="943610"/>
                  </a:lnTo>
                  <a:lnTo>
                    <a:pt x="30479" y="969010"/>
                  </a:lnTo>
                  <a:lnTo>
                    <a:pt x="631190" y="974089"/>
                  </a:lnTo>
                  <a:lnTo>
                    <a:pt x="657860" y="934720"/>
                  </a:lnTo>
                  <a:lnTo>
                    <a:pt x="572769" y="755650"/>
                  </a:lnTo>
                  <a:lnTo>
                    <a:pt x="525779" y="755650"/>
                  </a:lnTo>
                  <a:lnTo>
                    <a:pt x="589279" y="618489"/>
                  </a:lnTo>
                  <a:lnTo>
                    <a:pt x="527050" y="519429"/>
                  </a:lnTo>
                  <a:lnTo>
                    <a:pt x="537210" y="485139"/>
                  </a:lnTo>
                  <a:lnTo>
                    <a:pt x="575310" y="474979"/>
                  </a:lnTo>
                  <a:lnTo>
                    <a:pt x="619760" y="280670"/>
                  </a:lnTo>
                  <a:lnTo>
                    <a:pt x="631190" y="58420"/>
                  </a:lnTo>
                  <a:lnTo>
                    <a:pt x="462279" y="11429"/>
                  </a:lnTo>
                  <a:lnTo>
                    <a:pt x="1689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8659" y="2397759"/>
              <a:ext cx="646430" cy="948690"/>
            </a:xfrm>
            <a:custGeom>
              <a:avLst/>
              <a:gdLst/>
              <a:ahLst/>
              <a:cxnLst/>
              <a:rect l="l" t="t" r="r" b="b"/>
              <a:pathLst>
                <a:path w="646430" h="948689">
                  <a:moveTo>
                    <a:pt x="171450" y="0"/>
                  </a:moveTo>
                  <a:lnTo>
                    <a:pt x="17780" y="29210"/>
                  </a:lnTo>
                  <a:lnTo>
                    <a:pt x="24130" y="220979"/>
                  </a:lnTo>
                  <a:lnTo>
                    <a:pt x="60960" y="435610"/>
                  </a:lnTo>
                  <a:lnTo>
                    <a:pt x="101600" y="447039"/>
                  </a:lnTo>
                  <a:lnTo>
                    <a:pt x="76200" y="574039"/>
                  </a:lnTo>
                  <a:lnTo>
                    <a:pt x="217170" y="601979"/>
                  </a:lnTo>
                  <a:lnTo>
                    <a:pt x="69850" y="600710"/>
                  </a:lnTo>
                  <a:lnTo>
                    <a:pt x="130809" y="741679"/>
                  </a:lnTo>
                  <a:lnTo>
                    <a:pt x="60960" y="748029"/>
                  </a:lnTo>
                  <a:lnTo>
                    <a:pt x="0" y="909319"/>
                  </a:lnTo>
                  <a:lnTo>
                    <a:pt x="19050" y="948689"/>
                  </a:lnTo>
                  <a:lnTo>
                    <a:pt x="635000" y="933450"/>
                  </a:lnTo>
                  <a:lnTo>
                    <a:pt x="646430" y="891539"/>
                  </a:lnTo>
                  <a:lnTo>
                    <a:pt x="562610" y="739139"/>
                  </a:lnTo>
                  <a:lnTo>
                    <a:pt x="518159" y="737869"/>
                  </a:lnTo>
                  <a:lnTo>
                    <a:pt x="572770" y="603250"/>
                  </a:lnTo>
                  <a:lnTo>
                    <a:pt x="518159" y="471169"/>
                  </a:lnTo>
                  <a:lnTo>
                    <a:pt x="558800" y="458469"/>
                  </a:lnTo>
                  <a:lnTo>
                    <a:pt x="614680" y="194310"/>
                  </a:lnTo>
                  <a:lnTo>
                    <a:pt x="608330" y="33019"/>
                  </a:lnTo>
                  <a:lnTo>
                    <a:pt x="434340" y="761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7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24939" y="3210560"/>
              <a:ext cx="167640" cy="129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96290" y="2457450"/>
              <a:ext cx="445770" cy="335280"/>
            </a:xfrm>
            <a:custGeom>
              <a:avLst/>
              <a:gdLst/>
              <a:ahLst/>
              <a:cxnLst/>
              <a:rect l="l" t="t" r="r" b="b"/>
              <a:pathLst>
                <a:path w="445769" h="335280">
                  <a:moveTo>
                    <a:pt x="107950" y="0"/>
                  </a:moveTo>
                  <a:lnTo>
                    <a:pt x="0" y="22860"/>
                  </a:lnTo>
                  <a:lnTo>
                    <a:pt x="3809" y="171450"/>
                  </a:lnTo>
                  <a:lnTo>
                    <a:pt x="26669" y="312420"/>
                  </a:lnTo>
                  <a:lnTo>
                    <a:pt x="147319" y="330200"/>
                  </a:lnTo>
                  <a:lnTo>
                    <a:pt x="299719" y="335279"/>
                  </a:lnTo>
                  <a:lnTo>
                    <a:pt x="406400" y="323850"/>
                  </a:lnTo>
                  <a:lnTo>
                    <a:pt x="445769" y="193039"/>
                  </a:lnTo>
                  <a:lnTo>
                    <a:pt x="439419" y="20320"/>
                  </a:lnTo>
                  <a:lnTo>
                    <a:pt x="308609" y="635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E4E4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1040" y="2421889"/>
              <a:ext cx="648970" cy="924560"/>
            </a:xfrm>
            <a:custGeom>
              <a:avLst/>
              <a:gdLst/>
              <a:ahLst/>
              <a:cxnLst/>
              <a:rect l="l" t="t" r="r" b="b"/>
              <a:pathLst>
                <a:path w="648969" h="924560">
                  <a:moveTo>
                    <a:pt x="609600" y="795020"/>
                  </a:moveTo>
                  <a:lnTo>
                    <a:pt x="561340" y="711200"/>
                  </a:lnTo>
                  <a:lnTo>
                    <a:pt x="515620" y="707390"/>
                  </a:lnTo>
                  <a:lnTo>
                    <a:pt x="580390" y="570230"/>
                  </a:lnTo>
                  <a:lnTo>
                    <a:pt x="265430" y="600710"/>
                  </a:lnTo>
                  <a:lnTo>
                    <a:pt x="241300" y="687070"/>
                  </a:lnTo>
                  <a:lnTo>
                    <a:pt x="227330" y="585470"/>
                  </a:lnTo>
                  <a:lnTo>
                    <a:pt x="71120" y="576580"/>
                  </a:lnTo>
                  <a:lnTo>
                    <a:pt x="101600" y="708660"/>
                  </a:lnTo>
                  <a:lnTo>
                    <a:pt x="236220" y="739140"/>
                  </a:lnTo>
                  <a:lnTo>
                    <a:pt x="548640" y="741680"/>
                  </a:lnTo>
                  <a:lnTo>
                    <a:pt x="609600" y="795020"/>
                  </a:lnTo>
                  <a:close/>
                </a:path>
                <a:path w="648969" h="924560">
                  <a:moveTo>
                    <a:pt x="631190" y="19050"/>
                  </a:moveTo>
                  <a:lnTo>
                    <a:pt x="461010" y="0"/>
                  </a:lnTo>
                  <a:lnTo>
                    <a:pt x="179070" y="17780"/>
                  </a:lnTo>
                  <a:lnTo>
                    <a:pt x="535940" y="59690"/>
                  </a:lnTo>
                  <a:lnTo>
                    <a:pt x="521970" y="379730"/>
                  </a:lnTo>
                  <a:lnTo>
                    <a:pt x="314960" y="394970"/>
                  </a:lnTo>
                  <a:lnTo>
                    <a:pt x="109220" y="370840"/>
                  </a:lnTo>
                  <a:lnTo>
                    <a:pt x="88900" y="68580"/>
                  </a:lnTo>
                  <a:lnTo>
                    <a:pt x="62230" y="41910"/>
                  </a:lnTo>
                  <a:lnTo>
                    <a:pt x="50800" y="196850"/>
                  </a:lnTo>
                  <a:lnTo>
                    <a:pt x="67310" y="411480"/>
                  </a:lnTo>
                  <a:lnTo>
                    <a:pt x="209550" y="449580"/>
                  </a:lnTo>
                  <a:lnTo>
                    <a:pt x="330200" y="528320"/>
                  </a:lnTo>
                  <a:lnTo>
                    <a:pt x="495300" y="530860"/>
                  </a:lnTo>
                  <a:lnTo>
                    <a:pt x="537210" y="431800"/>
                  </a:lnTo>
                  <a:lnTo>
                    <a:pt x="567690" y="427990"/>
                  </a:lnTo>
                  <a:lnTo>
                    <a:pt x="615950" y="231140"/>
                  </a:lnTo>
                  <a:lnTo>
                    <a:pt x="631190" y="19050"/>
                  </a:lnTo>
                  <a:close/>
                </a:path>
                <a:path w="648969" h="924560">
                  <a:moveTo>
                    <a:pt x="648970" y="858520"/>
                  </a:moveTo>
                  <a:lnTo>
                    <a:pt x="621030" y="894080"/>
                  </a:lnTo>
                  <a:lnTo>
                    <a:pt x="43180" y="896620"/>
                  </a:lnTo>
                  <a:lnTo>
                    <a:pt x="0" y="885190"/>
                  </a:lnTo>
                  <a:lnTo>
                    <a:pt x="20320" y="922020"/>
                  </a:lnTo>
                  <a:lnTo>
                    <a:pt x="609600" y="924560"/>
                  </a:lnTo>
                  <a:lnTo>
                    <a:pt x="642620" y="914400"/>
                  </a:lnTo>
                  <a:lnTo>
                    <a:pt x="648970" y="85852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67409" y="2457450"/>
              <a:ext cx="361950" cy="336550"/>
            </a:xfrm>
            <a:custGeom>
              <a:avLst/>
              <a:gdLst/>
              <a:ahLst/>
              <a:cxnLst/>
              <a:rect l="l" t="t" r="r" b="b"/>
              <a:pathLst>
                <a:path w="361950" h="336550">
                  <a:moveTo>
                    <a:pt x="49530" y="0"/>
                  </a:moveTo>
                  <a:lnTo>
                    <a:pt x="275590" y="77470"/>
                  </a:lnTo>
                  <a:lnTo>
                    <a:pt x="287020" y="210820"/>
                  </a:lnTo>
                  <a:lnTo>
                    <a:pt x="157480" y="297179"/>
                  </a:lnTo>
                  <a:lnTo>
                    <a:pt x="0" y="318770"/>
                  </a:lnTo>
                  <a:lnTo>
                    <a:pt x="87630" y="336550"/>
                  </a:lnTo>
                  <a:lnTo>
                    <a:pt x="226059" y="336550"/>
                  </a:lnTo>
                  <a:lnTo>
                    <a:pt x="340359" y="321310"/>
                  </a:lnTo>
                  <a:lnTo>
                    <a:pt x="361950" y="207010"/>
                  </a:lnTo>
                  <a:lnTo>
                    <a:pt x="356870" y="20320"/>
                  </a:lnTo>
                  <a:lnTo>
                    <a:pt x="49530" y="0"/>
                  </a:lnTo>
                  <a:close/>
                </a:path>
              </a:pathLst>
            </a:custGeom>
            <a:solidFill>
              <a:srgbClr val="B7B7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69340" y="3031489"/>
              <a:ext cx="163830" cy="38100"/>
            </a:xfrm>
            <a:custGeom>
              <a:avLst/>
              <a:gdLst/>
              <a:ahLst/>
              <a:cxnLst/>
              <a:rect l="l" t="t" r="r" b="b"/>
              <a:pathLst>
                <a:path w="163830" h="38100">
                  <a:moveTo>
                    <a:pt x="163829" y="0"/>
                  </a:moveTo>
                  <a:lnTo>
                    <a:pt x="20319" y="3810"/>
                  </a:lnTo>
                  <a:lnTo>
                    <a:pt x="0" y="35560"/>
                  </a:lnTo>
                  <a:lnTo>
                    <a:pt x="140969" y="38100"/>
                  </a:lnTo>
                  <a:lnTo>
                    <a:pt x="163829" y="0"/>
                  </a:lnTo>
                  <a:close/>
                </a:path>
              </a:pathLst>
            </a:custGeom>
            <a:solidFill>
              <a:srgbClr val="7467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54150" y="3213100"/>
              <a:ext cx="146050" cy="1308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4380" y="3172459"/>
              <a:ext cx="754380" cy="114300"/>
            </a:xfrm>
            <a:custGeom>
              <a:avLst/>
              <a:gdLst/>
              <a:ahLst/>
              <a:cxnLst/>
              <a:rect l="l" t="t" r="r" b="b"/>
              <a:pathLst>
                <a:path w="754380" h="114300">
                  <a:moveTo>
                    <a:pt x="396240" y="113030"/>
                  </a:moveTo>
                  <a:lnTo>
                    <a:pt x="378460" y="11430"/>
                  </a:lnTo>
                  <a:lnTo>
                    <a:pt x="21590" y="5080"/>
                  </a:lnTo>
                  <a:lnTo>
                    <a:pt x="0" y="114300"/>
                  </a:lnTo>
                  <a:lnTo>
                    <a:pt x="396240" y="113030"/>
                  </a:lnTo>
                  <a:close/>
                </a:path>
                <a:path w="754380" h="114300">
                  <a:moveTo>
                    <a:pt x="538480" y="106680"/>
                  </a:moveTo>
                  <a:lnTo>
                    <a:pt x="501650" y="20320"/>
                  </a:lnTo>
                  <a:lnTo>
                    <a:pt x="483870" y="0"/>
                  </a:lnTo>
                  <a:lnTo>
                    <a:pt x="426720" y="5080"/>
                  </a:lnTo>
                  <a:lnTo>
                    <a:pt x="459740" y="110490"/>
                  </a:lnTo>
                  <a:lnTo>
                    <a:pt x="538480" y="106680"/>
                  </a:lnTo>
                  <a:close/>
                </a:path>
                <a:path w="754380" h="114300">
                  <a:moveTo>
                    <a:pt x="754380" y="114300"/>
                  </a:moveTo>
                  <a:lnTo>
                    <a:pt x="693420" y="68580"/>
                  </a:lnTo>
                  <a:lnTo>
                    <a:pt x="690880" y="48260"/>
                  </a:lnTo>
                  <a:lnTo>
                    <a:pt x="675640" y="59690"/>
                  </a:lnTo>
                  <a:lnTo>
                    <a:pt x="685800" y="101600"/>
                  </a:lnTo>
                  <a:lnTo>
                    <a:pt x="754380" y="114300"/>
                  </a:lnTo>
                  <a:close/>
                </a:path>
              </a:pathLst>
            </a:custGeom>
            <a:solidFill>
              <a:srgbClr val="FF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11200" y="2369819"/>
              <a:ext cx="638810" cy="919480"/>
            </a:xfrm>
            <a:custGeom>
              <a:avLst/>
              <a:gdLst/>
              <a:ahLst/>
              <a:cxnLst/>
              <a:rect l="l" t="t" r="r" b="b"/>
              <a:pathLst>
                <a:path w="638810" h="919479">
                  <a:moveTo>
                    <a:pt x="566420" y="102870"/>
                  </a:moveTo>
                  <a:lnTo>
                    <a:pt x="434340" y="76200"/>
                  </a:lnTo>
                  <a:lnTo>
                    <a:pt x="162560" y="69850"/>
                  </a:lnTo>
                  <a:lnTo>
                    <a:pt x="50800" y="93980"/>
                  </a:lnTo>
                  <a:lnTo>
                    <a:pt x="63500" y="111760"/>
                  </a:lnTo>
                  <a:lnTo>
                    <a:pt x="58420" y="266700"/>
                  </a:lnTo>
                  <a:lnTo>
                    <a:pt x="91440" y="422910"/>
                  </a:lnTo>
                  <a:lnTo>
                    <a:pt x="114300" y="398780"/>
                  </a:lnTo>
                  <a:lnTo>
                    <a:pt x="99060" y="261620"/>
                  </a:lnTo>
                  <a:lnTo>
                    <a:pt x="109207" y="110490"/>
                  </a:lnTo>
                  <a:lnTo>
                    <a:pt x="245110" y="91440"/>
                  </a:lnTo>
                  <a:lnTo>
                    <a:pt x="364490" y="96520"/>
                  </a:lnTo>
                  <a:lnTo>
                    <a:pt x="505460" y="118110"/>
                  </a:lnTo>
                  <a:lnTo>
                    <a:pt x="513080" y="297180"/>
                  </a:lnTo>
                  <a:lnTo>
                    <a:pt x="485140" y="412750"/>
                  </a:lnTo>
                  <a:lnTo>
                    <a:pt x="513080" y="438150"/>
                  </a:lnTo>
                  <a:lnTo>
                    <a:pt x="551180" y="273050"/>
                  </a:lnTo>
                  <a:lnTo>
                    <a:pt x="551180" y="142240"/>
                  </a:lnTo>
                  <a:lnTo>
                    <a:pt x="566420" y="102870"/>
                  </a:lnTo>
                  <a:close/>
                </a:path>
                <a:path w="638810" h="919479">
                  <a:moveTo>
                    <a:pt x="586740" y="57150"/>
                  </a:moveTo>
                  <a:lnTo>
                    <a:pt x="448310" y="10160"/>
                  </a:lnTo>
                  <a:lnTo>
                    <a:pt x="156210" y="0"/>
                  </a:lnTo>
                  <a:lnTo>
                    <a:pt x="27940" y="33020"/>
                  </a:lnTo>
                  <a:lnTo>
                    <a:pt x="184150" y="12700"/>
                  </a:lnTo>
                  <a:lnTo>
                    <a:pt x="421640" y="21590"/>
                  </a:lnTo>
                  <a:lnTo>
                    <a:pt x="586740" y="57150"/>
                  </a:lnTo>
                  <a:close/>
                </a:path>
                <a:path w="638810" h="919479">
                  <a:moveTo>
                    <a:pt x="617220" y="123190"/>
                  </a:moveTo>
                  <a:lnTo>
                    <a:pt x="601980" y="267970"/>
                  </a:lnTo>
                  <a:lnTo>
                    <a:pt x="544830" y="480060"/>
                  </a:lnTo>
                  <a:lnTo>
                    <a:pt x="463550" y="492760"/>
                  </a:lnTo>
                  <a:lnTo>
                    <a:pt x="166370" y="481330"/>
                  </a:lnTo>
                  <a:lnTo>
                    <a:pt x="60960" y="462280"/>
                  </a:lnTo>
                  <a:lnTo>
                    <a:pt x="15240" y="279400"/>
                  </a:lnTo>
                  <a:lnTo>
                    <a:pt x="1270" y="100330"/>
                  </a:lnTo>
                  <a:lnTo>
                    <a:pt x="0" y="285750"/>
                  </a:lnTo>
                  <a:lnTo>
                    <a:pt x="21590" y="396240"/>
                  </a:lnTo>
                  <a:lnTo>
                    <a:pt x="50800" y="483870"/>
                  </a:lnTo>
                  <a:lnTo>
                    <a:pt x="109207" y="486410"/>
                  </a:lnTo>
                  <a:lnTo>
                    <a:pt x="132080" y="520700"/>
                  </a:lnTo>
                  <a:lnTo>
                    <a:pt x="491490" y="528320"/>
                  </a:lnTo>
                  <a:lnTo>
                    <a:pt x="505460" y="501650"/>
                  </a:lnTo>
                  <a:lnTo>
                    <a:pt x="556260" y="490220"/>
                  </a:lnTo>
                  <a:lnTo>
                    <a:pt x="570230" y="477520"/>
                  </a:lnTo>
                  <a:lnTo>
                    <a:pt x="608330" y="312420"/>
                  </a:lnTo>
                  <a:lnTo>
                    <a:pt x="617220" y="123190"/>
                  </a:lnTo>
                  <a:close/>
                </a:path>
                <a:path w="638810" h="919479">
                  <a:moveTo>
                    <a:pt x="638810" y="919480"/>
                  </a:moveTo>
                  <a:lnTo>
                    <a:pt x="562610" y="756920"/>
                  </a:lnTo>
                  <a:lnTo>
                    <a:pt x="530860" y="751840"/>
                  </a:lnTo>
                  <a:lnTo>
                    <a:pt x="586740" y="618490"/>
                  </a:lnTo>
                  <a:lnTo>
                    <a:pt x="515620" y="510540"/>
                  </a:lnTo>
                  <a:lnTo>
                    <a:pt x="499110" y="534670"/>
                  </a:lnTo>
                  <a:lnTo>
                    <a:pt x="436880" y="537210"/>
                  </a:lnTo>
                  <a:lnTo>
                    <a:pt x="443230" y="570230"/>
                  </a:lnTo>
                  <a:lnTo>
                    <a:pt x="170180" y="563880"/>
                  </a:lnTo>
                  <a:lnTo>
                    <a:pt x="172720" y="532130"/>
                  </a:lnTo>
                  <a:lnTo>
                    <a:pt x="148590" y="567690"/>
                  </a:lnTo>
                  <a:lnTo>
                    <a:pt x="172720" y="589280"/>
                  </a:lnTo>
                  <a:lnTo>
                    <a:pt x="318770" y="594360"/>
                  </a:lnTo>
                  <a:lnTo>
                    <a:pt x="439420" y="640080"/>
                  </a:lnTo>
                  <a:lnTo>
                    <a:pt x="560070" y="635000"/>
                  </a:lnTo>
                  <a:lnTo>
                    <a:pt x="494030" y="754380"/>
                  </a:lnTo>
                  <a:lnTo>
                    <a:pt x="113030" y="764540"/>
                  </a:lnTo>
                  <a:lnTo>
                    <a:pt x="546100" y="773430"/>
                  </a:lnTo>
                  <a:lnTo>
                    <a:pt x="638810" y="919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5490" y="2867659"/>
              <a:ext cx="347979" cy="2527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4530" y="2970529"/>
              <a:ext cx="918210" cy="387350"/>
            </a:xfrm>
            <a:custGeom>
              <a:avLst/>
              <a:gdLst/>
              <a:ahLst/>
              <a:cxnLst/>
              <a:rect l="l" t="t" r="r" b="b"/>
              <a:pathLst>
                <a:path w="918210" h="387350">
                  <a:moveTo>
                    <a:pt x="115570" y="325120"/>
                  </a:moveTo>
                  <a:lnTo>
                    <a:pt x="78740" y="298450"/>
                  </a:lnTo>
                  <a:lnTo>
                    <a:pt x="91440" y="201930"/>
                  </a:lnTo>
                  <a:lnTo>
                    <a:pt x="52070" y="325120"/>
                  </a:lnTo>
                  <a:lnTo>
                    <a:pt x="115570" y="325120"/>
                  </a:lnTo>
                  <a:close/>
                </a:path>
                <a:path w="918210" h="387350">
                  <a:moveTo>
                    <a:pt x="292100" y="273050"/>
                  </a:moveTo>
                  <a:lnTo>
                    <a:pt x="265430" y="255270"/>
                  </a:lnTo>
                  <a:lnTo>
                    <a:pt x="210820" y="252730"/>
                  </a:lnTo>
                  <a:lnTo>
                    <a:pt x="190500" y="265430"/>
                  </a:lnTo>
                  <a:lnTo>
                    <a:pt x="175260" y="252730"/>
                  </a:lnTo>
                  <a:lnTo>
                    <a:pt x="135877" y="252730"/>
                  </a:lnTo>
                  <a:lnTo>
                    <a:pt x="118110" y="273050"/>
                  </a:lnTo>
                  <a:lnTo>
                    <a:pt x="292100" y="273050"/>
                  </a:lnTo>
                  <a:close/>
                </a:path>
                <a:path w="918210" h="387350">
                  <a:moveTo>
                    <a:pt x="342900" y="238760"/>
                  </a:moveTo>
                  <a:lnTo>
                    <a:pt x="331470" y="226060"/>
                  </a:lnTo>
                  <a:lnTo>
                    <a:pt x="288290" y="223520"/>
                  </a:lnTo>
                  <a:lnTo>
                    <a:pt x="276860" y="233680"/>
                  </a:lnTo>
                  <a:lnTo>
                    <a:pt x="257810" y="220980"/>
                  </a:lnTo>
                  <a:lnTo>
                    <a:pt x="220980" y="220980"/>
                  </a:lnTo>
                  <a:lnTo>
                    <a:pt x="212090" y="229870"/>
                  </a:lnTo>
                  <a:lnTo>
                    <a:pt x="203200" y="220980"/>
                  </a:lnTo>
                  <a:lnTo>
                    <a:pt x="167640" y="219710"/>
                  </a:lnTo>
                  <a:lnTo>
                    <a:pt x="160020" y="231140"/>
                  </a:lnTo>
                  <a:lnTo>
                    <a:pt x="151130" y="217170"/>
                  </a:lnTo>
                  <a:lnTo>
                    <a:pt x="124460" y="222250"/>
                  </a:lnTo>
                  <a:lnTo>
                    <a:pt x="115570" y="240030"/>
                  </a:lnTo>
                  <a:lnTo>
                    <a:pt x="342900" y="238760"/>
                  </a:lnTo>
                  <a:close/>
                </a:path>
                <a:path w="918210" h="387350">
                  <a:moveTo>
                    <a:pt x="378460" y="39370"/>
                  </a:moveTo>
                  <a:lnTo>
                    <a:pt x="294640" y="30480"/>
                  </a:lnTo>
                  <a:lnTo>
                    <a:pt x="340360" y="50800"/>
                  </a:lnTo>
                  <a:lnTo>
                    <a:pt x="349250" y="138430"/>
                  </a:lnTo>
                  <a:lnTo>
                    <a:pt x="378460" y="39370"/>
                  </a:lnTo>
                  <a:close/>
                </a:path>
                <a:path w="918210" h="387350">
                  <a:moveTo>
                    <a:pt x="505460" y="327660"/>
                  </a:moveTo>
                  <a:lnTo>
                    <a:pt x="445770" y="208280"/>
                  </a:lnTo>
                  <a:lnTo>
                    <a:pt x="445770" y="226060"/>
                  </a:lnTo>
                  <a:lnTo>
                    <a:pt x="403860" y="226060"/>
                  </a:lnTo>
                  <a:lnTo>
                    <a:pt x="393700" y="241300"/>
                  </a:lnTo>
                  <a:lnTo>
                    <a:pt x="444500" y="241300"/>
                  </a:lnTo>
                  <a:lnTo>
                    <a:pt x="452120" y="261620"/>
                  </a:lnTo>
                  <a:lnTo>
                    <a:pt x="420370" y="259080"/>
                  </a:lnTo>
                  <a:lnTo>
                    <a:pt x="403860" y="276860"/>
                  </a:lnTo>
                  <a:lnTo>
                    <a:pt x="391160" y="261620"/>
                  </a:lnTo>
                  <a:lnTo>
                    <a:pt x="345440" y="261620"/>
                  </a:lnTo>
                  <a:lnTo>
                    <a:pt x="330200" y="281940"/>
                  </a:lnTo>
                  <a:lnTo>
                    <a:pt x="448310" y="290830"/>
                  </a:lnTo>
                  <a:lnTo>
                    <a:pt x="430530" y="306070"/>
                  </a:lnTo>
                  <a:lnTo>
                    <a:pt x="400050" y="297180"/>
                  </a:lnTo>
                  <a:lnTo>
                    <a:pt x="363220" y="300990"/>
                  </a:lnTo>
                  <a:lnTo>
                    <a:pt x="339090" y="309880"/>
                  </a:lnTo>
                  <a:lnTo>
                    <a:pt x="322580" y="297180"/>
                  </a:lnTo>
                  <a:lnTo>
                    <a:pt x="257810" y="300990"/>
                  </a:lnTo>
                  <a:lnTo>
                    <a:pt x="240030" y="314960"/>
                  </a:lnTo>
                  <a:lnTo>
                    <a:pt x="223520" y="298450"/>
                  </a:lnTo>
                  <a:lnTo>
                    <a:pt x="186690" y="303530"/>
                  </a:lnTo>
                  <a:lnTo>
                    <a:pt x="166370" y="322580"/>
                  </a:lnTo>
                  <a:lnTo>
                    <a:pt x="505460" y="327660"/>
                  </a:lnTo>
                  <a:close/>
                </a:path>
                <a:path w="918210" h="387350">
                  <a:moveTo>
                    <a:pt x="516890" y="118110"/>
                  </a:moveTo>
                  <a:lnTo>
                    <a:pt x="492760" y="118110"/>
                  </a:lnTo>
                  <a:lnTo>
                    <a:pt x="482600" y="105410"/>
                  </a:lnTo>
                  <a:lnTo>
                    <a:pt x="434340" y="105410"/>
                  </a:lnTo>
                  <a:lnTo>
                    <a:pt x="422910" y="118110"/>
                  </a:lnTo>
                  <a:lnTo>
                    <a:pt x="377190" y="120650"/>
                  </a:lnTo>
                  <a:lnTo>
                    <a:pt x="361950" y="132080"/>
                  </a:lnTo>
                  <a:lnTo>
                    <a:pt x="416560" y="129540"/>
                  </a:lnTo>
                  <a:lnTo>
                    <a:pt x="427990" y="140970"/>
                  </a:lnTo>
                  <a:lnTo>
                    <a:pt x="462280" y="140970"/>
                  </a:lnTo>
                  <a:lnTo>
                    <a:pt x="491490" y="132080"/>
                  </a:lnTo>
                  <a:lnTo>
                    <a:pt x="506730" y="129540"/>
                  </a:lnTo>
                  <a:lnTo>
                    <a:pt x="516890" y="118110"/>
                  </a:lnTo>
                  <a:close/>
                </a:path>
                <a:path w="918210" h="387350">
                  <a:moveTo>
                    <a:pt x="548640" y="57150"/>
                  </a:moveTo>
                  <a:lnTo>
                    <a:pt x="400050" y="54610"/>
                  </a:lnTo>
                  <a:lnTo>
                    <a:pt x="387350" y="90170"/>
                  </a:lnTo>
                  <a:lnTo>
                    <a:pt x="433070" y="67310"/>
                  </a:lnTo>
                  <a:lnTo>
                    <a:pt x="523240" y="72390"/>
                  </a:lnTo>
                  <a:lnTo>
                    <a:pt x="529590" y="90170"/>
                  </a:lnTo>
                  <a:lnTo>
                    <a:pt x="548640" y="57150"/>
                  </a:lnTo>
                  <a:close/>
                </a:path>
                <a:path w="918210" h="387350">
                  <a:moveTo>
                    <a:pt x="637540" y="318770"/>
                  </a:moveTo>
                  <a:lnTo>
                    <a:pt x="568960" y="210820"/>
                  </a:lnTo>
                  <a:lnTo>
                    <a:pt x="535940" y="215900"/>
                  </a:lnTo>
                  <a:lnTo>
                    <a:pt x="525780" y="234950"/>
                  </a:lnTo>
                  <a:lnTo>
                    <a:pt x="566420" y="234950"/>
                  </a:lnTo>
                  <a:lnTo>
                    <a:pt x="577850" y="257810"/>
                  </a:lnTo>
                  <a:lnTo>
                    <a:pt x="539750" y="259080"/>
                  </a:lnTo>
                  <a:lnTo>
                    <a:pt x="529590" y="274320"/>
                  </a:lnTo>
                  <a:lnTo>
                    <a:pt x="596900" y="274320"/>
                  </a:lnTo>
                  <a:lnTo>
                    <a:pt x="589280" y="300990"/>
                  </a:lnTo>
                  <a:lnTo>
                    <a:pt x="544830" y="292100"/>
                  </a:lnTo>
                  <a:lnTo>
                    <a:pt x="533400" y="316230"/>
                  </a:lnTo>
                  <a:lnTo>
                    <a:pt x="637540" y="318770"/>
                  </a:lnTo>
                  <a:close/>
                </a:path>
                <a:path w="918210" h="387350">
                  <a:moveTo>
                    <a:pt x="665480" y="339090"/>
                  </a:moveTo>
                  <a:lnTo>
                    <a:pt x="643890" y="360680"/>
                  </a:lnTo>
                  <a:lnTo>
                    <a:pt x="45720" y="365760"/>
                  </a:lnTo>
                  <a:lnTo>
                    <a:pt x="24130" y="332740"/>
                  </a:lnTo>
                  <a:lnTo>
                    <a:pt x="72390" y="166370"/>
                  </a:lnTo>
                  <a:lnTo>
                    <a:pt x="0" y="342900"/>
                  </a:lnTo>
                  <a:lnTo>
                    <a:pt x="6350" y="360680"/>
                  </a:lnTo>
                  <a:lnTo>
                    <a:pt x="34290" y="379730"/>
                  </a:lnTo>
                  <a:lnTo>
                    <a:pt x="641350" y="382270"/>
                  </a:lnTo>
                  <a:lnTo>
                    <a:pt x="665480" y="369570"/>
                  </a:lnTo>
                  <a:lnTo>
                    <a:pt x="665480" y="339090"/>
                  </a:lnTo>
                  <a:close/>
                </a:path>
                <a:path w="918210" h="387350">
                  <a:moveTo>
                    <a:pt x="773430" y="215900"/>
                  </a:moveTo>
                  <a:lnTo>
                    <a:pt x="650240" y="140970"/>
                  </a:lnTo>
                  <a:lnTo>
                    <a:pt x="656590" y="114300"/>
                  </a:lnTo>
                  <a:lnTo>
                    <a:pt x="727710" y="72390"/>
                  </a:lnTo>
                  <a:lnTo>
                    <a:pt x="707390" y="36830"/>
                  </a:lnTo>
                  <a:lnTo>
                    <a:pt x="621030" y="0"/>
                  </a:lnTo>
                  <a:lnTo>
                    <a:pt x="688340" y="34290"/>
                  </a:lnTo>
                  <a:lnTo>
                    <a:pt x="707390" y="67310"/>
                  </a:lnTo>
                  <a:lnTo>
                    <a:pt x="629920" y="105410"/>
                  </a:lnTo>
                  <a:lnTo>
                    <a:pt x="628650" y="138430"/>
                  </a:lnTo>
                  <a:lnTo>
                    <a:pt x="742950" y="219710"/>
                  </a:lnTo>
                  <a:lnTo>
                    <a:pt x="755650" y="241300"/>
                  </a:lnTo>
                  <a:lnTo>
                    <a:pt x="773430" y="215900"/>
                  </a:lnTo>
                  <a:close/>
                </a:path>
                <a:path w="918210" h="387350">
                  <a:moveTo>
                    <a:pt x="918210" y="309880"/>
                  </a:moveTo>
                  <a:lnTo>
                    <a:pt x="844550" y="250190"/>
                  </a:lnTo>
                  <a:lnTo>
                    <a:pt x="773430" y="270510"/>
                  </a:lnTo>
                  <a:lnTo>
                    <a:pt x="848360" y="270510"/>
                  </a:lnTo>
                  <a:lnTo>
                    <a:pt x="899160" y="316230"/>
                  </a:lnTo>
                  <a:lnTo>
                    <a:pt x="866140" y="347980"/>
                  </a:lnTo>
                  <a:lnTo>
                    <a:pt x="801370" y="349250"/>
                  </a:lnTo>
                  <a:lnTo>
                    <a:pt x="737870" y="273050"/>
                  </a:lnTo>
                  <a:lnTo>
                    <a:pt x="736600" y="309880"/>
                  </a:lnTo>
                  <a:lnTo>
                    <a:pt x="777240" y="378460"/>
                  </a:lnTo>
                  <a:lnTo>
                    <a:pt x="857250" y="387350"/>
                  </a:lnTo>
                  <a:lnTo>
                    <a:pt x="911860" y="354330"/>
                  </a:lnTo>
                  <a:lnTo>
                    <a:pt x="918210" y="309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52600" y="2133600"/>
              <a:ext cx="2620010" cy="1524000"/>
            </a:xfrm>
            <a:custGeom>
              <a:avLst/>
              <a:gdLst/>
              <a:ahLst/>
              <a:cxnLst/>
              <a:rect l="l" t="t" r="r" b="b"/>
              <a:pathLst>
                <a:path w="2620010" h="1524000">
                  <a:moveTo>
                    <a:pt x="2620010" y="952500"/>
                  </a:moveTo>
                  <a:lnTo>
                    <a:pt x="712469" y="952500"/>
                  </a:lnTo>
                  <a:lnTo>
                    <a:pt x="712469" y="1524000"/>
                  </a:lnTo>
                  <a:lnTo>
                    <a:pt x="2620010" y="1524000"/>
                  </a:lnTo>
                  <a:lnTo>
                    <a:pt x="2620010" y="952500"/>
                  </a:lnTo>
                  <a:close/>
                </a:path>
                <a:path w="2620010" h="1524000">
                  <a:moveTo>
                    <a:pt x="435610" y="381000"/>
                  </a:moveTo>
                  <a:lnTo>
                    <a:pt x="0" y="762000"/>
                  </a:lnTo>
                  <a:lnTo>
                    <a:pt x="435610" y="1143000"/>
                  </a:lnTo>
                  <a:lnTo>
                    <a:pt x="435610" y="952500"/>
                  </a:lnTo>
                  <a:lnTo>
                    <a:pt x="2620010" y="952500"/>
                  </a:lnTo>
                  <a:lnTo>
                    <a:pt x="2620010" y="571500"/>
                  </a:lnTo>
                  <a:lnTo>
                    <a:pt x="435610" y="571500"/>
                  </a:lnTo>
                  <a:lnTo>
                    <a:pt x="435610" y="381000"/>
                  </a:lnTo>
                  <a:close/>
                </a:path>
                <a:path w="2620010" h="1524000">
                  <a:moveTo>
                    <a:pt x="2620010" y="0"/>
                  </a:moveTo>
                  <a:lnTo>
                    <a:pt x="712469" y="0"/>
                  </a:lnTo>
                  <a:lnTo>
                    <a:pt x="712469" y="571500"/>
                  </a:lnTo>
                  <a:lnTo>
                    <a:pt x="2620010" y="571500"/>
                  </a:lnTo>
                  <a:lnTo>
                    <a:pt x="2620010" y="0"/>
                  </a:lnTo>
                  <a:close/>
                </a:path>
              </a:pathLst>
            </a:custGeom>
            <a:solidFill>
              <a:srgbClr val="FFCE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52600" y="2133600"/>
              <a:ext cx="2620010" cy="1524000"/>
            </a:xfrm>
            <a:custGeom>
              <a:avLst/>
              <a:gdLst/>
              <a:ahLst/>
              <a:cxnLst/>
              <a:rect l="l" t="t" r="r" b="b"/>
              <a:pathLst>
                <a:path w="2620010" h="1524000">
                  <a:moveTo>
                    <a:pt x="712469" y="0"/>
                  </a:moveTo>
                  <a:lnTo>
                    <a:pt x="2620010" y="0"/>
                  </a:lnTo>
                  <a:lnTo>
                    <a:pt x="2620010" y="1524000"/>
                  </a:lnTo>
                  <a:lnTo>
                    <a:pt x="712469" y="1524000"/>
                  </a:lnTo>
                  <a:lnTo>
                    <a:pt x="712469" y="952500"/>
                  </a:lnTo>
                  <a:lnTo>
                    <a:pt x="435610" y="952500"/>
                  </a:lnTo>
                  <a:lnTo>
                    <a:pt x="435610" y="1143000"/>
                  </a:lnTo>
                  <a:lnTo>
                    <a:pt x="0" y="762000"/>
                  </a:lnTo>
                  <a:lnTo>
                    <a:pt x="435610" y="381000"/>
                  </a:lnTo>
                  <a:lnTo>
                    <a:pt x="435610" y="571500"/>
                  </a:lnTo>
                  <a:lnTo>
                    <a:pt x="712469" y="571500"/>
                  </a:lnTo>
                  <a:lnTo>
                    <a:pt x="712469" y="0"/>
                  </a:lnTo>
                  <a:close/>
                </a:path>
                <a:path w="2620010" h="15240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7008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72609" y="36513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579"/>
                  </a:moveTo>
                  <a:lnTo>
                    <a:pt x="0" y="0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7008B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7066339" y="2279710"/>
            <a:ext cx="1384300" cy="1231900"/>
            <a:chOff x="7066339" y="2279710"/>
            <a:chExt cx="1384300" cy="1231900"/>
          </a:xfrm>
        </p:grpSpPr>
        <p:sp>
          <p:nvSpPr>
            <p:cNvPr id="23" name="object 23"/>
            <p:cNvSpPr/>
            <p:nvPr/>
          </p:nvSpPr>
          <p:spPr>
            <a:xfrm>
              <a:off x="7072629" y="2285999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685800" y="0"/>
                  </a:moveTo>
                  <a:lnTo>
                    <a:pt x="621589" y="1093"/>
                  </a:lnTo>
                  <a:lnTo>
                    <a:pt x="557882" y="4281"/>
                  </a:lnTo>
                  <a:lnTo>
                    <a:pt x="495179" y="9426"/>
                  </a:lnTo>
                  <a:lnTo>
                    <a:pt x="433982" y="16390"/>
                  </a:lnTo>
                  <a:lnTo>
                    <a:pt x="374795" y="25037"/>
                  </a:lnTo>
                  <a:lnTo>
                    <a:pt x="318120" y="35227"/>
                  </a:lnTo>
                  <a:lnTo>
                    <a:pt x="264458" y="46824"/>
                  </a:lnTo>
                  <a:lnTo>
                    <a:pt x="214312" y="59689"/>
                  </a:lnTo>
                  <a:lnTo>
                    <a:pt x="168185" y="73686"/>
                  </a:lnTo>
                  <a:lnTo>
                    <a:pt x="126578" y="88676"/>
                  </a:lnTo>
                  <a:lnTo>
                    <a:pt x="89994" y="104522"/>
                  </a:lnTo>
                  <a:lnTo>
                    <a:pt x="33904" y="138230"/>
                  </a:lnTo>
                  <a:lnTo>
                    <a:pt x="3934" y="173710"/>
                  </a:lnTo>
                  <a:lnTo>
                    <a:pt x="0" y="191770"/>
                  </a:lnTo>
                  <a:lnTo>
                    <a:pt x="0" y="1027429"/>
                  </a:lnTo>
                  <a:lnTo>
                    <a:pt x="15403" y="1063017"/>
                  </a:lnTo>
                  <a:lnTo>
                    <a:pt x="58935" y="1097577"/>
                  </a:lnTo>
                  <a:lnTo>
                    <a:pt x="126578" y="1129965"/>
                  </a:lnTo>
                  <a:lnTo>
                    <a:pt x="168185" y="1144985"/>
                  </a:lnTo>
                  <a:lnTo>
                    <a:pt x="214312" y="1159033"/>
                  </a:lnTo>
                  <a:lnTo>
                    <a:pt x="264458" y="1171965"/>
                  </a:lnTo>
                  <a:lnTo>
                    <a:pt x="318120" y="1183637"/>
                  </a:lnTo>
                  <a:lnTo>
                    <a:pt x="374795" y="1193906"/>
                  </a:lnTo>
                  <a:lnTo>
                    <a:pt x="433982" y="1202630"/>
                  </a:lnTo>
                  <a:lnTo>
                    <a:pt x="495179" y="1209664"/>
                  </a:lnTo>
                  <a:lnTo>
                    <a:pt x="557882" y="1214866"/>
                  </a:lnTo>
                  <a:lnTo>
                    <a:pt x="621589" y="1218092"/>
                  </a:lnTo>
                  <a:lnTo>
                    <a:pt x="685800" y="1219200"/>
                  </a:lnTo>
                  <a:lnTo>
                    <a:pt x="750010" y="1218092"/>
                  </a:lnTo>
                  <a:lnTo>
                    <a:pt x="813717" y="1214866"/>
                  </a:lnTo>
                  <a:lnTo>
                    <a:pt x="876420" y="1209664"/>
                  </a:lnTo>
                  <a:lnTo>
                    <a:pt x="937617" y="1202630"/>
                  </a:lnTo>
                  <a:lnTo>
                    <a:pt x="996804" y="1193906"/>
                  </a:lnTo>
                  <a:lnTo>
                    <a:pt x="1053479" y="1183637"/>
                  </a:lnTo>
                  <a:lnTo>
                    <a:pt x="1107141" y="1171965"/>
                  </a:lnTo>
                  <a:lnTo>
                    <a:pt x="1157287" y="1159033"/>
                  </a:lnTo>
                  <a:lnTo>
                    <a:pt x="1203414" y="1144985"/>
                  </a:lnTo>
                  <a:lnTo>
                    <a:pt x="1245021" y="1129965"/>
                  </a:lnTo>
                  <a:lnTo>
                    <a:pt x="1281605" y="1114114"/>
                  </a:lnTo>
                  <a:lnTo>
                    <a:pt x="1337695" y="1080497"/>
                  </a:lnTo>
                  <a:lnTo>
                    <a:pt x="1367665" y="1045280"/>
                  </a:lnTo>
                  <a:lnTo>
                    <a:pt x="1371600" y="1027429"/>
                  </a:lnTo>
                  <a:lnTo>
                    <a:pt x="1371600" y="191770"/>
                  </a:lnTo>
                  <a:lnTo>
                    <a:pt x="1356196" y="155818"/>
                  </a:lnTo>
                  <a:lnTo>
                    <a:pt x="1312664" y="121086"/>
                  </a:lnTo>
                  <a:lnTo>
                    <a:pt x="1245021" y="88676"/>
                  </a:lnTo>
                  <a:lnTo>
                    <a:pt x="1203414" y="73686"/>
                  </a:lnTo>
                  <a:lnTo>
                    <a:pt x="1157287" y="59689"/>
                  </a:lnTo>
                  <a:lnTo>
                    <a:pt x="1107141" y="46824"/>
                  </a:lnTo>
                  <a:lnTo>
                    <a:pt x="1053479" y="35227"/>
                  </a:lnTo>
                  <a:lnTo>
                    <a:pt x="996804" y="25037"/>
                  </a:lnTo>
                  <a:lnTo>
                    <a:pt x="937617" y="16390"/>
                  </a:lnTo>
                  <a:lnTo>
                    <a:pt x="876420" y="9426"/>
                  </a:lnTo>
                  <a:lnTo>
                    <a:pt x="813717" y="4281"/>
                  </a:lnTo>
                  <a:lnTo>
                    <a:pt x="750010" y="1093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E3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72629" y="2285999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0" y="191770"/>
                  </a:moveTo>
                  <a:lnTo>
                    <a:pt x="15403" y="155818"/>
                  </a:lnTo>
                  <a:lnTo>
                    <a:pt x="58935" y="121086"/>
                  </a:lnTo>
                  <a:lnTo>
                    <a:pt x="126578" y="88676"/>
                  </a:lnTo>
                  <a:lnTo>
                    <a:pt x="168185" y="73686"/>
                  </a:lnTo>
                  <a:lnTo>
                    <a:pt x="214312" y="59689"/>
                  </a:lnTo>
                  <a:lnTo>
                    <a:pt x="264458" y="46824"/>
                  </a:lnTo>
                  <a:lnTo>
                    <a:pt x="318120" y="35227"/>
                  </a:lnTo>
                  <a:lnTo>
                    <a:pt x="374795" y="25037"/>
                  </a:lnTo>
                  <a:lnTo>
                    <a:pt x="433982" y="16390"/>
                  </a:lnTo>
                  <a:lnTo>
                    <a:pt x="495179" y="9426"/>
                  </a:lnTo>
                  <a:lnTo>
                    <a:pt x="557882" y="4281"/>
                  </a:lnTo>
                  <a:lnTo>
                    <a:pt x="621589" y="1093"/>
                  </a:lnTo>
                  <a:lnTo>
                    <a:pt x="685800" y="0"/>
                  </a:lnTo>
                  <a:lnTo>
                    <a:pt x="750010" y="1093"/>
                  </a:lnTo>
                  <a:lnTo>
                    <a:pt x="813717" y="4281"/>
                  </a:lnTo>
                  <a:lnTo>
                    <a:pt x="876420" y="9426"/>
                  </a:lnTo>
                  <a:lnTo>
                    <a:pt x="937617" y="16390"/>
                  </a:lnTo>
                  <a:lnTo>
                    <a:pt x="996804" y="25037"/>
                  </a:lnTo>
                  <a:lnTo>
                    <a:pt x="1053479" y="35227"/>
                  </a:lnTo>
                  <a:lnTo>
                    <a:pt x="1107141" y="46824"/>
                  </a:lnTo>
                  <a:lnTo>
                    <a:pt x="1157287" y="59689"/>
                  </a:lnTo>
                  <a:lnTo>
                    <a:pt x="1203414" y="73686"/>
                  </a:lnTo>
                  <a:lnTo>
                    <a:pt x="1245021" y="88676"/>
                  </a:lnTo>
                  <a:lnTo>
                    <a:pt x="1281605" y="104522"/>
                  </a:lnTo>
                  <a:lnTo>
                    <a:pt x="1337695" y="138230"/>
                  </a:lnTo>
                  <a:lnTo>
                    <a:pt x="1367665" y="173710"/>
                  </a:lnTo>
                  <a:lnTo>
                    <a:pt x="1371600" y="191770"/>
                  </a:lnTo>
                  <a:lnTo>
                    <a:pt x="1371600" y="1027429"/>
                  </a:lnTo>
                  <a:lnTo>
                    <a:pt x="1356196" y="1063017"/>
                  </a:lnTo>
                  <a:lnTo>
                    <a:pt x="1312664" y="1097577"/>
                  </a:lnTo>
                  <a:lnTo>
                    <a:pt x="1245021" y="1129965"/>
                  </a:lnTo>
                  <a:lnTo>
                    <a:pt x="1203414" y="1144985"/>
                  </a:lnTo>
                  <a:lnTo>
                    <a:pt x="1157287" y="1159033"/>
                  </a:lnTo>
                  <a:lnTo>
                    <a:pt x="1107141" y="1171965"/>
                  </a:lnTo>
                  <a:lnTo>
                    <a:pt x="1053479" y="1183637"/>
                  </a:lnTo>
                  <a:lnTo>
                    <a:pt x="996804" y="1193906"/>
                  </a:lnTo>
                  <a:lnTo>
                    <a:pt x="937617" y="1202630"/>
                  </a:lnTo>
                  <a:lnTo>
                    <a:pt x="876420" y="1209664"/>
                  </a:lnTo>
                  <a:lnTo>
                    <a:pt x="813717" y="1214866"/>
                  </a:lnTo>
                  <a:lnTo>
                    <a:pt x="750010" y="1218092"/>
                  </a:lnTo>
                  <a:lnTo>
                    <a:pt x="685800" y="1219200"/>
                  </a:lnTo>
                  <a:lnTo>
                    <a:pt x="621589" y="1218092"/>
                  </a:lnTo>
                  <a:lnTo>
                    <a:pt x="557882" y="1214866"/>
                  </a:lnTo>
                  <a:lnTo>
                    <a:pt x="495179" y="1209664"/>
                  </a:lnTo>
                  <a:lnTo>
                    <a:pt x="433982" y="1202630"/>
                  </a:lnTo>
                  <a:lnTo>
                    <a:pt x="374795" y="1193906"/>
                  </a:lnTo>
                  <a:lnTo>
                    <a:pt x="318120" y="1183637"/>
                  </a:lnTo>
                  <a:lnTo>
                    <a:pt x="264458" y="1171965"/>
                  </a:lnTo>
                  <a:lnTo>
                    <a:pt x="214312" y="1159033"/>
                  </a:lnTo>
                  <a:lnTo>
                    <a:pt x="168185" y="1144985"/>
                  </a:lnTo>
                  <a:lnTo>
                    <a:pt x="126578" y="1129965"/>
                  </a:lnTo>
                  <a:lnTo>
                    <a:pt x="89994" y="1114114"/>
                  </a:lnTo>
                  <a:lnTo>
                    <a:pt x="33904" y="1080497"/>
                  </a:lnTo>
                  <a:lnTo>
                    <a:pt x="3934" y="1045280"/>
                  </a:lnTo>
                  <a:lnTo>
                    <a:pt x="0" y="1027429"/>
                  </a:lnTo>
                  <a:lnTo>
                    <a:pt x="0" y="191770"/>
                  </a:lnTo>
                  <a:close/>
                </a:path>
              </a:pathLst>
            </a:custGeom>
            <a:ln w="12579">
              <a:solidFill>
                <a:srgbClr val="7008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072629" y="2477769"/>
              <a:ext cx="1371600" cy="191770"/>
            </a:xfrm>
            <a:custGeom>
              <a:avLst/>
              <a:gdLst/>
              <a:ahLst/>
              <a:cxnLst/>
              <a:rect l="l" t="t" r="r" b="b"/>
              <a:pathLst>
                <a:path w="1371600" h="191769">
                  <a:moveTo>
                    <a:pt x="1371600" y="0"/>
                  </a:moveTo>
                  <a:lnTo>
                    <a:pt x="0" y="0"/>
                  </a:lnTo>
                  <a:lnTo>
                    <a:pt x="3934" y="17850"/>
                  </a:lnTo>
                  <a:lnTo>
                    <a:pt x="33904" y="53067"/>
                  </a:lnTo>
                  <a:lnTo>
                    <a:pt x="89994" y="86684"/>
                  </a:lnTo>
                  <a:lnTo>
                    <a:pt x="126578" y="102535"/>
                  </a:lnTo>
                  <a:lnTo>
                    <a:pt x="168185" y="117555"/>
                  </a:lnTo>
                  <a:lnTo>
                    <a:pt x="214312" y="131603"/>
                  </a:lnTo>
                  <a:lnTo>
                    <a:pt x="264458" y="144535"/>
                  </a:lnTo>
                  <a:lnTo>
                    <a:pt x="318120" y="156207"/>
                  </a:lnTo>
                  <a:lnTo>
                    <a:pt x="374795" y="166476"/>
                  </a:lnTo>
                  <a:lnTo>
                    <a:pt x="433982" y="175200"/>
                  </a:lnTo>
                  <a:lnTo>
                    <a:pt x="495179" y="182234"/>
                  </a:lnTo>
                  <a:lnTo>
                    <a:pt x="557882" y="187436"/>
                  </a:lnTo>
                  <a:lnTo>
                    <a:pt x="621589" y="190662"/>
                  </a:lnTo>
                  <a:lnTo>
                    <a:pt x="685800" y="191769"/>
                  </a:lnTo>
                  <a:lnTo>
                    <a:pt x="750010" y="190662"/>
                  </a:lnTo>
                  <a:lnTo>
                    <a:pt x="813717" y="187436"/>
                  </a:lnTo>
                  <a:lnTo>
                    <a:pt x="876420" y="182234"/>
                  </a:lnTo>
                  <a:lnTo>
                    <a:pt x="937617" y="175200"/>
                  </a:lnTo>
                  <a:lnTo>
                    <a:pt x="996804" y="166476"/>
                  </a:lnTo>
                  <a:lnTo>
                    <a:pt x="1053479" y="156207"/>
                  </a:lnTo>
                  <a:lnTo>
                    <a:pt x="1107141" y="144535"/>
                  </a:lnTo>
                  <a:lnTo>
                    <a:pt x="1157287" y="131603"/>
                  </a:lnTo>
                  <a:lnTo>
                    <a:pt x="1203414" y="117555"/>
                  </a:lnTo>
                  <a:lnTo>
                    <a:pt x="1245021" y="102535"/>
                  </a:lnTo>
                  <a:lnTo>
                    <a:pt x="1281605" y="86684"/>
                  </a:lnTo>
                  <a:lnTo>
                    <a:pt x="1337695" y="53067"/>
                  </a:lnTo>
                  <a:lnTo>
                    <a:pt x="1367665" y="1785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E3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072629" y="2477769"/>
              <a:ext cx="1371600" cy="191770"/>
            </a:xfrm>
            <a:custGeom>
              <a:avLst/>
              <a:gdLst/>
              <a:ahLst/>
              <a:cxnLst/>
              <a:rect l="l" t="t" r="r" b="b"/>
              <a:pathLst>
                <a:path w="1371600" h="191769">
                  <a:moveTo>
                    <a:pt x="0" y="0"/>
                  </a:moveTo>
                  <a:lnTo>
                    <a:pt x="15403" y="35587"/>
                  </a:lnTo>
                  <a:lnTo>
                    <a:pt x="58935" y="70147"/>
                  </a:lnTo>
                  <a:lnTo>
                    <a:pt x="126578" y="102535"/>
                  </a:lnTo>
                  <a:lnTo>
                    <a:pt x="168185" y="117555"/>
                  </a:lnTo>
                  <a:lnTo>
                    <a:pt x="214312" y="131603"/>
                  </a:lnTo>
                  <a:lnTo>
                    <a:pt x="264458" y="144535"/>
                  </a:lnTo>
                  <a:lnTo>
                    <a:pt x="318120" y="156207"/>
                  </a:lnTo>
                  <a:lnTo>
                    <a:pt x="374795" y="166476"/>
                  </a:lnTo>
                  <a:lnTo>
                    <a:pt x="433982" y="175200"/>
                  </a:lnTo>
                  <a:lnTo>
                    <a:pt x="495179" y="182234"/>
                  </a:lnTo>
                  <a:lnTo>
                    <a:pt x="557882" y="187436"/>
                  </a:lnTo>
                  <a:lnTo>
                    <a:pt x="621589" y="190662"/>
                  </a:lnTo>
                  <a:lnTo>
                    <a:pt x="685800" y="191769"/>
                  </a:lnTo>
                  <a:lnTo>
                    <a:pt x="750010" y="190662"/>
                  </a:lnTo>
                  <a:lnTo>
                    <a:pt x="813717" y="187436"/>
                  </a:lnTo>
                  <a:lnTo>
                    <a:pt x="876420" y="182234"/>
                  </a:lnTo>
                  <a:lnTo>
                    <a:pt x="937617" y="175200"/>
                  </a:lnTo>
                  <a:lnTo>
                    <a:pt x="996804" y="166476"/>
                  </a:lnTo>
                  <a:lnTo>
                    <a:pt x="1053479" y="156207"/>
                  </a:lnTo>
                  <a:lnTo>
                    <a:pt x="1107141" y="144535"/>
                  </a:lnTo>
                  <a:lnTo>
                    <a:pt x="1157287" y="131603"/>
                  </a:lnTo>
                  <a:lnTo>
                    <a:pt x="1203414" y="117555"/>
                  </a:lnTo>
                  <a:lnTo>
                    <a:pt x="1245021" y="102535"/>
                  </a:lnTo>
                  <a:lnTo>
                    <a:pt x="1281605" y="86684"/>
                  </a:lnTo>
                  <a:lnTo>
                    <a:pt x="1337695" y="53067"/>
                  </a:lnTo>
                  <a:lnTo>
                    <a:pt x="1367665" y="17850"/>
                  </a:lnTo>
                  <a:lnTo>
                    <a:pt x="1371600" y="0"/>
                  </a:lnTo>
                </a:path>
              </a:pathLst>
            </a:custGeom>
            <a:ln w="12579">
              <a:solidFill>
                <a:srgbClr val="7008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7115809" y="2735579"/>
            <a:ext cx="128397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145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DejaVu Sans"/>
                <a:cs typeface="DejaVu Sans"/>
              </a:rPr>
              <a:t>Dados </a:t>
            </a:r>
            <a:r>
              <a:rPr dirty="0" sz="1600" b="1">
                <a:latin typeface="DejaVu Sans"/>
                <a:cs typeface="DejaVu Sans"/>
              </a:rPr>
              <a:t>e  </a:t>
            </a:r>
            <a:r>
              <a:rPr dirty="0" sz="1600" spc="-5" b="1">
                <a:latin typeface="DejaVu Sans"/>
                <a:cs typeface="DejaVu Sans"/>
              </a:rPr>
              <a:t>M</a:t>
            </a:r>
            <a:r>
              <a:rPr dirty="0" sz="1600" spc="-10" b="1">
                <a:latin typeface="DejaVu Sans"/>
                <a:cs typeface="DejaVu Sans"/>
              </a:rPr>
              <a:t>e</a:t>
            </a:r>
            <a:r>
              <a:rPr dirty="0" sz="1600" spc="-5" b="1">
                <a:latin typeface="DejaVu Sans"/>
                <a:cs typeface="DejaVu Sans"/>
              </a:rPr>
              <a:t>ta</a:t>
            </a:r>
            <a:r>
              <a:rPr dirty="0" sz="1600" spc="-10" b="1">
                <a:latin typeface="DejaVu Sans"/>
                <a:cs typeface="DejaVu Sans"/>
              </a:rPr>
              <a:t>d</a:t>
            </a:r>
            <a:r>
              <a:rPr dirty="0" sz="1600" spc="-5" b="1">
                <a:latin typeface="DejaVu Sans"/>
                <a:cs typeface="DejaVu Sans"/>
              </a:rPr>
              <a:t>a</a:t>
            </a:r>
            <a:r>
              <a:rPr dirty="0" sz="1600" spc="-10" b="1">
                <a:latin typeface="DejaVu Sans"/>
                <a:cs typeface="DejaVu Sans"/>
              </a:rPr>
              <a:t>do</a:t>
            </a:r>
            <a:r>
              <a:rPr dirty="0" sz="1600" b="1">
                <a:latin typeface="DejaVu Sans"/>
                <a:cs typeface="DejaVu Sans"/>
              </a:rPr>
              <a:t>s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91739" y="2639059"/>
            <a:ext cx="17843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5760" marR="5080" indent="-35306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DejaVu Sans"/>
                <a:cs typeface="DejaVu Sans"/>
              </a:rPr>
              <a:t>Processador</a:t>
            </a:r>
            <a:r>
              <a:rPr dirty="0" sz="1600" spc="-65" b="1">
                <a:latin typeface="DejaVu Sans"/>
                <a:cs typeface="DejaVu Sans"/>
              </a:rPr>
              <a:t> </a:t>
            </a:r>
            <a:r>
              <a:rPr dirty="0" sz="1600" spc="-5" b="1">
                <a:latin typeface="DejaVu Sans"/>
                <a:cs typeface="DejaVu Sans"/>
              </a:rPr>
              <a:t>de  Consultas</a:t>
            </a:r>
            <a:endParaRPr sz="1600">
              <a:latin typeface="DejaVu Sans"/>
              <a:cs typeface="DejaVu San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70130" y="2127310"/>
            <a:ext cx="2632710" cy="1536700"/>
            <a:chOff x="4370130" y="2127310"/>
            <a:chExt cx="2632710" cy="1536700"/>
          </a:xfrm>
        </p:grpSpPr>
        <p:sp>
          <p:nvSpPr>
            <p:cNvPr id="30" name="object 30"/>
            <p:cNvSpPr/>
            <p:nvPr/>
          </p:nvSpPr>
          <p:spPr>
            <a:xfrm>
              <a:off x="4376419" y="2133599"/>
              <a:ext cx="2620010" cy="1524000"/>
            </a:xfrm>
            <a:custGeom>
              <a:avLst/>
              <a:gdLst/>
              <a:ahLst/>
              <a:cxnLst/>
              <a:rect l="l" t="t" r="r" b="b"/>
              <a:pathLst>
                <a:path w="2620009" h="1524000">
                  <a:moveTo>
                    <a:pt x="1907539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907539" y="1524000"/>
                  </a:lnTo>
                  <a:lnTo>
                    <a:pt x="1907539" y="952500"/>
                  </a:lnTo>
                  <a:lnTo>
                    <a:pt x="2401570" y="952500"/>
                  </a:lnTo>
                  <a:lnTo>
                    <a:pt x="2620009" y="762000"/>
                  </a:lnTo>
                  <a:lnTo>
                    <a:pt x="2401570" y="571500"/>
                  </a:lnTo>
                  <a:lnTo>
                    <a:pt x="1907539" y="571500"/>
                  </a:lnTo>
                  <a:lnTo>
                    <a:pt x="1907539" y="0"/>
                  </a:lnTo>
                  <a:close/>
                </a:path>
                <a:path w="2620009" h="1524000">
                  <a:moveTo>
                    <a:pt x="2401570" y="952500"/>
                  </a:moveTo>
                  <a:lnTo>
                    <a:pt x="2183129" y="952500"/>
                  </a:lnTo>
                  <a:lnTo>
                    <a:pt x="2183129" y="1143000"/>
                  </a:lnTo>
                  <a:lnTo>
                    <a:pt x="2401570" y="952500"/>
                  </a:lnTo>
                  <a:close/>
                </a:path>
                <a:path w="2620009" h="1524000">
                  <a:moveTo>
                    <a:pt x="2183129" y="381000"/>
                  </a:moveTo>
                  <a:lnTo>
                    <a:pt x="2183129" y="571500"/>
                  </a:lnTo>
                  <a:lnTo>
                    <a:pt x="2401570" y="571500"/>
                  </a:lnTo>
                  <a:lnTo>
                    <a:pt x="2183129" y="381000"/>
                  </a:lnTo>
                  <a:close/>
                </a:path>
              </a:pathLst>
            </a:custGeom>
            <a:solidFill>
              <a:srgbClr val="EFD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376419" y="2133599"/>
              <a:ext cx="2620010" cy="1524000"/>
            </a:xfrm>
            <a:custGeom>
              <a:avLst/>
              <a:gdLst/>
              <a:ahLst/>
              <a:cxnLst/>
              <a:rect l="l" t="t" r="r" b="b"/>
              <a:pathLst>
                <a:path w="2620009" h="1524000">
                  <a:moveTo>
                    <a:pt x="1907539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907539" y="1524000"/>
                  </a:lnTo>
                  <a:lnTo>
                    <a:pt x="1907539" y="952500"/>
                  </a:lnTo>
                  <a:lnTo>
                    <a:pt x="2183129" y="952500"/>
                  </a:lnTo>
                  <a:lnTo>
                    <a:pt x="2183129" y="1143000"/>
                  </a:lnTo>
                  <a:lnTo>
                    <a:pt x="2620009" y="762000"/>
                  </a:lnTo>
                  <a:lnTo>
                    <a:pt x="2183129" y="381000"/>
                  </a:lnTo>
                  <a:lnTo>
                    <a:pt x="2183129" y="571500"/>
                  </a:lnTo>
                  <a:lnTo>
                    <a:pt x="1907539" y="571500"/>
                  </a:lnTo>
                  <a:lnTo>
                    <a:pt x="1907539" y="0"/>
                  </a:lnTo>
                  <a:close/>
                </a:path>
                <a:path w="2620009" h="1524000">
                  <a:moveTo>
                    <a:pt x="2620009" y="0"/>
                  </a:moveTo>
                  <a:lnTo>
                    <a:pt x="2620009" y="0"/>
                  </a:lnTo>
                </a:path>
              </a:pathLst>
            </a:custGeom>
            <a:ln w="12579">
              <a:solidFill>
                <a:srgbClr val="7008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76419" y="36513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579"/>
                  </a:moveTo>
                  <a:lnTo>
                    <a:pt x="0" y="0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7008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737100" y="2639059"/>
            <a:ext cx="18986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67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DejaVu Sans"/>
                <a:cs typeface="DejaVu Sans"/>
              </a:rPr>
              <a:t>Gerenciador de  </a:t>
            </a:r>
            <a:r>
              <a:rPr dirty="0" sz="1600" b="1">
                <a:latin typeface="DejaVu Sans"/>
                <a:cs typeface="DejaVu Sans"/>
              </a:rPr>
              <a:t>A</a:t>
            </a:r>
            <a:r>
              <a:rPr dirty="0" sz="1600" spc="-5" b="1">
                <a:latin typeface="DejaVu Sans"/>
                <a:cs typeface="DejaVu Sans"/>
              </a:rPr>
              <a:t>r</a:t>
            </a:r>
            <a:r>
              <a:rPr dirty="0" sz="1600" b="1">
                <a:latin typeface="DejaVu Sans"/>
                <a:cs typeface="DejaVu Sans"/>
              </a:rPr>
              <a:t>m</a:t>
            </a:r>
            <a:r>
              <a:rPr dirty="0" sz="1600" spc="-5" b="1">
                <a:latin typeface="DejaVu Sans"/>
                <a:cs typeface="DejaVu Sans"/>
              </a:rPr>
              <a:t>a</a:t>
            </a:r>
            <a:r>
              <a:rPr dirty="0" sz="1600" spc="-15" b="1">
                <a:latin typeface="DejaVu Sans"/>
                <a:cs typeface="DejaVu Sans"/>
              </a:rPr>
              <a:t>z</a:t>
            </a:r>
            <a:r>
              <a:rPr dirty="0" sz="1600" spc="-10" b="1">
                <a:latin typeface="DejaVu Sans"/>
                <a:cs typeface="DejaVu Sans"/>
              </a:rPr>
              <a:t>e</a:t>
            </a:r>
            <a:r>
              <a:rPr dirty="0" sz="1600" b="1">
                <a:latin typeface="DejaVu Sans"/>
                <a:cs typeface="DejaVu Sans"/>
              </a:rPr>
              <a:t>n</a:t>
            </a:r>
            <a:r>
              <a:rPr dirty="0" sz="1600" spc="-5" b="1">
                <a:latin typeface="DejaVu Sans"/>
                <a:cs typeface="DejaVu Sans"/>
              </a:rPr>
              <a:t>a</a:t>
            </a:r>
            <a:r>
              <a:rPr dirty="0" sz="1600" b="1">
                <a:latin typeface="DejaVu Sans"/>
                <a:cs typeface="DejaVu Sans"/>
              </a:rPr>
              <a:t>m</a:t>
            </a:r>
            <a:r>
              <a:rPr dirty="0" sz="1600" spc="-10" b="1">
                <a:latin typeface="DejaVu Sans"/>
                <a:cs typeface="DejaVu Sans"/>
              </a:rPr>
              <a:t>e</a:t>
            </a:r>
            <a:r>
              <a:rPr dirty="0" sz="1600" b="1">
                <a:latin typeface="DejaVu Sans"/>
                <a:cs typeface="DejaVu Sans"/>
              </a:rPr>
              <a:t>nto</a:t>
            </a:r>
            <a:endParaRPr sz="16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46500" y="1936750"/>
            <a:ext cx="511429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0">
              <a:lnSpc>
                <a:spcPts val="1805"/>
              </a:lnSpc>
              <a:spcBef>
                <a:spcPts val="100"/>
              </a:spcBef>
            </a:pPr>
            <a:r>
              <a:rPr dirty="0" sz="1800" spc="-5" b="1">
                <a:latin typeface="DejaVu Sans"/>
                <a:cs typeface="DejaVu Sans"/>
              </a:rPr>
              <a:t>Banco</a:t>
            </a:r>
            <a:r>
              <a:rPr dirty="0" sz="1800" spc="-5" b="1">
                <a:latin typeface="DejaVu Sans"/>
                <a:cs typeface="DejaVu Sans"/>
              </a:rPr>
              <a:t> </a:t>
            </a:r>
            <a:r>
              <a:rPr dirty="0" sz="1800" b="1">
                <a:latin typeface="DejaVu Sans"/>
                <a:cs typeface="DejaVu Sans"/>
              </a:rPr>
              <a:t>de</a:t>
            </a:r>
            <a:r>
              <a:rPr dirty="0" sz="1800" spc="-85" b="1">
                <a:latin typeface="DejaVu Sans"/>
                <a:cs typeface="DejaVu Sans"/>
              </a:rPr>
              <a:t> </a:t>
            </a:r>
            <a:r>
              <a:rPr dirty="0" sz="1800" spc="-5" b="1">
                <a:latin typeface="DejaVu Sans"/>
                <a:cs typeface="DejaVu Sans"/>
              </a:rPr>
              <a:t>Dados</a:t>
            </a:r>
            <a:endParaRPr sz="1800">
              <a:latin typeface="DejaVu Sans"/>
              <a:cs typeface="DejaVu Sans"/>
            </a:endParaRPr>
          </a:p>
          <a:p>
            <a:pPr marL="12700">
              <a:lnSpc>
                <a:spcPts val="3485"/>
              </a:lnSpc>
            </a:pPr>
            <a:r>
              <a:rPr dirty="0" sz="3200" b="1">
                <a:latin typeface="DejaVu Sans"/>
                <a:cs typeface="DejaVu Sans"/>
              </a:rPr>
              <a:t>SGBD</a:t>
            </a:r>
            <a:endParaRPr sz="32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069" y="1080770"/>
            <a:ext cx="657352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Conjuntos </a:t>
            </a:r>
            <a:r>
              <a:rPr dirty="0" sz="3200" spc="-5">
                <a:solidFill>
                  <a:srgbClr val="000000"/>
                </a:solidFill>
              </a:rPr>
              <a:t>de operações</a:t>
            </a:r>
            <a:r>
              <a:rPr dirty="0" sz="3200" spc="-60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SQL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7509" y="2148840"/>
            <a:ext cx="7620634" cy="344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1155" algn="l"/>
                <a:tab pos="351790" algn="l"/>
              </a:tabLst>
            </a:pPr>
            <a:r>
              <a:rPr dirty="0" sz="2800" spc="-10" b="1">
                <a:latin typeface="DejaVu Sans"/>
                <a:cs typeface="DejaVu Sans"/>
              </a:rPr>
              <a:t>DML</a:t>
            </a:r>
            <a:r>
              <a:rPr dirty="0" sz="2800" spc="-10">
                <a:latin typeface="DejaVu Sans"/>
                <a:cs typeface="DejaVu Sans"/>
              </a:rPr>
              <a:t>: Data </a:t>
            </a:r>
            <a:r>
              <a:rPr dirty="0" sz="2800" spc="-5">
                <a:latin typeface="DejaVu Sans"/>
                <a:cs typeface="DejaVu Sans"/>
              </a:rPr>
              <a:t>Manipulation</a:t>
            </a:r>
            <a:r>
              <a:rPr dirty="0" sz="2800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Language</a:t>
            </a:r>
            <a:endParaRPr sz="2800">
              <a:latin typeface="DejaVu Sans"/>
              <a:cs typeface="DejaVu Sans"/>
            </a:endParaRPr>
          </a:p>
          <a:p>
            <a:pPr lvl="1" marL="751840" indent="-281940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751840" algn="l"/>
              </a:tabLst>
            </a:pPr>
            <a:r>
              <a:rPr dirty="0" sz="2600">
                <a:latin typeface="DejaVu Sans"/>
                <a:cs typeface="DejaVu Sans"/>
              </a:rPr>
              <a:t>SELECT, </a:t>
            </a:r>
            <a:r>
              <a:rPr dirty="0" sz="2600" spc="-40">
                <a:latin typeface="DejaVu Sans"/>
                <a:cs typeface="DejaVu Sans"/>
              </a:rPr>
              <a:t>UPDATE, </a:t>
            </a:r>
            <a:r>
              <a:rPr dirty="0" sz="2600" spc="-35">
                <a:latin typeface="DejaVu Sans"/>
                <a:cs typeface="DejaVu Sans"/>
              </a:rPr>
              <a:t>INSERT </a:t>
            </a:r>
            <a:r>
              <a:rPr dirty="0" sz="2600">
                <a:latin typeface="DejaVu Sans"/>
                <a:cs typeface="DejaVu Sans"/>
              </a:rPr>
              <a:t>and</a:t>
            </a:r>
            <a:r>
              <a:rPr dirty="0" sz="2600" spc="45">
                <a:latin typeface="DejaVu Sans"/>
                <a:cs typeface="DejaVu Sans"/>
              </a:rPr>
              <a:t> </a:t>
            </a:r>
            <a:r>
              <a:rPr dirty="0" sz="2600">
                <a:latin typeface="DejaVu Sans"/>
                <a:cs typeface="DejaVu Sans"/>
              </a:rPr>
              <a:t>DELETE</a:t>
            </a:r>
            <a:endParaRPr sz="2600">
              <a:latin typeface="DejaVu Sans"/>
              <a:cs typeface="DejaVu Sans"/>
            </a:endParaRPr>
          </a:p>
          <a:p>
            <a:pPr marL="351790" indent="-33909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351155" algn="l"/>
                <a:tab pos="351790" algn="l"/>
              </a:tabLst>
            </a:pPr>
            <a:r>
              <a:rPr dirty="0" sz="2800" spc="-10" b="1">
                <a:latin typeface="DejaVu Sans"/>
                <a:cs typeface="DejaVu Sans"/>
              </a:rPr>
              <a:t>DDL</a:t>
            </a:r>
            <a:r>
              <a:rPr dirty="0" sz="2800" spc="-10">
                <a:latin typeface="DejaVu Sans"/>
                <a:cs typeface="DejaVu Sans"/>
              </a:rPr>
              <a:t>: </a:t>
            </a:r>
            <a:r>
              <a:rPr dirty="0" sz="2800" spc="-5">
                <a:latin typeface="DejaVu Sans"/>
                <a:cs typeface="DejaVu Sans"/>
              </a:rPr>
              <a:t>Data Definition</a:t>
            </a:r>
            <a:r>
              <a:rPr dirty="0" sz="2800" spc="-20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Language</a:t>
            </a:r>
            <a:endParaRPr sz="2800">
              <a:latin typeface="DejaVu Sans"/>
              <a:cs typeface="DejaVu Sans"/>
            </a:endParaRPr>
          </a:p>
          <a:p>
            <a:pPr lvl="1" marL="751840" indent="-281940">
              <a:lnSpc>
                <a:spcPct val="100000"/>
              </a:lnSpc>
              <a:spcBef>
                <a:spcPts val="110"/>
              </a:spcBef>
              <a:buFont typeface="Times New Roman"/>
              <a:buChar char="–"/>
              <a:tabLst>
                <a:tab pos="751840" algn="l"/>
              </a:tabLst>
            </a:pPr>
            <a:r>
              <a:rPr dirty="0" sz="2600" spc="-30">
                <a:latin typeface="DejaVu Sans"/>
                <a:cs typeface="DejaVu Sans"/>
              </a:rPr>
              <a:t>CREATE, </a:t>
            </a:r>
            <a:r>
              <a:rPr dirty="0" sz="2600" spc="-65">
                <a:latin typeface="DejaVu Sans"/>
                <a:cs typeface="DejaVu Sans"/>
              </a:rPr>
              <a:t>ALTER, </a:t>
            </a:r>
            <a:r>
              <a:rPr dirty="0" sz="2600" spc="-5">
                <a:latin typeface="DejaVu Sans"/>
                <a:cs typeface="DejaVu Sans"/>
              </a:rPr>
              <a:t>DROP,</a:t>
            </a:r>
            <a:r>
              <a:rPr dirty="0" sz="2600" spc="75">
                <a:latin typeface="DejaVu Sans"/>
                <a:cs typeface="DejaVu Sans"/>
              </a:rPr>
              <a:t> </a:t>
            </a:r>
            <a:r>
              <a:rPr dirty="0" sz="2600" spc="-25">
                <a:latin typeface="DejaVu Sans"/>
                <a:cs typeface="DejaVu Sans"/>
              </a:rPr>
              <a:t>TRUNCATE</a:t>
            </a:r>
            <a:endParaRPr sz="2600">
              <a:latin typeface="DejaVu Sans"/>
              <a:cs typeface="DejaVu Sans"/>
            </a:endParaRPr>
          </a:p>
          <a:p>
            <a:pPr marL="351790" indent="-33909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351155" algn="l"/>
                <a:tab pos="351790" algn="l"/>
              </a:tabLst>
            </a:pPr>
            <a:r>
              <a:rPr dirty="0" sz="2800" spc="-10" b="1">
                <a:latin typeface="DejaVu Sans"/>
                <a:cs typeface="DejaVu Sans"/>
              </a:rPr>
              <a:t>DCL</a:t>
            </a:r>
            <a:r>
              <a:rPr dirty="0" sz="2800" spc="-10">
                <a:latin typeface="DejaVu Sans"/>
                <a:cs typeface="DejaVu Sans"/>
              </a:rPr>
              <a:t>: Data </a:t>
            </a:r>
            <a:r>
              <a:rPr dirty="0" sz="2800" spc="-15">
                <a:latin typeface="DejaVu Sans"/>
                <a:cs typeface="DejaVu Sans"/>
              </a:rPr>
              <a:t>Control</a:t>
            </a:r>
            <a:r>
              <a:rPr dirty="0" sz="2800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Language</a:t>
            </a:r>
            <a:endParaRPr sz="2800">
              <a:latin typeface="DejaVu Sans"/>
              <a:cs typeface="DejaVu Sans"/>
            </a:endParaRPr>
          </a:p>
          <a:p>
            <a:pPr lvl="1" marL="751840" indent="-281940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751840" algn="l"/>
              </a:tabLst>
            </a:pPr>
            <a:r>
              <a:rPr dirty="0" sz="2600" spc="-20">
                <a:latin typeface="DejaVu Sans"/>
                <a:cs typeface="DejaVu Sans"/>
              </a:rPr>
              <a:t>GRANT,</a:t>
            </a:r>
            <a:r>
              <a:rPr dirty="0" sz="2600" spc="-5">
                <a:latin typeface="DejaVu Sans"/>
                <a:cs typeface="DejaVu Sans"/>
              </a:rPr>
              <a:t> </a:t>
            </a:r>
            <a:r>
              <a:rPr dirty="0" sz="2600" spc="-15">
                <a:latin typeface="DejaVu Sans"/>
                <a:cs typeface="DejaVu Sans"/>
              </a:rPr>
              <a:t>REVOKE</a:t>
            </a:r>
            <a:endParaRPr sz="2600">
              <a:latin typeface="DejaVu Sans"/>
              <a:cs typeface="DejaVu Sans"/>
            </a:endParaRPr>
          </a:p>
          <a:p>
            <a:pPr marL="351790" indent="-339090">
              <a:lnSpc>
                <a:spcPct val="100000"/>
              </a:lnSpc>
              <a:spcBef>
                <a:spcPts val="170"/>
              </a:spcBef>
              <a:buFont typeface="Times New Roman"/>
              <a:buChar char="•"/>
              <a:tabLst>
                <a:tab pos="351155" algn="l"/>
                <a:tab pos="351790" algn="l"/>
              </a:tabLst>
            </a:pPr>
            <a:r>
              <a:rPr dirty="0" sz="2800" spc="-10" b="1">
                <a:latin typeface="DejaVu Sans"/>
                <a:cs typeface="DejaVu Sans"/>
              </a:rPr>
              <a:t>TCL</a:t>
            </a:r>
            <a:r>
              <a:rPr dirty="0" sz="2800" spc="-10">
                <a:latin typeface="DejaVu Sans"/>
                <a:cs typeface="DejaVu Sans"/>
              </a:rPr>
              <a:t>: </a:t>
            </a:r>
            <a:r>
              <a:rPr dirty="0" sz="2800" spc="-40">
                <a:latin typeface="DejaVu Sans"/>
                <a:cs typeface="DejaVu Sans"/>
              </a:rPr>
              <a:t>Transactional </a:t>
            </a:r>
            <a:r>
              <a:rPr dirty="0" sz="2800" spc="-15">
                <a:latin typeface="DejaVu Sans"/>
                <a:cs typeface="DejaVu Sans"/>
              </a:rPr>
              <a:t>Control</a:t>
            </a:r>
            <a:r>
              <a:rPr dirty="0" sz="2800" spc="25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Language</a:t>
            </a:r>
            <a:endParaRPr sz="2800">
              <a:latin typeface="DejaVu Sans"/>
              <a:cs typeface="DejaVu Sans"/>
            </a:endParaRPr>
          </a:p>
          <a:p>
            <a:pPr lvl="1" marL="751840" indent="-281940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751840" algn="l"/>
              </a:tabLst>
            </a:pPr>
            <a:r>
              <a:rPr dirty="0" sz="2600" spc="-5">
                <a:latin typeface="DejaVu Sans"/>
                <a:cs typeface="DejaVu Sans"/>
              </a:rPr>
              <a:t>COMMIT, </a:t>
            </a:r>
            <a:r>
              <a:rPr dirty="0" sz="2600" spc="-10">
                <a:latin typeface="DejaVu Sans"/>
                <a:cs typeface="DejaVu Sans"/>
              </a:rPr>
              <a:t>ROLLBACK, </a:t>
            </a:r>
            <a:r>
              <a:rPr dirty="0" sz="2600" spc="-35">
                <a:latin typeface="DejaVu Sans"/>
                <a:cs typeface="DejaVu Sans"/>
              </a:rPr>
              <a:t>SAVE</a:t>
            </a:r>
            <a:r>
              <a:rPr dirty="0" sz="2600" spc="25">
                <a:latin typeface="DejaVu Sans"/>
                <a:cs typeface="DejaVu Sans"/>
              </a:rPr>
              <a:t> </a:t>
            </a:r>
            <a:r>
              <a:rPr dirty="0" sz="2600" spc="-15">
                <a:latin typeface="DejaVu Sans"/>
                <a:cs typeface="DejaVu Sans"/>
              </a:rPr>
              <a:t>TRANSACTION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140" y="6508750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DejaVu Sans"/>
                <a:cs typeface="DejaVu Sans"/>
              </a:rPr>
              <a:t>5</a:t>
            </a:r>
            <a:r>
              <a:rPr dirty="0" sz="1400">
                <a:latin typeface="DejaVu Sans"/>
                <a:cs typeface="DejaVu Sans"/>
              </a:rPr>
              <a:t>2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8970" y="1206500"/>
            <a:ext cx="61379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Componentes de </a:t>
            </a:r>
            <a:r>
              <a:rPr dirty="0" sz="3200">
                <a:solidFill>
                  <a:srgbClr val="000000"/>
                </a:solidFill>
              </a:rPr>
              <a:t>um</a:t>
            </a:r>
            <a:r>
              <a:rPr dirty="0" sz="3200" spc="-75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SGBD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8739" y="2051050"/>
            <a:ext cx="8984615" cy="3910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0520" indent="-33782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0520" algn="l"/>
              </a:tabLst>
            </a:pPr>
            <a:r>
              <a:rPr dirty="0" sz="2800" spc="-5">
                <a:latin typeface="DejaVu Sans"/>
                <a:cs typeface="DejaVu Sans"/>
              </a:rPr>
              <a:t>Conceitos</a:t>
            </a:r>
            <a:r>
              <a:rPr dirty="0" sz="2800" spc="-20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importantes:</a:t>
            </a:r>
            <a:endParaRPr sz="2800">
              <a:latin typeface="DejaVu Sans"/>
              <a:cs typeface="DejaVu Sans"/>
            </a:endParaRPr>
          </a:p>
          <a:p>
            <a:pPr algn="just" marL="749935" marR="10160" indent="-280670">
              <a:lnSpc>
                <a:spcPct val="81400"/>
              </a:lnSpc>
              <a:spcBef>
                <a:spcPts val="805"/>
              </a:spcBef>
            </a:pPr>
            <a:r>
              <a:rPr dirty="0" baseline="3472" sz="4800">
                <a:latin typeface="Times New Roman"/>
                <a:cs typeface="Times New Roman"/>
              </a:rPr>
              <a:t>– </a:t>
            </a:r>
            <a:r>
              <a:rPr dirty="0" sz="3200" spc="-10">
                <a:latin typeface="DejaVu Sans"/>
                <a:cs typeface="DejaVu Sans"/>
              </a:rPr>
              <a:t>Pragmatismo: </a:t>
            </a:r>
            <a:r>
              <a:rPr dirty="0" sz="3200" spc="-15">
                <a:latin typeface="DejaVu Sans"/>
                <a:cs typeface="DejaVu Sans"/>
              </a:rPr>
              <a:t>primeiro </a:t>
            </a:r>
            <a:r>
              <a:rPr dirty="0" sz="3200" spc="-5">
                <a:latin typeface="DejaVu Sans"/>
                <a:cs typeface="DejaVu Sans"/>
              </a:rPr>
              <a:t>modelagem  (documentada), seguida de definição </a:t>
            </a:r>
            <a:r>
              <a:rPr dirty="0" sz="3200">
                <a:latin typeface="DejaVu Sans"/>
                <a:cs typeface="DejaVu Sans"/>
              </a:rPr>
              <a:t>e  </a:t>
            </a:r>
            <a:r>
              <a:rPr dirty="0" sz="3200" spc="-5">
                <a:latin typeface="DejaVu Sans"/>
                <a:cs typeface="DejaVu Sans"/>
              </a:rPr>
              <a:t>instanciação, </a:t>
            </a:r>
            <a:r>
              <a:rPr dirty="0" sz="3200">
                <a:latin typeface="DejaVu Sans"/>
                <a:cs typeface="DejaVu Sans"/>
              </a:rPr>
              <a:t>e só </a:t>
            </a:r>
            <a:r>
              <a:rPr dirty="0" sz="3200" spc="-5">
                <a:latin typeface="DejaVu Sans"/>
                <a:cs typeface="DejaVu Sans"/>
              </a:rPr>
              <a:t>depois </a:t>
            </a:r>
            <a:r>
              <a:rPr dirty="0" sz="3200">
                <a:latin typeface="DejaVu Sans"/>
                <a:cs typeface="DejaVu Sans"/>
              </a:rPr>
              <a:t>o</a:t>
            </a:r>
            <a:r>
              <a:rPr dirty="0" sz="3200" spc="-30">
                <a:latin typeface="DejaVu Sans"/>
                <a:cs typeface="DejaVu Sans"/>
              </a:rPr>
              <a:t> </a:t>
            </a:r>
            <a:r>
              <a:rPr dirty="0" sz="3200" spc="-5">
                <a:latin typeface="DejaVu Sans"/>
                <a:cs typeface="DejaVu Sans"/>
              </a:rPr>
              <a:t>uso</a:t>
            </a:r>
            <a:endParaRPr sz="3200">
              <a:latin typeface="DejaVu Sans"/>
              <a:cs typeface="DejaVu Sans"/>
            </a:endParaRPr>
          </a:p>
          <a:p>
            <a:pPr algn="just" marL="755650" indent="-285750">
              <a:lnSpc>
                <a:spcPts val="3155"/>
              </a:lnSpc>
              <a:spcBef>
                <a:spcPts val="80"/>
              </a:spcBef>
              <a:buClr>
                <a:srgbClr val="FF0000"/>
              </a:buClr>
              <a:buSzPct val="55172"/>
              <a:buAutoNum type="arabicPeriod"/>
              <a:tabLst>
                <a:tab pos="755650" algn="l"/>
                <a:tab pos="7598409" algn="l"/>
              </a:tabLst>
            </a:pPr>
            <a:r>
              <a:rPr dirty="0" sz="2900" spc="-5" b="1">
                <a:latin typeface="DejaVu Sans"/>
                <a:cs typeface="DejaVu Sans"/>
              </a:rPr>
              <a:t>Modelagem</a:t>
            </a:r>
            <a:r>
              <a:rPr dirty="0" sz="2900" spc="-5">
                <a:latin typeface="DejaVu Sans"/>
                <a:cs typeface="DejaVu Sans"/>
              </a:rPr>
              <a:t>:	modelo</a:t>
            </a:r>
            <a:endParaRPr sz="2900">
              <a:latin typeface="DejaVu Sans"/>
              <a:cs typeface="DejaVu Sans"/>
            </a:endParaRPr>
          </a:p>
          <a:p>
            <a:pPr algn="just" marL="755650">
              <a:lnSpc>
                <a:spcPts val="3155"/>
              </a:lnSpc>
            </a:pPr>
            <a:r>
              <a:rPr dirty="0" sz="2900" spc="-10">
                <a:latin typeface="DejaVu Sans"/>
                <a:cs typeface="DejaVu Sans"/>
              </a:rPr>
              <a:t>entidade/relacionamento </a:t>
            </a:r>
            <a:r>
              <a:rPr dirty="0" sz="2900">
                <a:latin typeface="DejaVu Sans"/>
                <a:cs typeface="DejaVu Sans"/>
              </a:rPr>
              <a:t>ou</a:t>
            </a:r>
            <a:r>
              <a:rPr dirty="0" sz="2900" spc="10">
                <a:latin typeface="DejaVu Sans"/>
                <a:cs typeface="DejaVu Sans"/>
              </a:rPr>
              <a:t> </a:t>
            </a:r>
            <a:r>
              <a:rPr dirty="0" sz="2900" spc="-15">
                <a:latin typeface="DejaVu Sans"/>
                <a:cs typeface="DejaVu Sans"/>
              </a:rPr>
              <a:t>relacional</a:t>
            </a:r>
            <a:endParaRPr sz="2900">
              <a:latin typeface="DejaVu Sans"/>
              <a:cs typeface="DejaVu Sans"/>
            </a:endParaRPr>
          </a:p>
          <a:p>
            <a:pPr marL="755650" indent="-285750">
              <a:lnSpc>
                <a:spcPct val="100000"/>
              </a:lnSpc>
              <a:spcBef>
                <a:spcPts val="70"/>
              </a:spcBef>
              <a:buClr>
                <a:srgbClr val="FF0000"/>
              </a:buClr>
              <a:buSzPct val="55172"/>
              <a:buAutoNum type="arabicPeriod" startAt="2"/>
              <a:tabLst>
                <a:tab pos="755650" algn="l"/>
              </a:tabLst>
            </a:pPr>
            <a:r>
              <a:rPr dirty="0" sz="2900" spc="-15" b="1">
                <a:latin typeface="DejaVu Sans"/>
                <a:cs typeface="DejaVu Sans"/>
              </a:rPr>
              <a:t>Definição</a:t>
            </a:r>
            <a:r>
              <a:rPr dirty="0" sz="2900" spc="-15">
                <a:latin typeface="DejaVu Sans"/>
                <a:cs typeface="DejaVu Sans"/>
              </a:rPr>
              <a:t>: </a:t>
            </a:r>
            <a:r>
              <a:rPr dirty="0" sz="2900">
                <a:latin typeface="DejaVu Sans"/>
                <a:cs typeface="DejaVu Sans"/>
              </a:rPr>
              <a:t>SQL, </a:t>
            </a:r>
            <a:r>
              <a:rPr dirty="0" sz="2900" spc="-5">
                <a:latin typeface="DejaVu Sans"/>
                <a:cs typeface="DejaVu Sans"/>
              </a:rPr>
              <a:t>subconjunto</a:t>
            </a:r>
            <a:r>
              <a:rPr dirty="0" sz="2900" spc="15">
                <a:latin typeface="DejaVu Sans"/>
                <a:cs typeface="DejaVu Sans"/>
              </a:rPr>
              <a:t> </a:t>
            </a:r>
            <a:r>
              <a:rPr dirty="0" sz="2900" spc="-5">
                <a:latin typeface="DejaVu Sans"/>
                <a:cs typeface="DejaVu Sans"/>
              </a:rPr>
              <a:t>DDL</a:t>
            </a:r>
            <a:endParaRPr sz="2900">
              <a:latin typeface="DejaVu Sans"/>
              <a:cs typeface="DejaVu Sans"/>
            </a:endParaRPr>
          </a:p>
          <a:p>
            <a:pPr marL="755650" indent="-285750">
              <a:lnSpc>
                <a:spcPct val="100000"/>
              </a:lnSpc>
              <a:spcBef>
                <a:spcPts val="80"/>
              </a:spcBef>
              <a:buClr>
                <a:srgbClr val="FF0000"/>
              </a:buClr>
              <a:buSzPct val="55172"/>
              <a:buAutoNum type="arabicPeriod" startAt="2"/>
              <a:tabLst>
                <a:tab pos="755650" algn="l"/>
              </a:tabLst>
            </a:pPr>
            <a:r>
              <a:rPr dirty="0" sz="2900" spc="-5" b="1">
                <a:latin typeface="DejaVu Sans"/>
                <a:cs typeface="DejaVu Sans"/>
              </a:rPr>
              <a:t>Instanciação</a:t>
            </a:r>
            <a:r>
              <a:rPr dirty="0" sz="2900" spc="-5">
                <a:latin typeface="DejaVu Sans"/>
                <a:cs typeface="DejaVu Sans"/>
              </a:rPr>
              <a:t>: </a:t>
            </a:r>
            <a:r>
              <a:rPr dirty="0" sz="2900">
                <a:latin typeface="DejaVu Sans"/>
                <a:cs typeface="DejaVu Sans"/>
              </a:rPr>
              <a:t>SQL, </a:t>
            </a:r>
            <a:r>
              <a:rPr dirty="0" sz="2900" spc="-5">
                <a:latin typeface="DejaVu Sans"/>
                <a:cs typeface="DejaVu Sans"/>
              </a:rPr>
              <a:t>subconjuntos</a:t>
            </a:r>
            <a:r>
              <a:rPr dirty="0" sz="2900" spc="-40">
                <a:latin typeface="DejaVu Sans"/>
                <a:cs typeface="DejaVu Sans"/>
              </a:rPr>
              <a:t> </a:t>
            </a:r>
            <a:r>
              <a:rPr dirty="0" sz="2900">
                <a:latin typeface="DejaVu Sans"/>
                <a:cs typeface="DejaVu Sans"/>
              </a:rPr>
              <a:t>DDL/DML</a:t>
            </a:r>
            <a:endParaRPr sz="2900">
              <a:latin typeface="DejaVu Sans"/>
              <a:cs typeface="DejaVu Sans"/>
            </a:endParaRPr>
          </a:p>
          <a:p>
            <a:pPr marL="755650" indent="-285750">
              <a:lnSpc>
                <a:spcPct val="100000"/>
              </a:lnSpc>
              <a:spcBef>
                <a:spcPts val="70"/>
              </a:spcBef>
              <a:buClr>
                <a:srgbClr val="FF0000"/>
              </a:buClr>
              <a:buSzPct val="55172"/>
              <a:buAutoNum type="arabicPeriod" startAt="2"/>
              <a:tabLst>
                <a:tab pos="755650" algn="l"/>
              </a:tabLst>
            </a:pPr>
            <a:r>
              <a:rPr dirty="0" sz="2900" b="1">
                <a:latin typeface="DejaVu Sans"/>
                <a:cs typeface="DejaVu Sans"/>
              </a:rPr>
              <a:t>Uso</a:t>
            </a:r>
            <a:r>
              <a:rPr dirty="0" sz="2900">
                <a:latin typeface="DejaVu Sans"/>
                <a:cs typeface="DejaVu Sans"/>
              </a:rPr>
              <a:t>: SQL, </a:t>
            </a:r>
            <a:r>
              <a:rPr dirty="0" sz="2900" spc="-5">
                <a:latin typeface="DejaVu Sans"/>
                <a:cs typeface="DejaVu Sans"/>
              </a:rPr>
              <a:t>subconjunto</a:t>
            </a:r>
            <a:r>
              <a:rPr dirty="0" sz="2900">
                <a:latin typeface="DejaVu Sans"/>
                <a:cs typeface="DejaVu Sans"/>
              </a:rPr>
              <a:t> DML</a:t>
            </a:r>
            <a:endParaRPr sz="29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140" y="6508750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DejaVu Sans"/>
                <a:cs typeface="DejaVu Sans"/>
              </a:rPr>
              <a:t>5</a:t>
            </a:r>
            <a:r>
              <a:rPr dirty="0" sz="1400">
                <a:latin typeface="DejaVu Sans"/>
                <a:cs typeface="DejaVu Sans"/>
              </a:rPr>
              <a:t>3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1040" y="1206500"/>
            <a:ext cx="960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D</a:t>
            </a:r>
            <a:r>
              <a:rPr dirty="0" sz="3200" spc="5">
                <a:solidFill>
                  <a:srgbClr val="000000"/>
                </a:solidFill>
              </a:rPr>
              <a:t>D</a:t>
            </a:r>
            <a:r>
              <a:rPr dirty="0" sz="3200">
                <a:solidFill>
                  <a:srgbClr val="000000"/>
                </a:solidFill>
              </a:rPr>
              <a:t>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8739" y="2051050"/>
            <a:ext cx="8985885" cy="267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10" b="1" i="1">
                <a:latin typeface="DejaVu Sans"/>
                <a:cs typeface="DejaVu Sans"/>
              </a:rPr>
              <a:t>SQL</a:t>
            </a:r>
            <a:r>
              <a:rPr dirty="0" sz="2800" spc="-10" b="1" i="1">
                <a:latin typeface="DejaVu Sans"/>
                <a:cs typeface="DejaVu Sans"/>
              </a:rPr>
              <a:t> </a:t>
            </a:r>
            <a:r>
              <a:rPr dirty="0" sz="2800" b="1" i="1">
                <a:latin typeface="DejaVu Sans"/>
                <a:cs typeface="DejaVu Sans"/>
              </a:rPr>
              <a:t>-</a:t>
            </a:r>
            <a:r>
              <a:rPr dirty="0" sz="2800" b="1" i="1">
                <a:latin typeface="DejaVu Sans"/>
                <a:cs typeface="DejaVu Sans"/>
              </a:rPr>
              <a:t> </a:t>
            </a:r>
            <a:r>
              <a:rPr dirty="0" sz="2800" spc="-10" b="1" i="1">
                <a:latin typeface="DejaVu Sans"/>
                <a:cs typeface="DejaVu Sans"/>
              </a:rPr>
              <a:t>Data</a:t>
            </a:r>
            <a:r>
              <a:rPr dirty="0" sz="2800" spc="-10" b="1" i="1">
                <a:latin typeface="DejaVu Sans"/>
                <a:cs typeface="DejaVu Sans"/>
              </a:rPr>
              <a:t> </a:t>
            </a:r>
            <a:r>
              <a:rPr dirty="0" sz="2800" spc="-5" b="1" i="1">
                <a:latin typeface="DejaVu Sans"/>
                <a:cs typeface="DejaVu Sans"/>
              </a:rPr>
              <a:t>Definition</a:t>
            </a:r>
            <a:r>
              <a:rPr dirty="0" sz="2800" spc="-5" b="1" i="1">
                <a:latin typeface="DejaVu Sans"/>
                <a:cs typeface="DejaVu Sans"/>
              </a:rPr>
              <a:t> </a:t>
            </a:r>
            <a:r>
              <a:rPr dirty="0" sz="2800" spc="-10" b="1" i="1">
                <a:latin typeface="DejaVu Sans"/>
                <a:cs typeface="DejaVu Sans"/>
              </a:rPr>
              <a:t>Language</a:t>
            </a:r>
            <a:r>
              <a:rPr dirty="0" sz="2800" spc="-90" b="1" i="1">
                <a:latin typeface="DejaVu Sans"/>
                <a:cs typeface="DejaVu Sans"/>
              </a:rPr>
              <a:t> </a:t>
            </a:r>
            <a:r>
              <a:rPr dirty="0" sz="2800" spc="-10">
                <a:latin typeface="DejaVu Sans"/>
                <a:cs typeface="DejaVu Sans"/>
              </a:rPr>
              <a:t>(DDL)</a:t>
            </a:r>
            <a:endParaRPr sz="2800">
              <a:latin typeface="DejaVu Sans"/>
              <a:cs typeface="DejaVu Sans"/>
            </a:endParaRPr>
          </a:p>
          <a:p>
            <a:pPr lvl="1" marL="1155700" marR="5080" indent="-228600">
              <a:lnSpc>
                <a:spcPts val="2340"/>
              </a:lnSpc>
              <a:spcBef>
                <a:spcPts val="59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5">
                <a:latin typeface="DejaVu Sans"/>
                <a:cs typeface="DejaVu Sans"/>
              </a:rPr>
              <a:t>conjunto </a:t>
            </a:r>
            <a:r>
              <a:rPr dirty="0" sz="2400">
                <a:latin typeface="DejaVu Sans"/>
                <a:cs typeface="DejaVu Sans"/>
              </a:rPr>
              <a:t>de </a:t>
            </a:r>
            <a:r>
              <a:rPr dirty="0" sz="2400" spc="-5">
                <a:latin typeface="DejaVu Sans"/>
                <a:cs typeface="DejaVu Sans"/>
              </a:rPr>
              <a:t>comandos para definição do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esquema </a:t>
            </a:r>
            <a:r>
              <a:rPr dirty="0" sz="2400" spc="-5">
                <a:latin typeface="DejaVu Sans"/>
                <a:cs typeface="DejaVu Sans"/>
              </a:rPr>
              <a:t> </a:t>
            </a:r>
            <a:r>
              <a:rPr dirty="0" sz="2400">
                <a:latin typeface="DejaVu Sans"/>
                <a:cs typeface="DejaVu Sans"/>
              </a:rPr>
              <a:t>da </a:t>
            </a:r>
            <a:r>
              <a:rPr dirty="0" sz="2400" spc="-5">
                <a:latin typeface="DejaVu Sans"/>
                <a:cs typeface="DejaVu Sans"/>
              </a:rPr>
              <a:t>base de</a:t>
            </a:r>
            <a:r>
              <a:rPr dirty="0" sz="2400">
                <a:latin typeface="DejaVu Sans"/>
                <a:cs typeface="DejaVu Sans"/>
              </a:rPr>
              <a:t> </a:t>
            </a:r>
            <a:r>
              <a:rPr dirty="0" sz="2400" spc="-5">
                <a:latin typeface="DejaVu Sans"/>
                <a:cs typeface="DejaVu Sans"/>
              </a:rPr>
              <a:t>dados</a:t>
            </a:r>
            <a:endParaRPr sz="2400">
              <a:latin typeface="DejaVu Sans"/>
              <a:cs typeface="DejaVu Sans"/>
            </a:endParaRPr>
          </a:p>
          <a:p>
            <a:pPr lvl="1" marL="1155700" indent="-228600">
              <a:lnSpc>
                <a:spcPct val="100000"/>
              </a:lnSpc>
              <a:spcBef>
                <a:spcPts val="8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800" spc="-20">
                <a:latin typeface="DejaVu Sans"/>
                <a:cs typeface="DejaVu Sans"/>
              </a:rPr>
              <a:t>Exemplos </a:t>
            </a:r>
            <a:r>
              <a:rPr dirty="0" sz="2800" spc="-10">
                <a:latin typeface="DejaVu Sans"/>
                <a:cs typeface="DejaVu Sans"/>
              </a:rPr>
              <a:t>em </a:t>
            </a:r>
            <a:r>
              <a:rPr dirty="0" sz="2800" spc="-5">
                <a:latin typeface="DejaVu Sans"/>
                <a:cs typeface="DejaVu Sans"/>
              </a:rPr>
              <a:t>linguagem</a:t>
            </a:r>
            <a:r>
              <a:rPr dirty="0" sz="2800" spc="-20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SQL</a:t>
            </a:r>
            <a:endParaRPr sz="2800">
              <a:latin typeface="DejaVu Sans"/>
              <a:cs typeface="DejaVu Sans"/>
            </a:endParaRPr>
          </a:p>
          <a:p>
            <a:pPr lvl="2" marL="1612900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–"/>
              <a:tabLst>
                <a:tab pos="1612900" algn="l"/>
              </a:tabLst>
            </a:pPr>
            <a:r>
              <a:rPr dirty="0" sz="2400" spc="-5" i="1">
                <a:latin typeface="DejaVu Sans"/>
                <a:cs typeface="DejaVu Sans"/>
              </a:rPr>
              <a:t>create</a:t>
            </a:r>
            <a:r>
              <a:rPr dirty="0" sz="2400" i="1">
                <a:latin typeface="DejaVu Sans"/>
                <a:cs typeface="DejaVu Sans"/>
              </a:rPr>
              <a:t> </a:t>
            </a:r>
            <a:r>
              <a:rPr dirty="0" sz="2400" spc="-5" i="1">
                <a:latin typeface="DejaVu Sans"/>
                <a:cs typeface="DejaVu Sans"/>
              </a:rPr>
              <a:t>table</a:t>
            </a:r>
            <a:endParaRPr sz="2400">
              <a:latin typeface="DejaVu Sans"/>
              <a:cs typeface="DejaVu Sans"/>
            </a:endParaRPr>
          </a:p>
          <a:p>
            <a:pPr lvl="2" marL="1612900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–"/>
              <a:tabLst>
                <a:tab pos="1612900" algn="l"/>
              </a:tabLst>
            </a:pPr>
            <a:r>
              <a:rPr dirty="0" sz="2400" spc="-5" i="1">
                <a:latin typeface="DejaVu Sans"/>
                <a:cs typeface="DejaVu Sans"/>
              </a:rPr>
              <a:t>alter</a:t>
            </a:r>
            <a:r>
              <a:rPr dirty="0" sz="2400" spc="-70" i="1">
                <a:latin typeface="DejaVu Sans"/>
                <a:cs typeface="DejaVu Sans"/>
              </a:rPr>
              <a:t> </a:t>
            </a:r>
            <a:r>
              <a:rPr dirty="0" sz="2400" spc="-5" i="1">
                <a:latin typeface="DejaVu Sans"/>
                <a:cs typeface="DejaVu Sans"/>
              </a:rPr>
              <a:t>table</a:t>
            </a:r>
            <a:endParaRPr sz="2400">
              <a:latin typeface="DejaVu Sans"/>
              <a:cs typeface="DejaVu Sans"/>
            </a:endParaRPr>
          </a:p>
          <a:p>
            <a:pPr lvl="2" marL="1612900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–"/>
              <a:tabLst>
                <a:tab pos="1612900" algn="l"/>
              </a:tabLst>
            </a:pPr>
            <a:r>
              <a:rPr dirty="0" sz="2400" spc="-5" i="1">
                <a:latin typeface="DejaVu Sans"/>
                <a:cs typeface="DejaVu Sans"/>
              </a:rPr>
              <a:t>drop</a:t>
            </a:r>
            <a:r>
              <a:rPr dirty="0" sz="2400" spc="-75" i="1">
                <a:latin typeface="DejaVu Sans"/>
                <a:cs typeface="DejaVu Sans"/>
              </a:rPr>
              <a:t> </a:t>
            </a:r>
            <a:r>
              <a:rPr dirty="0" sz="2400" spc="-5" i="1">
                <a:latin typeface="DejaVu Sans"/>
                <a:cs typeface="DejaVu Sans"/>
              </a:rPr>
              <a:t>table</a:t>
            </a:r>
            <a:endParaRPr sz="2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140" y="6508750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DejaVu Sans"/>
                <a:cs typeface="DejaVu Sans"/>
              </a:rPr>
              <a:t>5</a:t>
            </a:r>
            <a:r>
              <a:rPr dirty="0" sz="1400">
                <a:latin typeface="DejaVu Sans"/>
                <a:cs typeface="DejaVu Sans"/>
              </a:rPr>
              <a:t>4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1040" y="1206500"/>
            <a:ext cx="96075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00"/>
                </a:solidFill>
              </a:rPr>
              <a:t>D</a:t>
            </a:r>
            <a:r>
              <a:rPr dirty="0" sz="3200" spc="5">
                <a:solidFill>
                  <a:srgbClr val="000000"/>
                </a:solidFill>
              </a:rPr>
              <a:t>D</a:t>
            </a:r>
            <a:r>
              <a:rPr dirty="0" sz="3200">
                <a:solidFill>
                  <a:srgbClr val="000000"/>
                </a:solidFill>
              </a:rPr>
              <a:t>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93370" y="2124710"/>
            <a:ext cx="21145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440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9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969" y="2052320"/>
            <a:ext cx="25514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DejaVu Sans"/>
                <a:cs typeface="DejaVu Sans"/>
              </a:rPr>
              <a:t>Metadados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200" y="2637789"/>
            <a:ext cx="196215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409">
                <a:solidFill>
                  <a:srgbClr val="FF0000"/>
                </a:solidFill>
                <a:latin typeface="UnDotum"/>
                <a:cs typeface="UnDotum"/>
              </a:rPr>
              <a:t></a:t>
            </a:r>
            <a:endParaRPr sz="17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4930" y="2551429"/>
            <a:ext cx="47809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DejaVu Sans"/>
                <a:cs typeface="DejaVu Sans"/>
              </a:rPr>
              <a:t>Dicionário</a:t>
            </a:r>
            <a:r>
              <a:rPr dirty="0" sz="3200" spc="-5" b="1">
                <a:latin typeface="DejaVu Sans"/>
                <a:cs typeface="DejaVu Sans"/>
              </a:rPr>
              <a:t> </a:t>
            </a:r>
            <a:r>
              <a:rPr dirty="0" sz="3200" spc="-5" b="1">
                <a:latin typeface="DejaVu Sans"/>
                <a:cs typeface="DejaVu Sans"/>
              </a:rPr>
              <a:t>de</a:t>
            </a:r>
            <a:r>
              <a:rPr dirty="0" sz="3200" spc="-40" b="1">
                <a:latin typeface="DejaVu Sans"/>
                <a:cs typeface="DejaVu Sans"/>
              </a:rPr>
              <a:t> </a:t>
            </a:r>
            <a:r>
              <a:rPr dirty="0" sz="3200" spc="-5" b="1">
                <a:latin typeface="DejaVu Sans"/>
                <a:cs typeface="DejaVu Sans"/>
              </a:rPr>
              <a:t>Dados:</a:t>
            </a:r>
            <a:endParaRPr sz="32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5250" y="3122929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24494" rIns="0" bIns="0" rtlCol="0" vert="horz">
            <a:spAutoFit/>
          </a:bodyPr>
          <a:lstStyle/>
          <a:p>
            <a:pPr marL="955675" marR="1343660">
              <a:lnSpc>
                <a:spcPct val="102299"/>
              </a:lnSpc>
              <a:spcBef>
                <a:spcPts val="30"/>
              </a:spcBef>
            </a:pPr>
            <a:r>
              <a:rPr dirty="0"/>
              <a:t>banco </a:t>
            </a:r>
            <a:r>
              <a:rPr dirty="0" spc="-5"/>
              <a:t>de dados do sistema  </a:t>
            </a:r>
            <a:r>
              <a:rPr dirty="0" spc="-10"/>
              <a:t>armazena </a:t>
            </a:r>
            <a:r>
              <a:rPr dirty="0" spc="-5"/>
              <a:t>descrição do esquema  </a:t>
            </a:r>
            <a:r>
              <a:rPr dirty="0" spc="-10"/>
              <a:t>armazena</a:t>
            </a:r>
            <a:r>
              <a:rPr dirty="0"/>
              <a:t> </a:t>
            </a:r>
            <a:r>
              <a:rPr dirty="0" spc="-5"/>
              <a:t>metadados</a:t>
            </a:r>
          </a:p>
          <a:p>
            <a:pPr marL="955675" marR="833755">
              <a:lnSpc>
                <a:spcPts val="2340"/>
              </a:lnSpc>
              <a:spcBef>
                <a:spcPts val="590"/>
              </a:spcBef>
            </a:pPr>
            <a:r>
              <a:rPr dirty="0" spc="-10"/>
              <a:t>armazena </a:t>
            </a:r>
            <a:r>
              <a:rPr dirty="0" spc="-15"/>
              <a:t>restrições </a:t>
            </a:r>
            <a:r>
              <a:rPr dirty="0" spc="-5"/>
              <a:t>de segurança </a:t>
            </a:r>
            <a:r>
              <a:rPr dirty="0"/>
              <a:t>e  </a:t>
            </a:r>
            <a:r>
              <a:rPr dirty="0" spc="-5"/>
              <a:t>integridade</a:t>
            </a:r>
          </a:p>
          <a:p>
            <a:pPr marL="955675" marR="5080">
              <a:lnSpc>
                <a:spcPts val="2340"/>
              </a:lnSpc>
              <a:spcBef>
                <a:spcPts val="610"/>
              </a:spcBef>
            </a:pPr>
            <a:r>
              <a:rPr dirty="0" spc="-5"/>
              <a:t>outras denominações: catálogo </a:t>
            </a:r>
            <a:r>
              <a:rPr dirty="0"/>
              <a:t>de </a:t>
            </a:r>
            <a:r>
              <a:rPr dirty="0" spc="-5"/>
              <a:t>dados,  </a:t>
            </a:r>
            <a:r>
              <a:rPr dirty="0" spc="-10"/>
              <a:t>diretório </a:t>
            </a:r>
            <a:r>
              <a:rPr dirty="0" spc="-5"/>
              <a:t>de</a:t>
            </a:r>
            <a:r>
              <a:rPr dirty="0" spc="5"/>
              <a:t> </a:t>
            </a:r>
            <a:r>
              <a:rPr dirty="0" spc="-5"/>
              <a:t>dados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65250" y="3496309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5250" y="386969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5250" y="424434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5250" y="4914900"/>
            <a:ext cx="142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85">
                <a:solidFill>
                  <a:srgbClr val="3333CC"/>
                </a:solidFill>
                <a:latin typeface="UnDotum"/>
                <a:cs typeface="UnDotum"/>
              </a:rPr>
              <a:t></a:t>
            </a:r>
            <a:endParaRPr sz="120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140" y="6508750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DejaVu Sans"/>
                <a:cs typeface="DejaVu Sans"/>
              </a:rPr>
              <a:t>5</a:t>
            </a:r>
            <a:r>
              <a:rPr dirty="0" sz="1400">
                <a:latin typeface="DejaVu Sans"/>
                <a:cs typeface="DejaVu Sans"/>
              </a:rPr>
              <a:t>5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2629" y="1214120"/>
            <a:ext cx="10280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>
                <a:solidFill>
                  <a:srgbClr val="000000"/>
                </a:solidFill>
              </a:rPr>
              <a:t>D</a:t>
            </a:r>
            <a:r>
              <a:rPr dirty="0" sz="3200">
                <a:solidFill>
                  <a:srgbClr val="000000"/>
                </a:solidFill>
              </a:rPr>
              <a:t>ML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8739" y="2091690"/>
            <a:ext cx="8976360" cy="261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10" b="1" i="1">
                <a:latin typeface="DejaVu Sans"/>
                <a:cs typeface="DejaVu Sans"/>
              </a:rPr>
              <a:t>SQL</a:t>
            </a:r>
            <a:r>
              <a:rPr dirty="0" sz="2800" spc="-10" b="1" i="1">
                <a:latin typeface="DejaVu Sans"/>
                <a:cs typeface="DejaVu Sans"/>
              </a:rPr>
              <a:t> </a:t>
            </a:r>
            <a:r>
              <a:rPr dirty="0" sz="2800" b="1" i="1">
                <a:latin typeface="DejaVu Sans"/>
                <a:cs typeface="DejaVu Sans"/>
              </a:rPr>
              <a:t>-</a:t>
            </a:r>
            <a:r>
              <a:rPr dirty="0" sz="2800" b="1" i="1">
                <a:latin typeface="DejaVu Sans"/>
                <a:cs typeface="DejaVu Sans"/>
              </a:rPr>
              <a:t> </a:t>
            </a:r>
            <a:r>
              <a:rPr dirty="0" sz="2800" spc="-10" b="1" i="1">
                <a:latin typeface="DejaVu Sans"/>
                <a:cs typeface="DejaVu Sans"/>
              </a:rPr>
              <a:t>Data</a:t>
            </a:r>
            <a:r>
              <a:rPr dirty="0" sz="2800" spc="-10" b="1" i="1">
                <a:latin typeface="DejaVu Sans"/>
                <a:cs typeface="DejaVu Sans"/>
              </a:rPr>
              <a:t> </a:t>
            </a:r>
            <a:r>
              <a:rPr dirty="0" sz="2800" spc="-10" b="1" i="1">
                <a:latin typeface="DejaVu Sans"/>
                <a:cs typeface="DejaVu Sans"/>
              </a:rPr>
              <a:t>Manipulation</a:t>
            </a:r>
            <a:r>
              <a:rPr dirty="0" sz="2800" spc="-10" b="1" i="1">
                <a:latin typeface="DejaVu Sans"/>
                <a:cs typeface="DejaVu Sans"/>
              </a:rPr>
              <a:t> </a:t>
            </a:r>
            <a:r>
              <a:rPr dirty="0" sz="2800" spc="-10" b="1" i="1">
                <a:latin typeface="DejaVu Sans"/>
                <a:cs typeface="DejaVu Sans"/>
              </a:rPr>
              <a:t>Language</a:t>
            </a:r>
            <a:r>
              <a:rPr dirty="0" sz="2800" spc="-60" b="1" i="1">
                <a:latin typeface="DejaVu Sans"/>
                <a:cs typeface="DejaVu Sans"/>
              </a:rPr>
              <a:t> </a:t>
            </a:r>
            <a:r>
              <a:rPr dirty="0" sz="2800" spc="-10">
                <a:latin typeface="DejaVu Sans"/>
                <a:cs typeface="DejaVu Sans"/>
              </a:rPr>
              <a:t>(DML)</a:t>
            </a:r>
            <a:endParaRPr sz="2800">
              <a:latin typeface="DejaVu Sans"/>
              <a:cs typeface="DejaVu Sans"/>
            </a:endParaRPr>
          </a:p>
          <a:p>
            <a:pPr lvl="1" marL="1155700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10">
                <a:latin typeface="DejaVu Sans"/>
                <a:cs typeface="DejaVu Sans"/>
              </a:rPr>
              <a:t>recuperação </a:t>
            </a:r>
            <a:r>
              <a:rPr dirty="0" sz="2400" spc="-5">
                <a:latin typeface="DejaVu Sans"/>
                <a:cs typeface="DejaVu Sans"/>
              </a:rPr>
              <a:t>(consulta)</a:t>
            </a:r>
            <a:endParaRPr sz="2400">
              <a:latin typeface="DejaVu Sans"/>
              <a:cs typeface="DejaVu Sans"/>
            </a:endParaRPr>
          </a:p>
          <a:p>
            <a:pPr lvl="1" marL="1155700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10">
                <a:latin typeface="DejaVu Sans"/>
                <a:cs typeface="DejaVu Sans"/>
              </a:rPr>
              <a:t>inserção</a:t>
            </a:r>
            <a:endParaRPr sz="2400">
              <a:latin typeface="DejaVu Sans"/>
              <a:cs typeface="DejaVu Sans"/>
            </a:endParaRPr>
          </a:p>
          <a:p>
            <a:pPr lvl="1" marL="1155700" indent="-228600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15">
                <a:latin typeface="DejaVu Sans"/>
                <a:cs typeface="DejaVu Sans"/>
              </a:rPr>
              <a:t>remoção</a:t>
            </a:r>
            <a:endParaRPr sz="2400">
              <a:latin typeface="DejaVu Sans"/>
              <a:cs typeface="DejaVu Sans"/>
            </a:endParaRPr>
          </a:p>
          <a:p>
            <a:pPr lvl="1" marL="1155700" indent="-228600">
              <a:lnSpc>
                <a:spcPct val="100000"/>
              </a:lnSpc>
              <a:spcBef>
                <a:spcPts val="7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5">
                <a:latin typeface="DejaVu Sans"/>
                <a:cs typeface="DejaVu Sans"/>
              </a:rPr>
              <a:t>modificação</a:t>
            </a:r>
            <a:endParaRPr sz="2400">
              <a:latin typeface="DejaVu Sans"/>
              <a:cs typeface="DejaVu Sans"/>
            </a:endParaRPr>
          </a:p>
          <a:p>
            <a:pPr lvl="1" marL="1155700" marR="5080" indent="-228600">
              <a:lnSpc>
                <a:spcPts val="2340"/>
              </a:lnSpc>
              <a:spcBef>
                <a:spcPts val="58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5">
                <a:latin typeface="DejaVu Sans"/>
                <a:cs typeface="DejaVu Sans"/>
              </a:rPr>
              <a:t>DML </a:t>
            </a:r>
            <a:r>
              <a:rPr dirty="0" sz="2400">
                <a:latin typeface="DejaVu Sans"/>
                <a:cs typeface="DejaVu Sans"/>
              </a:rPr>
              <a:t>viabiliza </a:t>
            </a:r>
            <a:r>
              <a:rPr dirty="0" sz="2400" spc="-5">
                <a:latin typeface="DejaVu Sans"/>
                <a:cs typeface="DejaVu Sans"/>
              </a:rPr>
              <a:t>manipulação dos dados </a:t>
            </a:r>
            <a:r>
              <a:rPr dirty="0" sz="2400">
                <a:latin typeface="DejaVu Sans"/>
                <a:cs typeface="DejaVu Sans"/>
              </a:rPr>
              <a:t>de </a:t>
            </a:r>
            <a:r>
              <a:rPr dirty="0" sz="2400" spc="-5">
                <a:latin typeface="DejaVu Sans"/>
                <a:cs typeface="DejaVu Sans"/>
              </a:rPr>
              <a:t>maneira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DejaVu Sans"/>
                <a:cs typeface="DejaVu Sans"/>
              </a:rPr>
              <a:t> compatível</a:t>
            </a:r>
            <a:r>
              <a:rPr dirty="0" sz="2400" spc="-5">
                <a:latin typeface="DejaVu Sans"/>
                <a:cs typeface="DejaVu Sans"/>
              </a:rPr>
              <a:t> com </a:t>
            </a:r>
            <a:r>
              <a:rPr dirty="0" sz="2400">
                <a:latin typeface="DejaVu Sans"/>
                <a:cs typeface="DejaVu Sans"/>
              </a:rPr>
              <a:t>o </a:t>
            </a:r>
            <a:r>
              <a:rPr dirty="0" sz="2400" spc="-5">
                <a:latin typeface="DejaVu Sans"/>
                <a:cs typeface="DejaVu Sans"/>
              </a:rPr>
              <a:t>modelo de</a:t>
            </a:r>
            <a:r>
              <a:rPr dirty="0" sz="2400" spc="35">
                <a:latin typeface="DejaVu Sans"/>
                <a:cs typeface="DejaVu Sans"/>
              </a:rPr>
              <a:t> </a:t>
            </a:r>
            <a:r>
              <a:rPr dirty="0" sz="2400" spc="-5">
                <a:latin typeface="DejaVu Sans"/>
                <a:cs typeface="DejaVu Sans"/>
              </a:rPr>
              <a:t>dados</a:t>
            </a:r>
            <a:endParaRPr sz="2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2629" y="1214120"/>
            <a:ext cx="10280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>
                <a:solidFill>
                  <a:srgbClr val="000000"/>
                </a:solidFill>
              </a:rPr>
              <a:t>D</a:t>
            </a:r>
            <a:r>
              <a:rPr dirty="0" sz="3200">
                <a:solidFill>
                  <a:srgbClr val="000000"/>
                </a:solidFill>
              </a:rPr>
              <a:t>ML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2091690"/>
            <a:ext cx="7303770" cy="275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10" b="1" i="1">
                <a:latin typeface="DejaVu Sans"/>
                <a:cs typeface="DejaVu Sans"/>
              </a:rPr>
              <a:t>Data</a:t>
            </a:r>
            <a:r>
              <a:rPr dirty="0" sz="2800" spc="-10" b="1" i="1">
                <a:latin typeface="DejaVu Sans"/>
                <a:cs typeface="DejaVu Sans"/>
              </a:rPr>
              <a:t> </a:t>
            </a:r>
            <a:r>
              <a:rPr dirty="0" sz="2800" spc="-10" b="1" i="1">
                <a:latin typeface="DejaVu Sans"/>
                <a:cs typeface="DejaVu Sans"/>
              </a:rPr>
              <a:t>Manipulation</a:t>
            </a:r>
            <a:r>
              <a:rPr dirty="0" sz="2800" spc="-10" b="1" i="1">
                <a:latin typeface="DejaVu Sans"/>
                <a:cs typeface="DejaVu Sans"/>
              </a:rPr>
              <a:t> </a:t>
            </a:r>
            <a:r>
              <a:rPr dirty="0" sz="2800" spc="-10" b="1" i="1">
                <a:latin typeface="DejaVu Sans"/>
                <a:cs typeface="DejaVu Sans"/>
              </a:rPr>
              <a:t>Language</a:t>
            </a:r>
            <a:r>
              <a:rPr dirty="0" sz="2800" spc="-75" b="1" i="1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(DML)</a:t>
            </a:r>
            <a:endParaRPr sz="2800">
              <a:latin typeface="DejaVu Sans"/>
              <a:cs typeface="DejaVu Sans"/>
            </a:endParaRPr>
          </a:p>
          <a:p>
            <a:pPr lvl="1" marL="1155700" indent="-228600">
              <a:lnSpc>
                <a:spcPct val="100000"/>
              </a:lnSpc>
              <a:spcBef>
                <a:spcPts val="7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800" spc="-20">
                <a:latin typeface="DejaVu Sans"/>
                <a:cs typeface="DejaVu Sans"/>
              </a:rPr>
              <a:t>Exemplos </a:t>
            </a:r>
            <a:r>
              <a:rPr dirty="0" sz="2800" spc="-5">
                <a:latin typeface="DejaVu Sans"/>
                <a:cs typeface="DejaVu Sans"/>
              </a:rPr>
              <a:t>em linguagem</a:t>
            </a:r>
            <a:r>
              <a:rPr dirty="0" sz="2800" spc="-35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SQL</a:t>
            </a:r>
            <a:endParaRPr sz="2800">
              <a:latin typeface="DejaVu Sans"/>
              <a:cs typeface="DejaVu Sans"/>
            </a:endParaRPr>
          </a:p>
          <a:p>
            <a:pPr lvl="2" marL="1612900" indent="-229235">
              <a:lnSpc>
                <a:spcPct val="100000"/>
              </a:lnSpc>
              <a:spcBef>
                <a:spcPts val="60"/>
              </a:spcBef>
              <a:buFont typeface="Times New Roman"/>
              <a:buChar char="–"/>
              <a:tabLst>
                <a:tab pos="1612900" algn="l"/>
              </a:tabLst>
            </a:pPr>
            <a:r>
              <a:rPr dirty="0" sz="2400" spc="-5" i="1">
                <a:latin typeface="DejaVu Sans"/>
                <a:cs typeface="DejaVu Sans"/>
              </a:rPr>
              <a:t>insert</a:t>
            </a:r>
            <a:endParaRPr sz="2400">
              <a:latin typeface="DejaVu Sans"/>
              <a:cs typeface="DejaVu Sans"/>
            </a:endParaRPr>
          </a:p>
          <a:p>
            <a:pPr lvl="2" marL="1612900" indent="-229235">
              <a:lnSpc>
                <a:spcPct val="100000"/>
              </a:lnSpc>
              <a:spcBef>
                <a:spcPts val="60"/>
              </a:spcBef>
              <a:buFont typeface="Times New Roman"/>
              <a:buChar char="–"/>
              <a:tabLst>
                <a:tab pos="1612900" algn="l"/>
              </a:tabLst>
            </a:pPr>
            <a:r>
              <a:rPr dirty="0" sz="2400" spc="-5" i="1">
                <a:latin typeface="DejaVu Sans"/>
                <a:cs typeface="DejaVu Sans"/>
              </a:rPr>
              <a:t>select</a:t>
            </a:r>
            <a:endParaRPr sz="2400">
              <a:latin typeface="DejaVu Sans"/>
              <a:cs typeface="DejaVu Sans"/>
            </a:endParaRPr>
          </a:p>
          <a:p>
            <a:pPr lvl="2" marL="1612900" indent="-229235">
              <a:lnSpc>
                <a:spcPct val="100000"/>
              </a:lnSpc>
              <a:spcBef>
                <a:spcPts val="60"/>
              </a:spcBef>
              <a:buFont typeface="Times New Roman"/>
              <a:buChar char="–"/>
              <a:tabLst>
                <a:tab pos="1612900" algn="l"/>
              </a:tabLst>
            </a:pPr>
            <a:r>
              <a:rPr dirty="0" sz="2400" spc="-5" i="1">
                <a:latin typeface="DejaVu Sans"/>
                <a:cs typeface="DejaVu Sans"/>
              </a:rPr>
              <a:t>delete</a:t>
            </a:r>
            <a:endParaRPr sz="2400">
              <a:latin typeface="DejaVu Sans"/>
              <a:cs typeface="DejaVu Sans"/>
            </a:endParaRPr>
          </a:p>
          <a:p>
            <a:pPr lvl="2" marL="1612900" indent="-229235">
              <a:lnSpc>
                <a:spcPct val="100000"/>
              </a:lnSpc>
              <a:spcBef>
                <a:spcPts val="70"/>
              </a:spcBef>
              <a:buFont typeface="Times New Roman"/>
              <a:buChar char="–"/>
              <a:tabLst>
                <a:tab pos="1612900" algn="l"/>
              </a:tabLst>
            </a:pPr>
            <a:r>
              <a:rPr dirty="0" sz="2400" spc="-5" i="1">
                <a:latin typeface="DejaVu Sans"/>
                <a:cs typeface="DejaVu Sans"/>
              </a:rPr>
              <a:t>update</a:t>
            </a:r>
            <a:endParaRPr sz="2400">
              <a:latin typeface="DejaVu Sans"/>
              <a:cs typeface="DejaVu Sans"/>
            </a:endParaRPr>
          </a:p>
          <a:p>
            <a:pPr marL="1383665">
              <a:lnSpc>
                <a:spcPct val="100000"/>
              </a:lnSpc>
              <a:spcBef>
                <a:spcPts val="60"/>
              </a:spcBef>
            </a:pPr>
            <a:r>
              <a:rPr dirty="0" baseline="3472" sz="3600">
                <a:latin typeface="Times New Roman"/>
                <a:cs typeface="Times New Roman"/>
              </a:rPr>
              <a:t>–</a:t>
            </a:r>
            <a:r>
              <a:rPr dirty="0" baseline="3472" sz="3600" spc="-7">
                <a:latin typeface="Times New Roman"/>
                <a:cs typeface="Times New Roman"/>
              </a:rPr>
              <a:t> </a:t>
            </a:r>
            <a:r>
              <a:rPr dirty="0" sz="2400" i="1">
                <a:latin typeface="DejaVu Sans"/>
                <a:cs typeface="DejaVu Sans"/>
              </a:rPr>
              <a:t>...</a:t>
            </a:r>
            <a:endParaRPr sz="2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3743960"/>
            <a:chOff x="0" y="0"/>
            <a:chExt cx="9144000" cy="3743960"/>
          </a:xfrm>
        </p:grpSpPr>
        <p:sp>
          <p:nvSpPr>
            <p:cNvPr id="3" name="object 3"/>
            <p:cNvSpPr/>
            <p:nvPr/>
          </p:nvSpPr>
          <p:spPr>
            <a:xfrm>
              <a:off x="215900" y="755650"/>
              <a:ext cx="8747760" cy="2988310"/>
            </a:xfrm>
            <a:custGeom>
              <a:avLst/>
              <a:gdLst/>
              <a:ahLst/>
              <a:cxnLst/>
              <a:rect l="l" t="t" r="r" b="b"/>
              <a:pathLst>
                <a:path w="8747760" h="2988310">
                  <a:moveTo>
                    <a:pt x="8747760" y="0"/>
                  </a:moveTo>
                  <a:lnTo>
                    <a:pt x="0" y="0"/>
                  </a:lnTo>
                  <a:lnTo>
                    <a:pt x="0" y="2988310"/>
                  </a:lnTo>
                  <a:lnTo>
                    <a:pt x="8747760" y="298831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15900" y="755650"/>
              <a:ext cx="8747760" cy="2988310"/>
            </a:xfrm>
            <a:custGeom>
              <a:avLst/>
              <a:gdLst/>
              <a:ahLst/>
              <a:cxnLst/>
              <a:rect l="l" t="t" r="r" b="b"/>
              <a:pathLst>
                <a:path w="8747760" h="2988310">
                  <a:moveTo>
                    <a:pt x="4373880" y="2988310"/>
                  </a:moveTo>
                  <a:lnTo>
                    <a:pt x="0" y="2988310"/>
                  </a:lnTo>
                  <a:lnTo>
                    <a:pt x="0" y="0"/>
                  </a:lnTo>
                  <a:lnTo>
                    <a:pt x="8747760" y="0"/>
                  </a:lnTo>
                  <a:lnTo>
                    <a:pt x="8747760" y="2988310"/>
                  </a:lnTo>
                  <a:lnTo>
                    <a:pt x="4373880" y="29883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71550" y="4103370"/>
            <a:ext cx="7056120" cy="2754630"/>
            <a:chOff x="971550" y="4103370"/>
            <a:chExt cx="7056120" cy="2754630"/>
          </a:xfrm>
        </p:grpSpPr>
        <p:sp>
          <p:nvSpPr>
            <p:cNvPr id="6" name="object 6"/>
            <p:cNvSpPr/>
            <p:nvPr/>
          </p:nvSpPr>
          <p:spPr>
            <a:xfrm>
              <a:off x="971550" y="4103370"/>
              <a:ext cx="7056120" cy="2754630"/>
            </a:xfrm>
            <a:custGeom>
              <a:avLst/>
              <a:gdLst/>
              <a:ahLst/>
              <a:cxnLst/>
              <a:rect l="l" t="t" r="r" b="b"/>
              <a:pathLst>
                <a:path w="7056120" h="2754629">
                  <a:moveTo>
                    <a:pt x="7056120" y="0"/>
                  </a:moveTo>
                  <a:lnTo>
                    <a:pt x="0" y="0"/>
                  </a:lnTo>
                  <a:lnTo>
                    <a:pt x="0" y="2754629"/>
                  </a:lnTo>
                  <a:lnTo>
                    <a:pt x="7056120" y="275462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1550" y="4103370"/>
              <a:ext cx="7056120" cy="2754630"/>
            </a:xfrm>
            <a:custGeom>
              <a:avLst/>
              <a:gdLst/>
              <a:ahLst/>
              <a:cxnLst/>
              <a:rect l="l" t="t" r="r" b="b"/>
              <a:pathLst>
                <a:path w="7056120" h="2754629">
                  <a:moveTo>
                    <a:pt x="3528060" y="2754629"/>
                  </a:moveTo>
                  <a:lnTo>
                    <a:pt x="0" y="2754629"/>
                  </a:lnTo>
                  <a:lnTo>
                    <a:pt x="0" y="0"/>
                  </a:lnTo>
                  <a:lnTo>
                    <a:pt x="7056120" y="0"/>
                  </a:lnTo>
                  <a:lnTo>
                    <a:pt x="7056120" y="2754629"/>
                  </a:lnTo>
                  <a:lnTo>
                    <a:pt x="3528060" y="27546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40810" y="4606290"/>
              <a:ext cx="1052830" cy="1224280"/>
            </a:xfrm>
            <a:custGeom>
              <a:avLst/>
              <a:gdLst/>
              <a:ahLst/>
              <a:cxnLst/>
              <a:rect l="l" t="t" r="r" b="b"/>
              <a:pathLst>
                <a:path w="1052829" h="1224279">
                  <a:moveTo>
                    <a:pt x="527050" y="0"/>
                  </a:moveTo>
                  <a:lnTo>
                    <a:pt x="466231" y="1669"/>
                  </a:lnTo>
                  <a:lnTo>
                    <a:pt x="406172" y="6502"/>
                  </a:lnTo>
                  <a:lnTo>
                    <a:pt x="347588" y="14234"/>
                  </a:lnTo>
                  <a:lnTo>
                    <a:pt x="291191" y="24602"/>
                  </a:lnTo>
                  <a:lnTo>
                    <a:pt x="237698" y="37342"/>
                  </a:lnTo>
                  <a:lnTo>
                    <a:pt x="187822" y="52191"/>
                  </a:lnTo>
                  <a:lnTo>
                    <a:pt x="142279" y="68886"/>
                  </a:lnTo>
                  <a:lnTo>
                    <a:pt x="101782" y="87162"/>
                  </a:lnTo>
                  <a:lnTo>
                    <a:pt x="67045" y="106756"/>
                  </a:lnTo>
                  <a:lnTo>
                    <a:pt x="17714" y="148843"/>
                  </a:lnTo>
                  <a:lnTo>
                    <a:pt x="0" y="193040"/>
                  </a:lnTo>
                  <a:lnTo>
                    <a:pt x="0" y="1031240"/>
                  </a:lnTo>
                  <a:lnTo>
                    <a:pt x="17714" y="1075436"/>
                  </a:lnTo>
                  <a:lnTo>
                    <a:pt x="67045" y="1117523"/>
                  </a:lnTo>
                  <a:lnTo>
                    <a:pt x="101782" y="1137117"/>
                  </a:lnTo>
                  <a:lnTo>
                    <a:pt x="142279" y="1155393"/>
                  </a:lnTo>
                  <a:lnTo>
                    <a:pt x="187822" y="1172088"/>
                  </a:lnTo>
                  <a:lnTo>
                    <a:pt x="237698" y="1186937"/>
                  </a:lnTo>
                  <a:lnTo>
                    <a:pt x="291191" y="1199677"/>
                  </a:lnTo>
                  <a:lnTo>
                    <a:pt x="347588" y="1210045"/>
                  </a:lnTo>
                  <a:lnTo>
                    <a:pt x="406172" y="1217777"/>
                  </a:lnTo>
                  <a:lnTo>
                    <a:pt x="466231" y="1222610"/>
                  </a:lnTo>
                  <a:lnTo>
                    <a:pt x="527050" y="1224280"/>
                  </a:lnTo>
                  <a:lnTo>
                    <a:pt x="587597" y="1222610"/>
                  </a:lnTo>
                  <a:lnTo>
                    <a:pt x="647426" y="1217777"/>
                  </a:lnTo>
                  <a:lnTo>
                    <a:pt x="705819" y="1210045"/>
                  </a:lnTo>
                  <a:lnTo>
                    <a:pt x="762059" y="1199677"/>
                  </a:lnTo>
                  <a:lnTo>
                    <a:pt x="815427" y="1186937"/>
                  </a:lnTo>
                  <a:lnTo>
                    <a:pt x="865205" y="1172088"/>
                  </a:lnTo>
                  <a:lnTo>
                    <a:pt x="910675" y="1155393"/>
                  </a:lnTo>
                  <a:lnTo>
                    <a:pt x="951120" y="1137117"/>
                  </a:lnTo>
                  <a:lnTo>
                    <a:pt x="985821" y="1117523"/>
                  </a:lnTo>
                  <a:lnTo>
                    <a:pt x="1035120" y="1075436"/>
                  </a:lnTo>
                  <a:lnTo>
                    <a:pt x="1052829" y="1031240"/>
                  </a:lnTo>
                  <a:lnTo>
                    <a:pt x="1052829" y="193040"/>
                  </a:lnTo>
                  <a:lnTo>
                    <a:pt x="1035120" y="148843"/>
                  </a:lnTo>
                  <a:lnTo>
                    <a:pt x="985821" y="106756"/>
                  </a:lnTo>
                  <a:lnTo>
                    <a:pt x="951120" y="87162"/>
                  </a:lnTo>
                  <a:lnTo>
                    <a:pt x="910675" y="68886"/>
                  </a:lnTo>
                  <a:lnTo>
                    <a:pt x="865205" y="52191"/>
                  </a:lnTo>
                  <a:lnTo>
                    <a:pt x="815427" y="37342"/>
                  </a:lnTo>
                  <a:lnTo>
                    <a:pt x="762059" y="24602"/>
                  </a:lnTo>
                  <a:lnTo>
                    <a:pt x="705819" y="14234"/>
                  </a:lnTo>
                  <a:lnTo>
                    <a:pt x="647426" y="6502"/>
                  </a:lnTo>
                  <a:lnTo>
                    <a:pt x="587597" y="1669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0810" y="4606290"/>
              <a:ext cx="1052830" cy="1224280"/>
            </a:xfrm>
            <a:custGeom>
              <a:avLst/>
              <a:gdLst/>
              <a:ahLst/>
              <a:cxnLst/>
              <a:rect l="l" t="t" r="r" b="b"/>
              <a:pathLst>
                <a:path w="1052829" h="1224279">
                  <a:moveTo>
                    <a:pt x="0" y="193040"/>
                  </a:moveTo>
                  <a:lnTo>
                    <a:pt x="17714" y="148843"/>
                  </a:lnTo>
                  <a:lnTo>
                    <a:pt x="67045" y="106756"/>
                  </a:lnTo>
                  <a:lnTo>
                    <a:pt x="101782" y="87162"/>
                  </a:lnTo>
                  <a:lnTo>
                    <a:pt x="142279" y="68886"/>
                  </a:lnTo>
                  <a:lnTo>
                    <a:pt x="187822" y="52191"/>
                  </a:lnTo>
                  <a:lnTo>
                    <a:pt x="237698" y="37342"/>
                  </a:lnTo>
                  <a:lnTo>
                    <a:pt x="291191" y="24602"/>
                  </a:lnTo>
                  <a:lnTo>
                    <a:pt x="347588" y="14234"/>
                  </a:lnTo>
                  <a:lnTo>
                    <a:pt x="406172" y="6502"/>
                  </a:lnTo>
                  <a:lnTo>
                    <a:pt x="466231" y="1669"/>
                  </a:lnTo>
                  <a:lnTo>
                    <a:pt x="527050" y="0"/>
                  </a:lnTo>
                  <a:lnTo>
                    <a:pt x="587597" y="1669"/>
                  </a:lnTo>
                  <a:lnTo>
                    <a:pt x="647426" y="6502"/>
                  </a:lnTo>
                  <a:lnTo>
                    <a:pt x="705819" y="14234"/>
                  </a:lnTo>
                  <a:lnTo>
                    <a:pt x="762059" y="24602"/>
                  </a:lnTo>
                  <a:lnTo>
                    <a:pt x="815427" y="37342"/>
                  </a:lnTo>
                  <a:lnTo>
                    <a:pt x="865205" y="52191"/>
                  </a:lnTo>
                  <a:lnTo>
                    <a:pt x="910675" y="68886"/>
                  </a:lnTo>
                  <a:lnTo>
                    <a:pt x="951120" y="87162"/>
                  </a:lnTo>
                  <a:lnTo>
                    <a:pt x="985821" y="106756"/>
                  </a:lnTo>
                  <a:lnTo>
                    <a:pt x="1035120" y="148843"/>
                  </a:lnTo>
                  <a:lnTo>
                    <a:pt x="1052829" y="193040"/>
                  </a:lnTo>
                  <a:lnTo>
                    <a:pt x="1052829" y="1031240"/>
                  </a:lnTo>
                  <a:lnTo>
                    <a:pt x="1035120" y="1075436"/>
                  </a:lnTo>
                  <a:lnTo>
                    <a:pt x="985821" y="1117523"/>
                  </a:lnTo>
                  <a:lnTo>
                    <a:pt x="951120" y="1137117"/>
                  </a:lnTo>
                  <a:lnTo>
                    <a:pt x="910675" y="1155393"/>
                  </a:lnTo>
                  <a:lnTo>
                    <a:pt x="865205" y="1172088"/>
                  </a:lnTo>
                  <a:lnTo>
                    <a:pt x="815427" y="1186937"/>
                  </a:lnTo>
                  <a:lnTo>
                    <a:pt x="762059" y="1199677"/>
                  </a:lnTo>
                  <a:lnTo>
                    <a:pt x="705819" y="1210045"/>
                  </a:lnTo>
                  <a:lnTo>
                    <a:pt x="647426" y="1217777"/>
                  </a:lnTo>
                  <a:lnTo>
                    <a:pt x="587597" y="1222610"/>
                  </a:lnTo>
                  <a:lnTo>
                    <a:pt x="527050" y="1224280"/>
                  </a:lnTo>
                  <a:lnTo>
                    <a:pt x="466231" y="1222610"/>
                  </a:lnTo>
                  <a:lnTo>
                    <a:pt x="406172" y="1217777"/>
                  </a:lnTo>
                  <a:lnTo>
                    <a:pt x="347588" y="1210045"/>
                  </a:lnTo>
                  <a:lnTo>
                    <a:pt x="291191" y="1199677"/>
                  </a:lnTo>
                  <a:lnTo>
                    <a:pt x="237698" y="1186937"/>
                  </a:lnTo>
                  <a:lnTo>
                    <a:pt x="187822" y="1172088"/>
                  </a:lnTo>
                  <a:lnTo>
                    <a:pt x="142279" y="1155393"/>
                  </a:lnTo>
                  <a:lnTo>
                    <a:pt x="101782" y="1137117"/>
                  </a:lnTo>
                  <a:lnTo>
                    <a:pt x="67045" y="1117523"/>
                  </a:lnTo>
                  <a:lnTo>
                    <a:pt x="17714" y="1075436"/>
                  </a:lnTo>
                  <a:lnTo>
                    <a:pt x="0" y="1031240"/>
                  </a:lnTo>
                  <a:lnTo>
                    <a:pt x="0" y="193040"/>
                  </a:lnTo>
                  <a:close/>
                </a:path>
                <a:path w="1052829" h="1224279">
                  <a:moveTo>
                    <a:pt x="0" y="0"/>
                  </a:moveTo>
                  <a:lnTo>
                    <a:pt x="0" y="0"/>
                  </a:lnTo>
                </a:path>
                <a:path w="1052829" h="1224279">
                  <a:moveTo>
                    <a:pt x="1052829" y="1224280"/>
                  </a:moveTo>
                  <a:lnTo>
                    <a:pt x="1052829" y="1224280"/>
                  </a:lnTo>
                </a:path>
              </a:pathLst>
            </a:custGeom>
            <a:ln w="3175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40810" y="4799330"/>
              <a:ext cx="1052830" cy="191770"/>
            </a:xfrm>
            <a:custGeom>
              <a:avLst/>
              <a:gdLst/>
              <a:ahLst/>
              <a:cxnLst/>
              <a:rect l="l" t="t" r="r" b="b"/>
              <a:pathLst>
                <a:path w="1052829" h="191770">
                  <a:moveTo>
                    <a:pt x="1052829" y="0"/>
                  </a:moveTo>
                  <a:lnTo>
                    <a:pt x="0" y="0"/>
                  </a:lnTo>
                  <a:lnTo>
                    <a:pt x="4547" y="21958"/>
                  </a:lnTo>
                  <a:lnTo>
                    <a:pt x="38785" y="64943"/>
                  </a:lnTo>
                  <a:lnTo>
                    <a:pt x="101782" y="104903"/>
                  </a:lnTo>
                  <a:lnTo>
                    <a:pt x="142279" y="123081"/>
                  </a:lnTo>
                  <a:lnTo>
                    <a:pt x="187822" y="139702"/>
                  </a:lnTo>
                  <a:lnTo>
                    <a:pt x="237698" y="154499"/>
                  </a:lnTo>
                  <a:lnTo>
                    <a:pt x="291191" y="167204"/>
                  </a:lnTo>
                  <a:lnTo>
                    <a:pt x="347588" y="177551"/>
                  </a:lnTo>
                  <a:lnTo>
                    <a:pt x="406172" y="185272"/>
                  </a:lnTo>
                  <a:lnTo>
                    <a:pt x="466231" y="190101"/>
                  </a:lnTo>
                  <a:lnTo>
                    <a:pt x="527050" y="191770"/>
                  </a:lnTo>
                  <a:lnTo>
                    <a:pt x="587597" y="190101"/>
                  </a:lnTo>
                  <a:lnTo>
                    <a:pt x="647426" y="185272"/>
                  </a:lnTo>
                  <a:lnTo>
                    <a:pt x="705819" y="177551"/>
                  </a:lnTo>
                  <a:lnTo>
                    <a:pt x="762059" y="167204"/>
                  </a:lnTo>
                  <a:lnTo>
                    <a:pt x="815427" y="154499"/>
                  </a:lnTo>
                  <a:lnTo>
                    <a:pt x="865205" y="139702"/>
                  </a:lnTo>
                  <a:lnTo>
                    <a:pt x="910675" y="123081"/>
                  </a:lnTo>
                  <a:lnTo>
                    <a:pt x="951120" y="104903"/>
                  </a:lnTo>
                  <a:lnTo>
                    <a:pt x="985821" y="85435"/>
                  </a:lnTo>
                  <a:lnTo>
                    <a:pt x="1035120" y="43695"/>
                  </a:lnTo>
                  <a:lnTo>
                    <a:pt x="1052829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40810" y="4606290"/>
              <a:ext cx="1052830" cy="1224280"/>
            </a:xfrm>
            <a:custGeom>
              <a:avLst/>
              <a:gdLst/>
              <a:ahLst/>
              <a:cxnLst/>
              <a:rect l="l" t="t" r="r" b="b"/>
              <a:pathLst>
                <a:path w="1052829" h="1224279">
                  <a:moveTo>
                    <a:pt x="0" y="193040"/>
                  </a:moveTo>
                  <a:lnTo>
                    <a:pt x="17714" y="236735"/>
                  </a:lnTo>
                  <a:lnTo>
                    <a:pt x="67045" y="278475"/>
                  </a:lnTo>
                  <a:lnTo>
                    <a:pt x="101782" y="297943"/>
                  </a:lnTo>
                  <a:lnTo>
                    <a:pt x="142279" y="316121"/>
                  </a:lnTo>
                  <a:lnTo>
                    <a:pt x="187822" y="332742"/>
                  </a:lnTo>
                  <a:lnTo>
                    <a:pt x="237698" y="347539"/>
                  </a:lnTo>
                  <a:lnTo>
                    <a:pt x="291191" y="360244"/>
                  </a:lnTo>
                  <a:lnTo>
                    <a:pt x="347588" y="370591"/>
                  </a:lnTo>
                  <a:lnTo>
                    <a:pt x="406172" y="378312"/>
                  </a:lnTo>
                  <a:lnTo>
                    <a:pt x="466231" y="383141"/>
                  </a:lnTo>
                  <a:lnTo>
                    <a:pt x="527050" y="384810"/>
                  </a:lnTo>
                  <a:lnTo>
                    <a:pt x="587597" y="383141"/>
                  </a:lnTo>
                  <a:lnTo>
                    <a:pt x="647426" y="378312"/>
                  </a:lnTo>
                  <a:lnTo>
                    <a:pt x="705819" y="370591"/>
                  </a:lnTo>
                  <a:lnTo>
                    <a:pt x="762059" y="360244"/>
                  </a:lnTo>
                  <a:lnTo>
                    <a:pt x="815427" y="347539"/>
                  </a:lnTo>
                  <a:lnTo>
                    <a:pt x="865205" y="332742"/>
                  </a:lnTo>
                  <a:lnTo>
                    <a:pt x="910675" y="316121"/>
                  </a:lnTo>
                  <a:lnTo>
                    <a:pt x="951120" y="297943"/>
                  </a:lnTo>
                  <a:lnTo>
                    <a:pt x="985821" y="278475"/>
                  </a:lnTo>
                  <a:lnTo>
                    <a:pt x="1035120" y="236735"/>
                  </a:lnTo>
                  <a:lnTo>
                    <a:pt x="1048282" y="214998"/>
                  </a:lnTo>
                  <a:lnTo>
                    <a:pt x="1052829" y="193040"/>
                  </a:lnTo>
                </a:path>
                <a:path w="1052829" h="1224279">
                  <a:moveTo>
                    <a:pt x="0" y="0"/>
                  </a:moveTo>
                  <a:lnTo>
                    <a:pt x="0" y="0"/>
                  </a:lnTo>
                </a:path>
                <a:path w="1052829" h="1224279">
                  <a:moveTo>
                    <a:pt x="1052829" y="1224280"/>
                  </a:moveTo>
                  <a:lnTo>
                    <a:pt x="1052829" y="1224280"/>
                  </a:lnTo>
                </a:path>
              </a:pathLst>
            </a:custGeom>
            <a:ln w="3175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48759" y="5119370"/>
            <a:ext cx="836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BD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16330" y="4175759"/>
            <a:ext cx="6550659" cy="656590"/>
            <a:chOff x="1116330" y="4175759"/>
            <a:chExt cx="6550659" cy="656590"/>
          </a:xfrm>
        </p:grpSpPr>
        <p:sp>
          <p:nvSpPr>
            <p:cNvPr id="14" name="object 14"/>
            <p:cNvSpPr/>
            <p:nvPr/>
          </p:nvSpPr>
          <p:spPr>
            <a:xfrm>
              <a:off x="1116330" y="4175759"/>
              <a:ext cx="350519" cy="656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40400" y="4380229"/>
              <a:ext cx="1926589" cy="363220"/>
            </a:xfrm>
            <a:custGeom>
              <a:avLst/>
              <a:gdLst/>
              <a:ahLst/>
              <a:cxnLst/>
              <a:rect l="l" t="t" r="r" b="b"/>
              <a:pathLst>
                <a:path w="1926590" h="363220">
                  <a:moveTo>
                    <a:pt x="0" y="0"/>
                  </a:moveTo>
                  <a:lnTo>
                    <a:pt x="1926590" y="0"/>
                  </a:lnTo>
                  <a:lnTo>
                    <a:pt x="1926590" y="363220"/>
                  </a:lnTo>
                  <a:lnTo>
                    <a:pt x="0" y="363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40400" y="4380229"/>
              <a:ext cx="1926589" cy="363220"/>
            </a:xfrm>
            <a:custGeom>
              <a:avLst/>
              <a:gdLst/>
              <a:ahLst/>
              <a:cxnLst/>
              <a:rect l="l" t="t" r="r" b="b"/>
              <a:pathLst>
                <a:path w="1926590" h="363220">
                  <a:moveTo>
                    <a:pt x="0" y="0"/>
                  </a:moveTo>
                  <a:lnTo>
                    <a:pt x="1926590" y="0"/>
                  </a:lnTo>
                  <a:lnTo>
                    <a:pt x="1926590" y="363220"/>
                  </a:lnTo>
                  <a:lnTo>
                    <a:pt x="0" y="363220"/>
                  </a:lnTo>
                  <a:lnTo>
                    <a:pt x="0" y="0"/>
                  </a:lnTo>
                  <a:close/>
                </a:path>
                <a:path w="1926590" h="363220">
                  <a:moveTo>
                    <a:pt x="0" y="0"/>
                  </a:moveTo>
                  <a:lnTo>
                    <a:pt x="0" y="0"/>
                  </a:lnTo>
                </a:path>
                <a:path w="1926590" h="363220">
                  <a:moveTo>
                    <a:pt x="1926590" y="363220"/>
                  </a:moveTo>
                  <a:lnTo>
                    <a:pt x="1926590" y="363220"/>
                  </a:lnTo>
                </a:path>
                <a:path w="1926590" h="363220">
                  <a:moveTo>
                    <a:pt x="377189" y="0"/>
                  </a:moveTo>
                  <a:lnTo>
                    <a:pt x="377189" y="363220"/>
                  </a:lnTo>
                </a:path>
                <a:path w="1926590" h="363220">
                  <a:moveTo>
                    <a:pt x="0" y="0"/>
                  </a:moveTo>
                  <a:lnTo>
                    <a:pt x="0" y="0"/>
                  </a:lnTo>
                </a:path>
                <a:path w="1926590" h="363220">
                  <a:moveTo>
                    <a:pt x="1926590" y="363220"/>
                  </a:moveTo>
                  <a:lnTo>
                    <a:pt x="1926590" y="363220"/>
                  </a:lnTo>
                </a:path>
                <a:path w="1926590" h="363220">
                  <a:moveTo>
                    <a:pt x="0" y="69850"/>
                  </a:moveTo>
                  <a:lnTo>
                    <a:pt x="1926590" y="69850"/>
                  </a:lnTo>
                </a:path>
                <a:path w="1926590" h="363220">
                  <a:moveTo>
                    <a:pt x="0" y="0"/>
                  </a:moveTo>
                  <a:lnTo>
                    <a:pt x="0" y="0"/>
                  </a:lnTo>
                </a:path>
                <a:path w="1926590" h="363220">
                  <a:moveTo>
                    <a:pt x="1926590" y="363220"/>
                  </a:moveTo>
                  <a:lnTo>
                    <a:pt x="1926590" y="36322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117590" y="4450079"/>
            <a:ext cx="1549400" cy="293370"/>
          </a:xfrm>
          <a:prstGeom prst="rect">
            <a:avLst/>
          </a:prstGeom>
          <a:solidFill>
            <a:srgbClr val="3333FF"/>
          </a:solidFill>
          <a:ln w="3175">
            <a:solidFill>
              <a:srgbClr val="0000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7320">
              <a:lnSpc>
                <a:spcPts val="2310"/>
              </a:lnSpc>
            </a:pP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Vegetação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40400" y="4833620"/>
            <a:ext cx="1927860" cy="361950"/>
            <a:chOff x="5740400" y="4833620"/>
            <a:chExt cx="1927860" cy="361950"/>
          </a:xfrm>
        </p:grpSpPr>
        <p:sp>
          <p:nvSpPr>
            <p:cNvPr id="19" name="object 19"/>
            <p:cNvSpPr/>
            <p:nvPr/>
          </p:nvSpPr>
          <p:spPr>
            <a:xfrm>
              <a:off x="5740400" y="4833620"/>
              <a:ext cx="1927860" cy="361950"/>
            </a:xfrm>
            <a:custGeom>
              <a:avLst/>
              <a:gdLst/>
              <a:ahLst/>
              <a:cxnLst/>
              <a:rect l="l" t="t" r="r" b="b"/>
              <a:pathLst>
                <a:path w="1927859" h="361950">
                  <a:moveTo>
                    <a:pt x="0" y="0"/>
                  </a:moveTo>
                  <a:lnTo>
                    <a:pt x="1927859" y="0"/>
                  </a:lnTo>
                  <a:lnTo>
                    <a:pt x="1927859" y="361949"/>
                  </a:lnTo>
                  <a:lnTo>
                    <a:pt x="0" y="361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740400" y="4833620"/>
              <a:ext cx="1927860" cy="361950"/>
            </a:xfrm>
            <a:custGeom>
              <a:avLst/>
              <a:gdLst/>
              <a:ahLst/>
              <a:cxnLst/>
              <a:rect l="l" t="t" r="r" b="b"/>
              <a:pathLst>
                <a:path w="1927859" h="361950">
                  <a:moveTo>
                    <a:pt x="0" y="0"/>
                  </a:moveTo>
                  <a:lnTo>
                    <a:pt x="1927859" y="0"/>
                  </a:lnTo>
                  <a:lnTo>
                    <a:pt x="1927859" y="361949"/>
                  </a:lnTo>
                  <a:lnTo>
                    <a:pt x="0" y="361949"/>
                  </a:lnTo>
                  <a:lnTo>
                    <a:pt x="0" y="0"/>
                  </a:lnTo>
                  <a:close/>
                </a:path>
                <a:path w="1927859" h="361950">
                  <a:moveTo>
                    <a:pt x="0" y="0"/>
                  </a:moveTo>
                  <a:lnTo>
                    <a:pt x="0" y="0"/>
                  </a:lnTo>
                </a:path>
                <a:path w="1927859" h="361950">
                  <a:moveTo>
                    <a:pt x="1927859" y="361949"/>
                  </a:moveTo>
                  <a:lnTo>
                    <a:pt x="1927859" y="361949"/>
                  </a:lnTo>
                </a:path>
                <a:path w="1927859" h="361950">
                  <a:moveTo>
                    <a:pt x="377189" y="0"/>
                  </a:moveTo>
                  <a:lnTo>
                    <a:pt x="377189" y="361949"/>
                  </a:lnTo>
                </a:path>
                <a:path w="1927859" h="361950">
                  <a:moveTo>
                    <a:pt x="0" y="0"/>
                  </a:moveTo>
                  <a:lnTo>
                    <a:pt x="0" y="0"/>
                  </a:lnTo>
                </a:path>
                <a:path w="1927859" h="361950">
                  <a:moveTo>
                    <a:pt x="1927859" y="361949"/>
                  </a:moveTo>
                  <a:lnTo>
                    <a:pt x="1927859" y="361949"/>
                  </a:lnTo>
                </a:path>
                <a:path w="1927859" h="361950">
                  <a:moveTo>
                    <a:pt x="0" y="69849"/>
                  </a:moveTo>
                  <a:lnTo>
                    <a:pt x="1927859" y="69849"/>
                  </a:lnTo>
                </a:path>
                <a:path w="1927859" h="361950">
                  <a:moveTo>
                    <a:pt x="0" y="0"/>
                  </a:moveTo>
                  <a:lnTo>
                    <a:pt x="0" y="0"/>
                  </a:lnTo>
                </a:path>
                <a:path w="1927859" h="361950">
                  <a:moveTo>
                    <a:pt x="1927859" y="361949"/>
                  </a:moveTo>
                  <a:lnTo>
                    <a:pt x="1927859" y="361949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117590" y="4903470"/>
            <a:ext cx="1550670" cy="292100"/>
          </a:xfrm>
          <a:prstGeom prst="rect">
            <a:avLst/>
          </a:prstGeom>
          <a:solidFill>
            <a:srgbClr val="3333FF"/>
          </a:solidFill>
          <a:ln w="3175">
            <a:solidFill>
              <a:srgbClr val="0000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0534">
              <a:lnSpc>
                <a:spcPts val="2300"/>
              </a:lnSpc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Ruas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40400" y="5285740"/>
            <a:ext cx="1927860" cy="363220"/>
            <a:chOff x="5740400" y="5285740"/>
            <a:chExt cx="1927860" cy="363220"/>
          </a:xfrm>
        </p:grpSpPr>
        <p:sp>
          <p:nvSpPr>
            <p:cNvPr id="23" name="object 23"/>
            <p:cNvSpPr/>
            <p:nvPr/>
          </p:nvSpPr>
          <p:spPr>
            <a:xfrm>
              <a:off x="5740400" y="5285740"/>
              <a:ext cx="1927860" cy="363220"/>
            </a:xfrm>
            <a:custGeom>
              <a:avLst/>
              <a:gdLst/>
              <a:ahLst/>
              <a:cxnLst/>
              <a:rect l="l" t="t" r="r" b="b"/>
              <a:pathLst>
                <a:path w="1927859" h="363220">
                  <a:moveTo>
                    <a:pt x="0" y="0"/>
                  </a:moveTo>
                  <a:lnTo>
                    <a:pt x="1927859" y="0"/>
                  </a:lnTo>
                  <a:lnTo>
                    <a:pt x="1927859" y="363220"/>
                  </a:lnTo>
                  <a:lnTo>
                    <a:pt x="0" y="363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40400" y="5285740"/>
              <a:ext cx="1927860" cy="363220"/>
            </a:xfrm>
            <a:custGeom>
              <a:avLst/>
              <a:gdLst/>
              <a:ahLst/>
              <a:cxnLst/>
              <a:rect l="l" t="t" r="r" b="b"/>
              <a:pathLst>
                <a:path w="1927859" h="363220">
                  <a:moveTo>
                    <a:pt x="0" y="0"/>
                  </a:moveTo>
                  <a:lnTo>
                    <a:pt x="1927859" y="0"/>
                  </a:lnTo>
                  <a:lnTo>
                    <a:pt x="1927859" y="363220"/>
                  </a:lnTo>
                  <a:lnTo>
                    <a:pt x="0" y="363220"/>
                  </a:lnTo>
                  <a:lnTo>
                    <a:pt x="0" y="0"/>
                  </a:lnTo>
                  <a:close/>
                </a:path>
                <a:path w="1927859" h="363220">
                  <a:moveTo>
                    <a:pt x="0" y="0"/>
                  </a:moveTo>
                  <a:lnTo>
                    <a:pt x="0" y="0"/>
                  </a:lnTo>
                </a:path>
                <a:path w="1927859" h="363220">
                  <a:moveTo>
                    <a:pt x="1927859" y="363220"/>
                  </a:moveTo>
                  <a:lnTo>
                    <a:pt x="1927859" y="363220"/>
                  </a:lnTo>
                </a:path>
                <a:path w="1927859" h="363220">
                  <a:moveTo>
                    <a:pt x="377189" y="0"/>
                  </a:moveTo>
                  <a:lnTo>
                    <a:pt x="377189" y="363220"/>
                  </a:lnTo>
                </a:path>
                <a:path w="1927859" h="363220">
                  <a:moveTo>
                    <a:pt x="0" y="0"/>
                  </a:moveTo>
                  <a:lnTo>
                    <a:pt x="0" y="0"/>
                  </a:lnTo>
                </a:path>
                <a:path w="1927859" h="363220">
                  <a:moveTo>
                    <a:pt x="1927859" y="363220"/>
                  </a:moveTo>
                  <a:lnTo>
                    <a:pt x="1927859" y="363220"/>
                  </a:lnTo>
                </a:path>
                <a:path w="1927859" h="363220">
                  <a:moveTo>
                    <a:pt x="0" y="71120"/>
                  </a:moveTo>
                  <a:lnTo>
                    <a:pt x="1927859" y="71120"/>
                  </a:lnTo>
                </a:path>
                <a:path w="1927859" h="363220">
                  <a:moveTo>
                    <a:pt x="0" y="0"/>
                  </a:moveTo>
                  <a:lnTo>
                    <a:pt x="0" y="0"/>
                  </a:lnTo>
                </a:path>
                <a:path w="1927859" h="363220">
                  <a:moveTo>
                    <a:pt x="1927859" y="363220"/>
                  </a:moveTo>
                  <a:lnTo>
                    <a:pt x="1927859" y="36322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117590" y="5356859"/>
            <a:ext cx="1550670" cy="292100"/>
          </a:xfrm>
          <a:prstGeom prst="rect">
            <a:avLst/>
          </a:prstGeom>
          <a:solidFill>
            <a:srgbClr val="3333FF"/>
          </a:solidFill>
          <a:ln w="3175">
            <a:solidFill>
              <a:srgbClr val="0000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500">
              <a:lnSpc>
                <a:spcPts val="2300"/>
              </a:lnSpc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Hidrografia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741670" y="5740400"/>
            <a:ext cx="1926589" cy="361950"/>
            <a:chOff x="5741670" y="5740400"/>
            <a:chExt cx="1926589" cy="361950"/>
          </a:xfrm>
        </p:grpSpPr>
        <p:sp>
          <p:nvSpPr>
            <p:cNvPr id="27" name="object 27"/>
            <p:cNvSpPr/>
            <p:nvPr/>
          </p:nvSpPr>
          <p:spPr>
            <a:xfrm>
              <a:off x="5741670" y="5740400"/>
              <a:ext cx="1926589" cy="361950"/>
            </a:xfrm>
            <a:custGeom>
              <a:avLst/>
              <a:gdLst/>
              <a:ahLst/>
              <a:cxnLst/>
              <a:rect l="l" t="t" r="r" b="b"/>
              <a:pathLst>
                <a:path w="1926590" h="361950">
                  <a:moveTo>
                    <a:pt x="0" y="0"/>
                  </a:moveTo>
                  <a:lnTo>
                    <a:pt x="1926589" y="0"/>
                  </a:lnTo>
                  <a:lnTo>
                    <a:pt x="1926589" y="361950"/>
                  </a:lnTo>
                  <a:lnTo>
                    <a:pt x="0" y="361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741670" y="5740400"/>
              <a:ext cx="1926589" cy="361950"/>
            </a:xfrm>
            <a:custGeom>
              <a:avLst/>
              <a:gdLst/>
              <a:ahLst/>
              <a:cxnLst/>
              <a:rect l="l" t="t" r="r" b="b"/>
              <a:pathLst>
                <a:path w="1926590" h="361950">
                  <a:moveTo>
                    <a:pt x="0" y="0"/>
                  </a:moveTo>
                  <a:lnTo>
                    <a:pt x="1926589" y="0"/>
                  </a:lnTo>
                  <a:lnTo>
                    <a:pt x="1926589" y="361950"/>
                  </a:lnTo>
                  <a:lnTo>
                    <a:pt x="0" y="361950"/>
                  </a:lnTo>
                  <a:lnTo>
                    <a:pt x="0" y="0"/>
                  </a:lnTo>
                  <a:close/>
                </a:path>
                <a:path w="1926590" h="361950">
                  <a:moveTo>
                    <a:pt x="0" y="0"/>
                  </a:moveTo>
                  <a:lnTo>
                    <a:pt x="0" y="0"/>
                  </a:lnTo>
                </a:path>
                <a:path w="1926590" h="361950">
                  <a:moveTo>
                    <a:pt x="1926589" y="361950"/>
                  </a:moveTo>
                  <a:lnTo>
                    <a:pt x="1926589" y="361950"/>
                  </a:lnTo>
                </a:path>
                <a:path w="1926590" h="361950">
                  <a:moveTo>
                    <a:pt x="377189" y="0"/>
                  </a:moveTo>
                  <a:lnTo>
                    <a:pt x="377189" y="361950"/>
                  </a:lnTo>
                </a:path>
                <a:path w="1926590" h="361950">
                  <a:moveTo>
                    <a:pt x="0" y="0"/>
                  </a:moveTo>
                  <a:lnTo>
                    <a:pt x="0" y="0"/>
                  </a:lnTo>
                </a:path>
                <a:path w="1926590" h="361950">
                  <a:moveTo>
                    <a:pt x="1926589" y="361950"/>
                  </a:moveTo>
                  <a:lnTo>
                    <a:pt x="1926589" y="361950"/>
                  </a:lnTo>
                </a:path>
                <a:path w="1926590" h="361950">
                  <a:moveTo>
                    <a:pt x="0" y="69850"/>
                  </a:moveTo>
                  <a:lnTo>
                    <a:pt x="1926589" y="69850"/>
                  </a:lnTo>
                </a:path>
                <a:path w="1926590" h="361950">
                  <a:moveTo>
                    <a:pt x="0" y="0"/>
                  </a:moveTo>
                  <a:lnTo>
                    <a:pt x="0" y="0"/>
                  </a:lnTo>
                </a:path>
                <a:path w="1926590" h="361950">
                  <a:moveTo>
                    <a:pt x="1926589" y="361950"/>
                  </a:moveTo>
                  <a:lnTo>
                    <a:pt x="1926589" y="361950"/>
                  </a:lnTo>
                </a:path>
              </a:pathLst>
            </a:custGeom>
            <a:ln w="3175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18859" y="5810250"/>
            <a:ext cx="1549400" cy="292100"/>
          </a:xfrm>
          <a:prstGeom prst="rect">
            <a:avLst/>
          </a:prstGeom>
          <a:solidFill>
            <a:srgbClr val="3333FF"/>
          </a:solidFill>
          <a:ln w="3175">
            <a:solidFill>
              <a:srgbClr val="0000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6700">
              <a:lnSpc>
                <a:spcPts val="2300"/>
              </a:lnSpc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16330" y="4559934"/>
            <a:ext cx="4625340" cy="2243455"/>
            <a:chOff x="1116330" y="4559934"/>
            <a:chExt cx="4625340" cy="2243455"/>
          </a:xfrm>
        </p:grpSpPr>
        <p:sp>
          <p:nvSpPr>
            <p:cNvPr id="31" name="object 31"/>
            <p:cNvSpPr/>
            <p:nvPr/>
          </p:nvSpPr>
          <p:spPr>
            <a:xfrm>
              <a:off x="5066030" y="4646929"/>
              <a:ext cx="490220" cy="322580"/>
            </a:xfrm>
            <a:custGeom>
              <a:avLst/>
              <a:gdLst/>
              <a:ahLst/>
              <a:cxnLst/>
              <a:rect l="l" t="t" r="r" b="b"/>
              <a:pathLst>
                <a:path w="490220" h="322579">
                  <a:moveTo>
                    <a:pt x="0" y="322580"/>
                  </a:moveTo>
                  <a:lnTo>
                    <a:pt x="4902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520689" y="4560569"/>
              <a:ext cx="163830" cy="134620"/>
            </a:xfrm>
            <a:custGeom>
              <a:avLst/>
              <a:gdLst/>
              <a:ahLst/>
              <a:cxnLst/>
              <a:rect l="l" t="t" r="r" b="b"/>
              <a:pathLst>
                <a:path w="163829" h="134620">
                  <a:moveTo>
                    <a:pt x="163830" y="0"/>
                  </a:moveTo>
                  <a:lnTo>
                    <a:pt x="0" y="44449"/>
                  </a:lnTo>
                  <a:lnTo>
                    <a:pt x="58420" y="134619"/>
                  </a:lnTo>
                  <a:lnTo>
                    <a:pt x="163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066030" y="5069839"/>
              <a:ext cx="520700" cy="35560"/>
            </a:xfrm>
            <a:custGeom>
              <a:avLst/>
              <a:gdLst/>
              <a:ahLst/>
              <a:cxnLst/>
              <a:rect l="l" t="t" r="r" b="b"/>
              <a:pathLst>
                <a:path w="520700" h="35560">
                  <a:moveTo>
                    <a:pt x="0" y="35560"/>
                  </a:moveTo>
                  <a:lnTo>
                    <a:pt x="5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576570" y="5016499"/>
              <a:ext cx="165100" cy="107950"/>
            </a:xfrm>
            <a:custGeom>
              <a:avLst/>
              <a:gdLst/>
              <a:ahLst/>
              <a:cxnLst/>
              <a:rect l="l" t="t" r="r" b="b"/>
              <a:pathLst>
                <a:path w="165100" h="107950">
                  <a:moveTo>
                    <a:pt x="0" y="0"/>
                  </a:moveTo>
                  <a:lnTo>
                    <a:pt x="7619" y="107950"/>
                  </a:lnTo>
                  <a:lnTo>
                    <a:pt x="165100" y="43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066030" y="5285739"/>
              <a:ext cx="415290" cy="134620"/>
            </a:xfrm>
            <a:custGeom>
              <a:avLst/>
              <a:gdLst/>
              <a:ahLst/>
              <a:cxnLst/>
              <a:rect l="l" t="t" r="r" b="b"/>
              <a:pathLst>
                <a:path w="415289" h="134620">
                  <a:moveTo>
                    <a:pt x="0" y="0"/>
                  </a:moveTo>
                  <a:lnTo>
                    <a:pt x="415290" y="1346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458459" y="5367019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70">
                  <a:moveTo>
                    <a:pt x="33019" y="0"/>
                  </a:moveTo>
                  <a:lnTo>
                    <a:pt x="0" y="102869"/>
                  </a:lnTo>
                  <a:lnTo>
                    <a:pt x="170179" y="100329"/>
                  </a:lnTo>
                  <a:lnTo>
                    <a:pt x="33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066030" y="5557519"/>
              <a:ext cx="490220" cy="322580"/>
            </a:xfrm>
            <a:custGeom>
              <a:avLst/>
              <a:gdLst/>
              <a:ahLst/>
              <a:cxnLst/>
              <a:rect l="l" t="t" r="r" b="b"/>
              <a:pathLst>
                <a:path w="490220" h="322579">
                  <a:moveTo>
                    <a:pt x="0" y="0"/>
                  </a:moveTo>
                  <a:lnTo>
                    <a:pt x="490220" y="3225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20689" y="5831839"/>
              <a:ext cx="163830" cy="134620"/>
            </a:xfrm>
            <a:custGeom>
              <a:avLst/>
              <a:gdLst/>
              <a:ahLst/>
              <a:cxnLst/>
              <a:rect l="l" t="t" r="r" b="b"/>
              <a:pathLst>
                <a:path w="163829" h="134620">
                  <a:moveTo>
                    <a:pt x="58420" y="0"/>
                  </a:moveTo>
                  <a:lnTo>
                    <a:pt x="0" y="90170"/>
                  </a:lnTo>
                  <a:lnTo>
                    <a:pt x="163830" y="13462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028190" y="4829809"/>
              <a:ext cx="1572260" cy="886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16330" y="5467349"/>
              <a:ext cx="350519" cy="656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16330" y="6146799"/>
              <a:ext cx="350519" cy="656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634490" y="4560569"/>
              <a:ext cx="2043430" cy="464820"/>
            </a:xfrm>
            <a:custGeom>
              <a:avLst/>
              <a:gdLst/>
              <a:ahLst/>
              <a:cxnLst/>
              <a:rect l="l" t="t" r="r" b="b"/>
              <a:pathLst>
                <a:path w="2043429" h="464820">
                  <a:moveTo>
                    <a:pt x="0" y="0"/>
                  </a:moveTo>
                  <a:lnTo>
                    <a:pt x="2043430" y="4648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658869" y="4970779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10">
                  <a:moveTo>
                    <a:pt x="24129" y="0"/>
                  </a:moveTo>
                  <a:lnTo>
                    <a:pt x="0" y="105410"/>
                  </a:lnTo>
                  <a:lnTo>
                    <a:pt x="170179" y="8890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578610" y="5237479"/>
              <a:ext cx="2100580" cy="591820"/>
            </a:xfrm>
            <a:custGeom>
              <a:avLst/>
              <a:gdLst/>
              <a:ahLst/>
              <a:cxnLst/>
              <a:rect l="l" t="t" r="r" b="b"/>
              <a:pathLst>
                <a:path w="2100579" h="591820">
                  <a:moveTo>
                    <a:pt x="0" y="591820"/>
                  </a:moveTo>
                  <a:lnTo>
                    <a:pt x="21005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57600" y="518794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0" y="0"/>
                  </a:moveTo>
                  <a:lnTo>
                    <a:pt x="30479" y="102869"/>
                  </a:lnTo>
                  <a:lnTo>
                    <a:pt x="17145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66850" y="5355589"/>
              <a:ext cx="2223770" cy="1108710"/>
            </a:xfrm>
            <a:custGeom>
              <a:avLst/>
              <a:gdLst/>
              <a:ahLst/>
              <a:cxnLst/>
              <a:rect l="l" t="t" r="r" b="b"/>
              <a:pathLst>
                <a:path w="2223770" h="1108710">
                  <a:moveTo>
                    <a:pt x="0" y="1108710"/>
                  </a:moveTo>
                  <a:lnTo>
                    <a:pt x="22237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658869" y="5285739"/>
              <a:ext cx="170180" cy="120650"/>
            </a:xfrm>
            <a:custGeom>
              <a:avLst/>
              <a:gdLst/>
              <a:ahLst/>
              <a:cxnLst/>
              <a:rect l="l" t="t" r="r" b="b"/>
              <a:pathLst>
                <a:path w="170179" h="120650">
                  <a:moveTo>
                    <a:pt x="170179" y="0"/>
                  </a:moveTo>
                  <a:lnTo>
                    <a:pt x="0" y="24130"/>
                  </a:lnTo>
                  <a:lnTo>
                    <a:pt x="48259" y="120650"/>
                  </a:lnTo>
                  <a:lnTo>
                    <a:pt x="170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116330" y="4787899"/>
              <a:ext cx="350519" cy="656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578610" y="5153659"/>
              <a:ext cx="2095500" cy="41910"/>
            </a:xfrm>
            <a:custGeom>
              <a:avLst/>
              <a:gdLst/>
              <a:ahLst/>
              <a:cxnLst/>
              <a:rect l="l" t="t" r="r" b="b"/>
              <a:pathLst>
                <a:path w="2095500" h="41910">
                  <a:moveTo>
                    <a:pt x="0" y="41909"/>
                  </a:moveTo>
                  <a:lnTo>
                    <a:pt x="20955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665219" y="5100319"/>
              <a:ext cx="163830" cy="107950"/>
            </a:xfrm>
            <a:custGeom>
              <a:avLst/>
              <a:gdLst/>
              <a:ahLst/>
              <a:cxnLst/>
              <a:rect l="l" t="t" r="r" b="b"/>
              <a:pathLst>
                <a:path w="163829" h="107950">
                  <a:moveTo>
                    <a:pt x="0" y="0"/>
                  </a:moveTo>
                  <a:lnTo>
                    <a:pt x="2539" y="107949"/>
                  </a:lnTo>
                  <a:lnTo>
                    <a:pt x="163829" y="50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/>
          <p:cNvGrpSpPr/>
          <p:nvPr/>
        </p:nvGrpSpPr>
        <p:grpSpPr>
          <a:xfrm>
            <a:off x="467359" y="1530350"/>
            <a:ext cx="1292860" cy="419100"/>
            <a:chOff x="467359" y="1530350"/>
            <a:chExt cx="1292860" cy="419100"/>
          </a:xfrm>
        </p:grpSpPr>
        <p:sp>
          <p:nvSpPr>
            <p:cNvPr id="52" name="object 52"/>
            <p:cNvSpPr/>
            <p:nvPr/>
          </p:nvSpPr>
          <p:spPr>
            <a:xfrm>
              <a:off x="467359" y="153035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646430" y="0"/>
                  </a:moveTo>
                  <a:lnTo>
                    <a:pt x="571864" y="571"/>
                  </a:lnTo>
                  <a:lnTo>
                    <a:pt x="498220" y="2224"/>
                  </a:lnTo>
                  <a:lnTo>
                    <a:pt x="426377" y="4869"/>
                  </a:lnTo>
                  <a:lnTo>
                    <a:pt x="357212" y="8416"/>
                  </a:lnTo>
                  <a:lnTo>
                    <a:pt x="291601" y="12775"/>
                  </a:lnTo>
                  <a:lnTo>
                    <a:pt x="230423" y="17855"/>
                  </a:lnTo>
                  <a:lnTo>
                    <a:pt x="174555" y="23566"/>
                  </a:lnTo>
                  <a:lnTo>
                    <a:pt x="124875" y="29818"/>
                  </a:lnTo>
                  <a:lnTo>
                    <a:pt x="82260" y="36521"/>
                  </a:lnTo>
                  <a:lnTo>
                    <a:pt x="21735" y="50920"/>
                  </a:lnTo>
                  <a:lnTo>
                    <a:pt x="0" y="66039"/>
                  </a:lnTo>
                  <a:lnTo>
                    <a:pt x="0" y="353060"/>
                  </a:lnTo>
                  <a:lnTo>
                    <a:pt x="47587" y="375514"/>
                  </a:lnTo>
                  <a:lnTo>
                    <a:pt x="124875" y="389281"/>
                  </a:lnTo>
                  <a:lnTo>
                    <a:pt x="174555" y="395533"/>
                  </a:lnTo>
                  <a:lnTo>
                    <a:pt x="230423" y="401244"/>
                  </a:lnTo>
                  <a:lnTo>
                    <a:pt x="291601" y="406324"/>
                  </a:lnTo>
                  <a:lnTo>
                    <a:pt x="357212" y="410683"/>
                  </a:lnTo>
                  <a:lnTo>
                    <a:pt x="426377" y="414230"/>
                  </a:lnTo>
                  <a:lnTo>
                    <a:pt x="498220" y="416875"/>
                  </a:lnTo>
                  <a:lnTo>
                    <a:pt x="571864" y="418528"/>
                  </a:lnTo>
                  <a:lnTo>
                    <a:pt x="646430" y="419100"/>
                  </a:lnTo>
                  <a:lnTo>
                    <a:pt x="720746" y="418528"/>
                  </a:lnTo>
                  <a:lnTo>
                    <a:pt x="794219" y="416875"/>
                  </a:lnTo>
                  <a:lnTo>
                    <a:pt x="865961" y="414230"/>
                  </a:lnTo>
                  <a:lnTo>
                    <a:pt x="935085" y="410683"/>
                  </a:lnTo>
                  <a:lnTo>
                    <a:pt x="1000703" y="406324"/>
                  </a:lnTo>
                  <a:lnTo>
                    <a:pt x="1061926" y="401244"/>
                  </a:lnTo>
                  <a:lnTo>
                    <a:pt x="1117867" y="395533"/>
                  </a:lnTo>
                  <a:lnTo>
                    <a:pt x="1167637" y="389281"/>
                  </a:lnTo>
                  <a:lnTo>
                    <a:pt x="1210349" y="382578"/>
                  </a:lnTo>
                  <a:lnTo>
                    <a:pt x="1271048" y="368179"/>
                  </a:lnTo>
                  <a:lnTo>
                    <a:pt x="1292860" y="353060"/>
                  </a:lnTo>
                  <a:lnTo>
                    <a:pt x="1292860" y="66039"/>
                  </a:lnTo>
                  <a:lnTo>
                    <a:pt x="1245116" y="43585"/>
                  </a:lnTo>
                  <a:lnTo>
                    <a:pt x="1167637" y="29818"/>
                  </a:lnTo>
                  <a:lnTo>
                    <a:pt x="1117867" y="23566"/>
                  </a:lnTo>
                  <a:lnTo>
                    <a:pt x="1061926" y="17855"/>
                  </a:lnTo>
                  <a:lnTo>
                    <a:pt x="1000703" y="12775"/>
                  </a:lnTo>
                  <a:lnTo>
                    <a:pt x="935085" y="8416"/>
                  </a:lnTo>
                  <a:lnTo>
                    <a:pt x="865961" y="4869"/>
                  </a:lnTo>
                  <a:lnTo>
                    <a:pt x="794219" y="2224"/>
                  </a:lnTo>
                  <a:lnTo>
                    <a:pt x="720746" y="571"/>
                  </a:lnTo>
                  <a:lnTo>
                    <a:pt x="64643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67359" y="153035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0" y="66039"/>
                  </a:moveTo>
                  <a:lnTo>
                    <a:pt x="47587" y="43585"/>
                  </a:lnTo>
                  <a:lnTo>
                    <a:pt x="124875" y="29818"/>
                  </a:lnTo>
                  <a:lnTo>
                    <a:pt x="174555" y="23566"/>
                  </a:lnTo>
                  <a:lnTo>
                    <a:pt x="230423" y="17855"/>
                  </a:lnTo>
                  <a:lnTo>
                    <a:pt x="291601" y="12775"/>
                  </a:lnTo>
                  <a:lnTo>
                    <a:pt x="357212" y="8416"/>
                  </a:lnTo>
                  <a:lnTo>
                    <a:pt x="426377" y="4869"/>
                  </a:lnTo>
                  <a:lnTo>
                    <a:pt x="498220" y="2224"/>
                  </a:lnTo>
                  <a:lnTo>
                    <a:pt x="571864" y="571"/>
                  </a:lnTo>
                  <a:lnTo>
                    <a:pt x="646430" y="0"/>
                  </a:lnTo>
                  <a:lnTo>
                    <a:pt x="720746" y="571"/>
                  </a:lnTo>
                  <a:lnTo>
                    <a:pt x="794219" y="2224"/>
                  </a:lnTo>
                  <a:lnTo>
                    <a:pt x="865961" y="4869"/>
                  </a:lnTo>
                  <a:lnTo>
                    <a:pt x="935085" y="8416"/>
                  </a:lnTo>
                  <a:lnTo>
                    <a:pt x="1000703" y="12775"/>
                  </a:lnTo>
                  <a:lnTo>
                    <a:pt x="1061926" y="17855"/>
                  </a:lnTo>
                  <a:lnTo>
                    <a:pt x="1117867" y="23566"/>
                  </a:lnTo>
                  <a:lnTo>
                    <a:pt x="1167637" y="29818"/>
                  </a:lnTo>
                  <a:lnTo>
                    <a:pt x="1210349" y="36521"/>
                  </a:lnTo>
                  <a:lnTo>
                    <a:pt x="1271048" y="50920"/>
                  </a:lnTo>
                  <a:lnTo>
                    <a:pt x="1292860" y="66039"/>
                  </a:lnTo>
                  <a:lnTo>
                    <a:pt x="1292860" y="353060"/>
                  </a:lnTo>
                  <a:lnTo>
                    <a:pt x="1245116" y="375514"/>
                  </a:lnTo>
                  <a:lnTo>
                    <a:pt x="1167637" y="389281"/>
                  </a:lnTo>
                  <a:lnTo>
                    <a:pt x="1117867" y="395533"/>
                  </a:lnTo>
                  <a:lnTo>
                    <a:pt x="1061926" y="401244"/>
                  </a:lnTo>
                  <a:lnTo>
                    <a:pt x="1000703" y="406324"/>
                  </a:lnTo>
                  <a:lnTo>
                    <a:pt x="935085" y="410683"/>
                  </a:lnTo>
                  <a:lnTo>
                    <a:pt x="865961" y="414230"/>
                  </a:lnTo>
                  <a:lnTo>
                    <a:pt x="794219" y="416875"/>
                  </a:lnTo>
                  <a:lnTo>
                    <a:pt x="720746" y="418528"/>
                  </a:lnTo>
                  <a:lnTo>
                    <a:pt x="646430" y="419100"/>
                  </a:lnTo>
                  <a:lnTo>
                    <a:pt x="571864" y="418528"/>
                  </a:lnTo>
                  <a:lnTo>
                    <a:pt x="498220" y="416875"/>
                  </a:lnTo>
                  <a:lnTo>
                    <a:pt x="426377" y="414230"/>
                  </a:lnTo>
                  <a:lnTo>
                    <a:pt x="357212" y="410683"/>
                  </a:lnTo>
                  <a:lnTo>
                    <a:pt x="291601" y="406324"/>
                  </a:lnTo>
                  <a:lnTo>
                    <a:pt x="230423" y="401244"/>
                  </a:lnTo>
                  <a:lnTo>
                    <a:pt x="174555" y="395533"/>
                  </a:lnTo>
                  <a:lnTo>
                    <a:pt x="124875" y="389281"/>
                  </a:lnTo>
                  <a:lnTo>
                    <a:pt x="82260" y="382578"/>
                  </a:lnTo>
                  <a:lnTo>
                    <a:pt x="21735" y="368179"/>
                  </a:lnTo>
                  <a:lnTo>
                    <a:pt x="0" y="353060"/>
                  </a:lnTo>
                  <a:lnTo>
                    <a:pt x="0" y="66039"/>
                  </a:lnTo>
                  <a:close/>
                </a:path>
                <a:path w="1292860" h="419100">
                  <a:moveTo>
                    <a:pt x="0" y="0"/>
                  </a:moveTo>
                  <a:lnTo>
                    <a:pt x="0" y="0"/>
                  </a:lnTo>
                </a:path>
                <a:path w="1292860" h="419100">
                  <a:moveTo>
                    <a:pt x="1292860" y="419100"/>
                  </a:moveTo>
                  <a:lnTo>
                    <a:pt x="129286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67359" y="1596389"/>
              <a:ext cx="1292860" cy="66040"/>
            </a:xfrm>
            <a:custGeom>
              <a:avLst/>
              <a:gdLst/>
              <a:ahLst/>
              <a:cxnLst/>
              <a:rect l="l" t="t" r="r" b="b"/>
              <a:pathLst>
                <a:path w="1292860" h="66039">
                  <a:moveTo>
                    <a:pt x="1292860" y="0"/>
                  </a:moveTo>
                  <a:lnTo>
                    <a:pt x="0" y="0"/>
                  </a:lnTo>
                  <a:lnTo>
                    <a:pt x="5580" y="7604"/>
                  </a:lnTo>
                  <a:lnTo>
                    <a:pt x="47587" y="22454"/>
                  </a:lnTo>
                  <a:lnTo>
                    <a:pt x="124875" y="36221"/>
                  </a:lnTo>
                  <a:lnTo>
                    <a:pt x="174555" y="42473"/>
                  </a:lnTo>
                  <a:lnTo>
                    <a:pt x="230423" y="48184"/>
                  </a:lnTo>
                  <a:lnTo>
                    <a:pt x="291601" y="53264"/>
                  </a:lnTo>
                  <a:lnTo>
                    <a:pt x="357212" y="57623"/>
                  </a:lnTo>
                  <a:lnTo>
                    <a:pt x="426377" y="61170"/>
                  </a:lnTo>
                  <a:lnTo>
                    <a:pt x="498220" y="63815"/>
                  </a:lnTo>
                  <a:lnTo>
                    <a:pt x="571864" y="65468"/>
                  </a:lnTo>
                  <a:lnTo>
                    <a:pt x="646430" y="66039"/>
                  </a:lnTo>
                  <a:lnTo>
                    <a:pt x="720746" y="65468"/>
                  </a:lnTo>
                  <a:lnTo>
                    <a:pt x="794219" y="63815"/>
                  </a:lnTo>
                  <a:lnTo>
                    <a:pt x="865961" y="61170"/>
                  </a:lnTo>
                  <a:lnTo>
                    <a:pt x="935085" y="57623"/>
                  </a:lnTo>
                  <a:lnTo>
                    <a:pt x="1000703" y="53264"/>
                  </a:lnTo>
                  <a:lnTo>
                    <a:pt x="1061926" y="48184"/>
                  </a:lnTo>
                  <a:lnTo>
                    <a:pt x="1117867" y="42473"/>
                  </a:lnTo>
                  <a:lnTo>
                    <a:pt x="1167637" y="36221"/>
                  </a:lnTo>
                  <a:lnTo>
                    <a:pt x="1210349" y="29518"/>
                  </a:lnTo>
                  <a:lnTo>
                    <a:pt x="1271048" y="15119"/>
                  </a:lnTo>
                  <a:lnTo>
                    <a:pt x="12928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67359" y="153035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0" y="66039"/>
                  </a:moveTo>
                  <a:lnTo>
                    <a:pt x="47587" y="88494"/>
                  </a:lnTo>
                  <a:lnTo>
                    <a:pt x="124875" y="102261"/>
                  </a:lnTo>
                  <a:lnTo>
                    <a:pt x="174555" y="108513"/>
                  </a:lnTo>
                  <a:lnTo>
                    <a:pt x="230423" y="114224"/>
                  </a:lnTo>
                  <a:lnTo>
                    <a:pt x="291601" y="119304"/>
                  </a:lnTo>
                  <a:lnTo>
                    <a:pt x="357212" y="123663"/>
                  </a:lnTo>
                  <a:lnTo>
                    <a:pt x="426377" y="127210"/>
                  </a:lnTo>
                  <a:lnTo>
                    <a:pt x="498220" y="129855"/>
                  </a:lnTo>
                  <a:lnTo>
                    <a:pt x="571864" y="131508"/>
                  </a:lnTo>
                  <a:lnTo>
                    <a:pt x="646430" y="132079"/>
                  </a:lnTo>
                  <a:lnTo>
                    <a:pt x="720746" y="131508"/>
                  </a:lnTo>
                  <a:lnTo>
                    <a:pt x="794219" y="129855"/>
                  </a:lnTo>
                  <a:lnTo>
                    <a:pt x="865961" y="127210"/>
                  </a:lnTo>
                  <a:lnTo>
                    <a:pt x="935085" y="123663"/>
                  </a:lnTo>
                  <a:lnTo>
                    <a:pt x="1000703" y="119304"/>
                  </a:lnTo>
                  <a:lnTo>
                    <a:pt x="1061926" y="114224"/>
                  </a:lnTo>
                  <a:lnTo>
                    <a:pt x="1117867" y="108513"/>
                  </a:lnTo>
                  <a:lnTo>
                    <a:pt x="1167637" y="102261"/>
                  </a:lnTo>
                  <a:lnTo>
                    <a:pt x="1210349" y="95558"/>
                  </a:lnTo>
                  <a:lnTo>
                    <a:pt x="1271048" y="81159"/>
                  </a:lnTo>
                  <a:lnTo>
                    <a:pt x="1287259" y="73644"/>
                  </a:lnTo>
                  <a:lnTo>
                    <a:pt x="1292860" y="66039"/>
                  </a:lnTo>
                </a:path>
                <a:path w="1292860" h="419100">
                  <a:moveTo>
                    <a:pt x="0" y="0"/>
                  </a:moveTo>
                  <a:lnTo>
                    <a:pt x="0" y="0"/>
                  </a:lnTo>
                </a:path>
                <a:path w="1292860" h="419100">
                  <a:moveTo>
                    <a:pt x="1292860" y="419100"/>
                  </a:moveTo>
                  <a:lnTo>
                    <a:pt x="129286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473709" y="1577340"/>
            <a:ext cx="1278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Vegetação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983739" y="1560830"/>
            <a:ext cx="843280" cy="358140"/>
            <a:chOff x="1983739" y="1560830"/>
            <a:chExt cx="843280" cy="358140"/>
          </a:xfrm>
        </p:grpSpPr>
        <p:sp>
          <p:nvSpPr>
            <p:cNvPr id="58" name="object 58"/>
            <p:cNvSpPr/>
            <p:nvPr/>
          </p:nvSpPr>
          <p:spPr>
            <a:xfrm>
              <a:off x="1983739" y="1560830"/>
              <a:ext cx="843280" cy="358140"/>
            </a:xfrm>
            <a:custGeom>
              <a:avLst/>
              <a:gdLst/>
              <a:ahLst/>
              <a:cxnLst/>
              <a:rect l="l" t="t" r="r" b="b"/>
              <a:pathLst>
                <a:path w="843280" h="358139">
                  <a:moveTo>
                    <a:pt x="421640" y="0"/>
                  </a:moveTo>
                  <a:lnTo>
                    <a:pt x="351655" y="996"/>
                  </a:lnTo>
                  <a:lnTo>
                    <a:pt x="283406" y="3832"/>
                  </a:lnTo>
                  <a:lnTo>
                    <a:pt x="218628" y="8278"/>
                  </a:lnTo>
                  <a:lnTo>
                    <a:pt x="159054" y="14104"/>
                  </a:lnTo>
                  <a:lnTo>
                    <a:pt x="106422" y="21079"/>
                  </a:lnTo>
                  <a:lnTo>
                    <a:pt x="62465" y="28974"/>
                  </a:lnTo>
                  <a:lnTo>
                    <a:pt x="7518" y="46604"/>
                  </a:lnTo>
                  <a:lnTo>
                    <a:pt x="0" y="55880"/>
                  </a:lnTo>
                  <a:lnTo>
                    <a:pt x="0" y="302260"/>
                  </a:lnTo>
                  <a:lnTo>
                    <a:pt x="62465" y="329165"/>
                  </a:lnTo>
                  <a:lnTo>
                    <a:pt x="106422" y="337060"/>
                  </a:lnTo>
                  <a:lnTo>
                    <a:pt x="159054" y="344035"/>
                  </a:lnTo>
                  <a:lnTo>
                    <a:pt x="218628" y="349861"/>
                  </a:lnTo>
                  <a:lnTo>
                    <a:pt x="283406" y="354307"/>
                  </a:lnTo>
                  <a:lnTo>
                    <a:pt x="351655" y="357143"/>
                  </a:lnTo>
                  <a:lnTo>
                    <a:pt x="421640" y="358140"/>
                  </a:lnTo>
                  <a:lnTo>
                    <a:pt x="491624" y="357143"/>
                  </a:lnTo>
                  <a:lnTo>
                    <a:pt x="559873" y="354307"/>
                  </a:lnTo>
                  <a:lnTo>
                    <a:pt x="624651" y="349861"/>
                  </a:lnTo>
                  <a:lnTo>
                    <a:pt x="684225" y="344035"/>
                  </a:lnTo>
                  <a:lnTo>
                    <a:pt x="736857" y="337060"/>
                  </a:lnTo>
                  <a:lnTo>
                    <a:pt x="780814" y="329165"/>
                  </a:lnTo>
                  <a:lnTo>
                    <a:pt x="835761" y="311535"/>
                  </a:lnTo>
                  <a:lnTo>
                    <a:pt x="843280" y="302260"/>
                  </a:lnTo>
                  <a:lnTo>
                    <a:pt x="843280" y="55880"/>
                  </a:lnTo>
                  <a:lnTo>
                    <a:pt x="780814" y="28974"/>
                  </a:lnTo>
                  <a:lnTo>
                    <a:pt x="736857" y="21079"/>
                  </a:lnTo>
                  <a:lnTo>
                    <a:pt x="684225" y="14104"/>
                  </a:lnTo>
                  <a:lnTo>
                    <a:pt x="624651" y="8278"/>
                  </a:lnTo>
                  <a:lnTo>
                    <a:pt x="559873" y="3832"/>
                  </a:lnTo>
                  <a:lnTo>
                    <a:pt x="491624" y="996"/>
                  </a:lnTo>
                  <a:lnTo>
                    <a:pt x="42164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983739" y="1560830"/>
              <a:ext cx="843280" cy="358140"/>
            </a:xfrm>
            <a:custGeom>
              <a:avLst/>
              <a:gdLst/>
              <a:ahLst/>
              <a:cxnLst/>
              <a:rect l="l" t="t" r="r" b="b"/>
              <a:pathLst>
                <a:path w="843280" h="358139">
                  <a:moveTo>
                    <a:pt x="0" y="55880"/>
                  </a:moveTo>
                  <a:lnTo>
                    <a:pt x="62465" y="28974"/>
                  </a:lnTo>
                  <a:lnTo>
                    <a:pt x="106422" y="21079"/>
                  </a:lnTo>
                  <a:lnTo>
                    <a:pt x="159054" y="14104"/>
                  </a:lnTo>
                  <a:lnTo>
                    <a:pt x="218628" y="8278"/>
                  </a:lnTo>
                  <a:lnTo>
                    <a:pt x="283406" y="3832"/>
                  </a:lnTo>
                  <a:lnTo>
                    <a:pt x="351655" y="996"/>
                  </a:lnTo>
                  <a:lnTo>
                    <a:pt x="421640" y="0"/>
                  </a:lnTo>
                  <a:lnTo>
                    <a:pt x="491624" y="996"/>
                  </a:lnTo>
                  <a:lnTo>
                    <a:pt x="559873" y="3832"/>
                  </a:lnTo>
                  <a:lnTo>
                    <a:pt x="624651" y="8278"/>
                  </a:lnTo>
                  <a:lnTo>
                    <a:pt x="684225" y="14104"/>
                  </a:lnTo>
                  <a:lnTo>
                    <a:pt x="736857" y="21079"/>
                  </a:lnTo>
                  <a:lnTo>
                    <a:pt x="780814" y="28974"/>
                  </a:lnTo>
                  <a:lnTo>
                    <a:pt x="835761" y="46604"/>
                  </a:lnTo>
                  <a:lnTo>
                    <a:pt x="843280" y="55880"/>
                  </a:lnTo>
                  <a:lnTo>
                    <a:pt x="843280" y="302260"/>
                  </a:lnTo>
                  <a:lnTo>
                    <a:pt x="780814" y="329165"/>
                  </a:lnTo>
                  <a:lnTo>
                    <a:pt x="736857" y="337060"/>
                  </a:lnTo>
                  <a:lnTo>
                    <a:pt x="684225" y="344035"/>
                  </a:lnTo>
                  <a:lnTo>
                    <a:pt x="624651" y="349861"/>
                  </a:lnTo>
                  <a:lnTo>
                    <a:pt x="559873" y="354307"/>
                  </a:lnTo>
                  <a:lnTo>
                    <a:pt x="491624" y="357143"/>
                  </a:lnTo>
                  <a:lnTo>
                    <a:pt x="421640" y="358140"/>
                  </a:lnTo>
                  <a:lnTo>
                    <a:pt x="351655" y="357143"/>
                  </a:lnTo>
                  <a:lnTo>
                    <a:pt x="283406" y="354307"/>
                  </a:lnTo>
                  <a:lnTo>
                    <a:pt x="218628" y="349861"/>
                  </a:lnTo>
                  <a:lnTo>
                    <a:pt x="159054" y="344035"/>
                  </a:lnTo>
                  <a:lnTo>
                    <a:pt x="106422" y="337060"/>
                  </a:lnTo>
                  <a:lnTo>
                    <a:pt x="62465" y="329165"/>
                  </a:lnTo>
                  <a:lnTo>
                    <a:pt x="7518" y="311535"/>
                  </a:lnTo>
                  <a:lnTo>
                    <a:pt x="0" y="302260"/>
                  </a:lnTo>
                  <a:lnTo>
                    <a:pt x="0" y="55880"/>
                  </a:lnTo>
                  <a:close/>
                </a:path>
                <a:path w="843280" h="358139">
                  <a:moveTo>
                    <a:pt x="0" y="0"/>
                  </a:moveTo>
                  <a:lnTo>
                    <a:pt x="0" y="0"/>
                  </a:lnTo>
                </a:path>
                <a:path w="843280" h="358139">
                  <a:moveTo>
                    <a:pt x="843280" y="358140"/>
                  </a:moveTo>
                  <a:lnTo>
                    <a:pt x="843280" y="35814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983739" y="1616710"/>
              <a:ext cx="843280" cy="57150"/>
            </a:xfrm>
            <a:custGeom>
              <a:avLst/>
              <a:gdLst/>
              <a:ahLst/>
              <a:cxnLst/>
              <a:rect l="l" t="t" r="r" b="b"/>
              <a:pathLst>
                <a:path w="843280" h="57150">
                  <a:moveTo>
                    <a:pt x="843280" y="0"/>
                  </a:moveTo>
                  <a:lnTo>
                    <a:pt x="0" y="0"/>
                  </a:lnTo>
                  <a:lnTo>
                    <a:pt x="7518" y="9318"/>
                  </a:lnTo>
                  <a:lnTo>
                    <a:pt x="62465" y="27234"/>
                  </a:lnTo>
                  <a:lnTo>
                    <a:pt x="106422" y="35330"/>
                  </a:lnTo>
                  <a:lnTo>
                    <a:pt x="159054" y="42516"/>
                  </a:lnTo>
                  <a:lnTo>
                    <a:pt x="218628" y="48542"/>
                  </a:lnTo>
                  <a:lnTo>
                    <a:pt x="283406" y="53157"/>
                  </a:lnTo>
                  <a:lnTo>
                    <a:pt x="351655" y="56109"/>
                  </a:lnTo>
                  <a:lnTo>
                    <a:pt x="421640" y="57150"/>
                  </a:lnTo>
                  <a:lnTo>
                    <a:pt x="491624" y="56109"/>
                  </a:lnTo>
                  <a:lnTo>
                    <a:pt x="559873" y="53157"/>
                  </a:lnTo>
                  <a:lnTo>
                    <a:pt x="624651" y="48542"/>
                  </a:lnTo>
                  <a:lnTo>
                    <a:pt x="684225" y="42516"/>
                  </a:lnTo>
                  <a:lnTo>
                    <a:pt x="736857" y="35330"/>
                  </a:lnTo>
                  <a:lnTo>
                    <a:pt x="780814" y="27234"/>
                  </a:lnTo>
                  <a:lnTo>
                    <a:pt x="835761" y="9318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983739" y="1560830"/>
              <a:ext cx="843280" cy="358140"/>
            </a:xfrm>
            <a:custGeom>
              <a:avLst/>
              <a:gdLst/>
              <a:ahLst/>
              <a:cxnLst/>
              <a:rect l="l" t="t" r="r" b="b"/>
              <a:pathLst>
                <a:path w="843280" h="358139">
                  <a:moveTo>
                    <a:pt x="0" y="55880"/>
                  </a:moveTo>
                  <a:lnTo>
                    <a:pt x="62465" y="83114"/>
                  </a:lnTo>
                  <a:lnTo>
                    <a:pt x="106422" y="91210"/>
                  </a:lnTo>
                  <a:lnTo>
                    <a:pt x="159054" y="98396"/>
                  </a:lnTo>
                  <a:lnTo>
                    <a:pt x="218628" y="104422"/>
                  </a:lnTo>
                  <a:lnTo>
                    <a:pt x="283406" y="109037"/>
                  </a:lnTo>
                  <a:lnTo>
                    <a:pt x="351655" y="111989"/>
                  </a:lnTo>
                  <a:lnTo>
                    <a:pt x="421640" y="113030"/>
                  </a:lnTo>
                  <a:lnTo>
                    <a:pt x="491624" y="111989"/>
                  </a:lnTo>
                  <a:lnTo>
                    <a:pt x="559873" y="109037"/>
                  </a:lnTo>
                  <a:lnTo>
                    <a:pt x="624651" y="104422"/>
                  </a:lnTo>
                  <a:lnTo>
                    <a:pt x="684225" y="98396"/>
                  </a:lnTo>
                  <a:lnTo>
                    <a:pt x="736857" y="91210"/>
                  </a:lnTo>
                  <a:lnTo>
                    <a:pt x="780814" y="83114"/>
                  </a:lnTo>
                  <a:lnTo>
                    <a:pt x="835761" y="65198"/>
                  </a:lnTo>
                  <a:lnTo>
                    <a:pt x="843280" y="55880"/>
                  </a:lnTo>
                </a:path>
                <a:path w="843280" h="358139">
                  <a:moveTo>
                    <a:pt x="0" y="0"/>
                  </a:moveTo>
                  <a:lnTo>
                    <a:pt x="0" y="0"/>
                  </a:lnTo>
                </a:path>
                <a:path w="843280" h="358139">
                  <a:moveTo>
                    <a:pt x="843280" y="358140"/>
                  </a:moveTo>
                  <a:lnTo>
                    <a:pt x="843280" y="35814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087879" y="1572259"/>
            <a:ext cx="635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FFFFFF"/>
                </a:solidFill>
                <a:latin typeface="Times New Roman"/>
                <a:cs typeface="Times New Roman"/>
              </a:rPr>
              <a:t>Ru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938779" y="1530350"/>
            <a:ext cx="1068070" cy="419100"/>
            <a:chOff x="2938779" y="1530350"/>
            <a:chExt cx="1068070" cy="419100"/>
          </a:xfrm>
        </p:grpSpPr>
        <p:sp>
          <p:nvSpPr>
            <p:cNvPr id="64" name="object 64"/>
            <p:cNvSpPr/>
            <p:nvPr/>
          </p:nvSpPr>
          <p:spPr>
            <a:xfrm>
              <a:off x="2938779" y="153035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534669" y="0"/>
                  </a:moveTo>
                  <a:lnTo>
                    <a:pt x="461818" y="793"/>
                  </a:lnTo>
                  <a:lnTo>
                    <a:pt x="390225" y="3076"/>
                  </a:lnTo>
                  <a:lnTo>
                    <a:pt x="321089" y="6698"/>
                  </a:lnTo>
                  <a:lnTo>
                    <a:pt x="255605" y="11511"/>
                  </a:lnTo>
                  <a:lnTo>
                    <a:pt x="194971" y="17365"/>
                  </a:lnTo>
                  <a:lnTo>
                    <a:pt x="140382" y="24113"/>
                  </a:lnTo>
                  <a:lnTo>
                    <a:pt x="93035" y="31605"/>
                  </a:lnTo>
                  <a:lnTo>
                    <a:pt x="54127" y="39693"/>
                  </a:lnTo>
                  <a:lnTo>
                    <a:pt x="6412" y="57059"/>
                  </a:lnTo>
                  <a:lnTo>
                    <a:pt x="0" y="66039"/>
                  </a:lnTo>
                  <a:lnTo>
                    <a:pt x="0" y="353060"/>
                  </a:lnTo>
                  <a:lnTo>
                    <a:pt x="54127" y="379406"/>
                  </a:lnTo>
                  <a:lnTo>
                    <a:pt x="93035" y="387494"/>
                  </a:lnTo>
                  <a:lnTo>
                    <a:pt x="140382" y="394986"/>
                  </a:lnTo>
                  <a:lnTo>
                    <a:pt x="194971" y="401734"/>
                  </a:lnTo>
                  <a:lnTo>
                    <a:pt x="255605" y="407588"/>
                  </a:lnTo>
                  <a:lnTo>
                    <a:pt x="321089" y="412401"/>
                  </a:lnTo>
                  <a:lnTo>
                    <a:pt x="390225" y="416023"/>
                  </a:lnTo>
                  <a:lnTo>
                    <a:pt x="461818" y="418306"/>
                  </a:lnTo>
                  <a:lnTo>
                    <a:pt x="534669" y="419100"/>
                  </a:lnTo>
                  <a:lnTo>
                    <a:pt x="607205" y="418306"/>
                  </a:lnTo>
                  <a:lnTo>
                    <a:pt x="678539" y="416023"/>
                  </a:lnTo>
                  <a:lnTo>
                    <a:pt x="747468" y="412401"/>
                  </a:lnTo>
                  <a:lnTo>
                    <a:pt x="812791" y="407588"/>
                  </a:lnTo>
                  <a:lnTo>
                    <a:pt x="873304" y="401734"/>
                  </a:lnTo>
                  <a:lnTo>
                    <a:pt x="927807" y="394986"/>
                  </a:lnTo>
                  <a:lnTo>
                    <a:pt x="975095" y="387494"/>
                  </a:lnTo>
                  <a:lnTo>
                    <a:pt x="1013968" y="379406"/>
                  </a:lnTo>
                  <a:lnTo>
                    <a:pt x="1061657" y="362040"/>
                  </a:lnTo>
                  <a:lnTo>
                    <a:pt x="1068070" y="353060"/>
                  </a:lnTo>
                  <a:lnTo>
                    <a:pt x="1068070" y="66039"/>
                  </a:lnTo>
                  <a:lnTo>
                    <a:pt x="1013968" y="39693"/>
                  </a:lnTo>
                  <a:lnTo>
                    <a:pt x="975095" y="31605"/>
                  </a:lnTo>
                  <a:lnTo>
                    <a:pt x="927807" y="24113"/>
                  </a:lnTo>
                  <a:lnTo>
                    <a:pt x="873304" y="17365"/>
                  </a:lnTo>
                  <a:lnTo>
                    <a:pt x="812791" y="11511"/>
                  </a:lnTo>
                  <a:lnTo>
                    <a:pt x="747468" y="6698"/>
                  </a:lnTo>
                  <a:lnTo>
                    <a:pt x="678539" y="3076"/>
                  </a:lnTo>
                  <a:lnTo>
                    <a:pt x="607205" y="793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938779" y="153035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0" y="66039"/>
                  </a:moveTo>
                  <a:lnTo>
                    <a:pt x="54127" y="39693"/>
                  </a:lnTo>
                  <a:lnTo>
                    <a:pt x="93035" y="31605"/>
                  </a:lnTo>
                  <a:lnTo>
                    <a:pt x="140382" y="24113"/>
                  </a:lnTo>
                  <a:lnTo>
                    <a:pt x="194971" y="17365"/>
                  </a:lnTo>
                  <a:lnTo>
                    <a:pt x="255605" y="11511"/>
                  </a:lnTo>
                  <a:lnTo>
                    <a:pt x="321089" y="6698"/>
                  </a:lnTo>
                  <a:lnTo>
                    <a:pt x="390225" y="3076"/>
                  </a:lnTo>
                  <a:lnTo>
                    <a:pt x="461818" y="793"/>
                  </a:lnTo>
                  <a:lnTo>
                    <a:pt x="534669" y="0"/>
                  </a:lnTo>
                  <a:lnTo>
                    <a:pt x="607205" y="793"/>
                  </a:lnTo>
                  <a:lnTo>
                    <a:pt x="678539" y="3076"/>
                  </a:lnTo>
                  <a:lnTo>
                    <a:pt x="747468" y="6698"/>
                  </a:lnTo>
                  <a:lnTo>
                    <a:pt x="812791" y="11511"/>
                  </a:lnTo>
                  <a:lnTo>
                    <a:pt x="873304" y="17365"/>
                  </a:lnTo>
                  <a:lnTo>
                    <a:pt x="927807" y="24113"/>
                  </a:lnTo>
                  <a:lnTo>
                    <a:pt x="975095" y="31605"/>
                  </a:lnTo>
                  <a:lnTo>
                    <a:pt x="1013968" y="39693"/>
                  </a:lnTo>
                  <a:lnTo>
                    <a:pt x="1061657" y="57059"/>
                  </a:lnTo>
                  <a:lnTo>
                    <a:pt x="1068070" y="66039"/>
                  </a:lnTo>
                  <a:lnTo>
                    <a:pt x="1068070" y="353060"/>
                  </a:lnTo>
                  <a:lnTo>
                    <a:pt x="1013968" y="379406"/>
                  </a:lnTo>
                  <a:lnTo>
                    <a:pt x="975095" y="387494"/>
                  </a:lnTo>
                  <a:lnTo>
                    <a:pt x="927807" y="394986"/>
                  </a:lnTo>
                  <a:lnTo>
                    <a:pt x="873304" y="401734"/>
                  </a:lnTo>
                  <a:lnTo>
                    <a:pt x="812791" y="407588"/>
                  </a:lnTo>
                  <a:lnTo>
                    <a:pt x="747468" y="412401"/>
                  </a:lnTo>
                  <a:lnTo>
                    <a:pt x="678539" y="416023"/>
                  </a:lnTo>
                  <a:lnTo>
                    <a:pt x="607205" y="418306"/>
                  </a:lnTo>
                  <a:lnTo>
                    <a:pt x="534669" y="419100"/>
                  </a:lnTo>
                  <a:lnTo>
                    <a:pt x="461818" y="418306"/>
                  </a:lnTo>
                  <a:lnTo>
                    <a:pt x="390225" y="416023"/>
                  </a:lnTo>
                  <a:lnTo>
                    <a:pt x="321089" y="412401"/>
                  </a:lnTo>
                  <a:lnTo>
                    <a:pt x="255605" y="407588"/>
                  </a:lnTo>
                  <a:lnTo>
                    <a:pt x="194971" y="401734"/>
                  </a:lnTo>
                  <a:lnTo>
                    <a:pt x="140382" y="394986"/>
                  </a:lnTo>
                  <a:lnTo>
                    <a:pt x="93035" y="387494"/>
                  </a:lnTo>
                  <a:lnTo>
                    <a:pt x="54127" y="379406"/>
                  </a:lnTo>
                  <a:lnTo>
                    <a:pt x="6412" y="362040"/>
                  </a:lnTo>
                  <a:lnTo>
                    <a:pt x="0" y="353060"/>
                  </a:lnTo>
                  <a:lnTo>
                    <a:pt x="0" y="66039"/>
                  </a:lnTo>
                  <a:close/>
                </a:path>
                <a:path w="1068070" h="419100">
                  <a:moveTo>
                    <a:pt x="0" y="0"/>
                  </a:moveTo>
                  <a:lnTo>
                    <a:pt x="0" y="0"/>
                  </a:lnTo>
                </a:path>
                <a:path w="1068070" h="419100">
                  <a:moveTo>
                    <a:pt x="1068070" y="419100"/>
                  </a:moveTo>
                  <a:lnTo>
                    <a:pt x="106807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938779" y="1596389"/>
              <a:ext cx="1068070" cy="66040"/>
            </a:xfrm>
            <a:custGeom>
              <a:avLst/>
              <a:gdLst/>
              <a:ahLst/>
              <a:cxnLst/>
              <a:rect l="l" t="t" r="r" b="b"/>
              <a:pathLst>
                <a:path w="1068070" h="66039">
                  <a:moveTo>
                    <a:pt x="1068070" y="0"/>
                  </a:moveTo>
                  <a:lnTo>
                    <a:pt x="0" y="0"/>
                  </a:lnTo>
                  <a:lnTo>
                    <a:pt x="6412" y="8980"/>
                  </a:lnTo>
                  <a:lnTo>
                    <a:pt x="54127" y="26346"/>
                  </a:lnTo>
                  <a:lnTo>
                    <a:pt x="93035" y="34434"/>
                  </a:lnTo>
                  <a:lnTo>
                    <a:pt x="140382" y="41926"/>
                  </a:lnTo>
                  <a:lnTo>
                    <a:pt x="194971" y="48674"/>
                  </a:lnTo>
                  <a:lnTo>
                    <a:pt x="255605" y="54528"/>
                  </a:lnTo>
                  <a:lnTo>
                    <a:pt x="321089" y="59341"/>
                  </a:lnTo>
                  <a:lnTo>
                    <a:pt x="390225" y="62963"/>
                  </a:lnTo>
                  <a:lnTo>
                    <a:pt x="461818" y="65246"/>
                  </a:lnTo>
                  <a:lnTo>
                    <a:pt x="534669" y="66039"/>
                  </a:lnTo>
                  <a:lnTo>
                    <a:pt x="607205" y="65246"/>
                  </a:lnTo>
                  <a:lnTo>
                    <a:pt x="678539" y="62963"/>
                  </a:lnTo>
                  <a:lnTo>
                    <a:pt x="747468" y="59341"/>
                  </a:lnTo>
                  <a:lnTo>
                    <a:pt x="812791" y="54528"/>
                  </a:lnTo>
                  <a:lnTo>
                    <a:pt x="873304" y="48674"/>
                  </a:lnTo>
                  <a:lnTo>
                    <a:pt x="927807" y="41926"/>
                  </a:lnTo>
                  <a:lnTo>
                    <a:pt x="975095" y="34434"/>
                  </a:lnTo>
                  <a:lnTo>
                    <a:pt x="1013968" y="26346"/>
                  </a:lnTo>
                  <a:lnTo>
                    <a:pt x="1061657" y="8980"/>
                  </a:lnTo>
                  <a:lnTo>
                    <a:pt x="10680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938779" y="153035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0" y="66039"/>
                  </a:moveTo>
                  <a:lnTo>
                    <a:pt x="54127" y="92386"/>
                  </a:lnTo>
                  <a:lnTo>
                    <a:pt x="93035" y="100474"/>
                  </a:lnTo>
                  <a:lnTo>
                    <a:pt x="140382" y="107966"/>
                  </a:lnTo>
                  <a:lnTo>
                    <a:pt x="194971" y="114714"/>
                  </a:lnTo>
                  <a:lnTo>
                    <a:pt x="255605" y="120568"/>
                  </a:lnTo>
                  <a:lnTo>
                    <a:pt x="321089" y="125381"/>
                  </a:lnTo>
                  <a:lnTo>
                    <a:pt x="390225" y="129003"/>
                  </a:lnTo>
                  <a:lnTo>
                    <a:pt x="461818" y="131286"/>
                  </a:lnTo>
                  <a:lnTo>
                    <a:pt x="534669" y="132079"/>
                  </a:lnTo>
                  <a:lnTo>
                    <a:pt x="607205" y="131286"/>
                  </a:lnTo>
                  <a:lnTo>
                    <a:pt x="678539" y="129003"/>
                  </a:lnTo>
                  <a:lnTo>
                    <a:pt x="747468" y="125381"/>
                  </a:lnTo>
                  <a:lnTo>
                    <a:pt x="812791" y="120568"/>
                  </a:lnTo>
                  <a:lnTo>
                    <a:pt x="873304" y="114714"/>
                  </a:lnTo>
                  <a:lnTo>
                    <a:pt x="927807" y="107966"/>
                  </a:lnTo>
                  <a:lnTo>
                    <a:pt x="975095" y="100474"/>
                  </a:lnTo>
                  <a:lnTo>
                    <a:pt x="1013968" y="92386"/>
                  </a:lnTo>
                  <a:lnTo>
                    <a:pt x="1061657" y="75020"/>
                  </a:lnTo>
                  <a:lnTo>
                    <a:pt x="1068070" y="66039"/>
                  </a:lnTo>
                </a:path>
                <a:path w="1068070" h="419100">
                  <a:moveTo>
                    <a:pt x="0" y="0"/>
                  </a:moveTo>
                  <a:lnTo>
                    <a:pt x="0" y="0"/>
                  </a:lnTo>
                </a:path>
                <a:path w="1068070" h="419100">
                  <a:moveTo>
                    <a:pt x="1068070" y="419100"/>
                  </a:moveTo>
                  <a:lnTo>
                    <a:pt x="106807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1310639" y="812800"/>
            <a:ext cx="3426460" cy="638810"/>
            <a:chOff x="1310639" y="812800"/>
            <a:chExt cx="3426460" cy="638810"/>
          </a:xfrm>
        </p:grpSpPr>
        <p:sp>
          <p:nvSpPr>
            <p:cNvPr id="69" name="object 69"/>
            <p:cNvSpPr/>
            <p:nvPr/>
          </p:nvSpPr>
          <p:spPr>
            <a:xfrm>
              <a:off x="2734309" y="812800"/>
              <a:ext cx="429260" cy="5676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276600" y="1052829"/>
              <a:ext cx="1310640" cy="347980"/>
            </a:xfrm>
            <a:custGeom>
              <a:avLst/>
              <a:gdLst/>
              <a:ahLst/>
              <a:cxnLst/>
              <a:rect l="l" t="t" r="r" b="b"/>
              <a:pathLst>
                <a:path w="1310639" h="347980">
                  <a:moveTo>
                    <a:pt x="0" y="0"/>
                  </a:moveTo>
                  <a:lnTo>
                    <a:pt x="1310639" y="347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566919" y="1346200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09">
                  <a:moveTo>
                    <a:pt x="27939" y="0"/>
                  </a:moveTo>
                  <a:lnTo>
                    <a:pt x="0" y="105410"/>
                  </a:lnTo>
                  <a:lnTo>
                    <a:pt x="170179" y="93979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3163569" y="1201420"/>
              <a:ext cx="163830" cy="138430"/>
            </a:xfrm>
            <a:custGeom>
              <a:avLst/>
              <a:gdLst/>
              <a:ahLst/>
              <a:cxnLst/>
              <a:rect l="l" t="t" r="r" b="b"/>
              <a:pathLst>
                <a:path w="163829" h="138430">
                  <a:moveTo>
                    <a:pt x="0" y="0"/>
                  </a:moveTo>
                  <a:lnTo>
                    <a:pt x="163830" y="1384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3286760" y="1294130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69850" y="0"/>
                  </a:moveTo>
                  <a:lnTo>
                    <a:pt x="0" y="82550"/>
                  </a:lnTo>
                  <a:lnTo>
                    <a:pt x="157479" y="14605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459229" y="1052829"/>
              <a:ext cx="1143000" cy="316230"/>
            </a:xfrm>
            <a:custGeom>
              <a:avLst/>
              <a:gdLst/>
              <a:ahLst/>
              <a:cxnLst/>
              <a:rect l="l" t="t" r="r" b="b"/>
              <a:pathLst>
                <a:path w="1143000" h="316230">
                  <a:moveTo>
                    <a:pt x="1143000" y="0"/>
                  </a:moveTo>
                  <a:lnTo>
                    <a:pt x="0" y="3162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310639" y="1315719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80" h="104140">
                  <a:moveTo>
                    <a:pt x="140969" y="0"/>
                  </a:moveTo>
                  <a:lnTo>
                    <a:pt x="0" y="95250"/>
                  </a:lnTo>
                  <a:lnTo>
                    <a:pt x="170179" y="104139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561589" y="1231900"/>
              <a:ext cx="172720" cy="120650"/>
            </a:xfrm>
            <a:custGeom>
              <a:avLst/>
              <a:gdLst/>
              <a:ahLst/>
              <a:cxnLst/>
              <a:rect l="l" t="t" r="r" b="b"/>
              <a:pathLst>
                <a:path w="172719" h="120650">
                  <a:moveTo>
                    <a:pt x="172720" y="0"/>
                  </a:moveTo>
                  <a:lnTo>
                    <a:pt x="0" y="1206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434589" y="1304290"/>
              <a:ext cx="162560" cy="135890"/>
            </a:xfrm>
            <a:custGeom>
              <a:avLst/>
              <a:gdLst/>
              <a:ahLst/>
              <a:cxnLst/>
              <a:rect l="l" t="t" r="r" b="b"/>
              <a:pathLst>
                <a:path w="162560" h="135890">
                  <a:moveTo>
                    <a:pt x="101600" y="0"/>
                  </a:moveTo>
                  <a:lnTo>
                    <a:pt x="0" y="135889"/>
                  </a:lnTo>
                  <a:lnTo>
                    <a:pt x="162560" y="8763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8" name="object 78"/>
          <p:cNvGrpSpPr/>
          <p:nvPr/>
        </p:nvGrpSpPr>
        <p:grpSpPr>
          <a:xfrm>
            <a:off x="467359" y="2744470"/>
            <a:ext cx="1292860" cy="419100"/>
            <a:chOff x="467359" y="2744470"/>
            <a:chExt cx="1292860" cy="419100"/>
          </a:xfrm>
        </p:grpSpPr>
        <p:sp>
          <p:nvSpPr>
            <p:cNvPr id="79" name="object 79"/>
            <p:cNvSpPr/>
            <p:nvPr/>
          </p:nvSpPr>
          <p:spPr>
            <a:xfrm>
              <a:off x="467359" y="274447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646430" y="0"/>
                  </a:moveTo>
                  <a:lnTo>
                    <a:pt x="571864" y="571"/>
                  </a:lnTo>
                  <a:lnTo>
                    <a:pt x="498220" y="2224"/>
                  </a:lnTo>
                  <a:lnTo>
                    <a:pt x="426377" y="4869"/>
                  </a:lnTo>
                  <a:lnTo>
                    <a:pt x="357212" y="8416"/>
                  </a:lnTo>
                  <a:lnTo>
                    <a:pt x="291601" y="12775"/>
                  </a:lnTo>
                  <a:lnTo>
                    <a:pt x="230423" y="17855"/>
                  </a:lnTo>
                  <a:lnTo>
                    <a:pt x="174555" y="23566"/>
                  </a:lnTo>
                  <a:lnTo>
                    <a:pt x="124875" y="29818"/>
                  </a:lnTo>
                  <a:lnTo>
                    <a:pt x="82260" y="36521"/>
                  </a:lnTo>
                  <a:lnTo>
                    <a:pt x="21735" y="50920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47587" y="374415"/>
                  </a:lnTo>
                  <a:lnTo>
                    <a:pt x="124875" y="388430"/>
                  </a:lnTo>
                  <a:lnTo>
                    <a:pt x="174555" y="394825"/>
                  </a:lnTo>
                  <a:lnTo>
                    <a:pt x="230423" y="400682"/>
                  </a:lnTo>
                  <a:lnTo>
                    <a:pt x="291601" y="405905"/>
                  </a:lnTo>
                  <a:lnTo>
                    <a:pt x="357212" y="410396"/>
                  </a:lnTo>
                  <a:lnTo>
                    <a:pt x="426377" y="414058"/>
                  </a:lnTo>
                  <a:lnTo>
                    <a:pt x="498220" y="416794"/>
                  </a:lnTo>
                  <a:lnTo>
                    <a:pt x="571864" y="418507"/>
                  </a:lnTo>
                  <a:lnTo>
                    <a:pt x="646430" y="419100"/>
                  </a:lnTo>
                  <a:lnTo>
                    <a:pt x="720746" y="418507"/>
                  </a:lnTo>
                  <a:lnTo>
                    <a:pt x="794219" y="416794"/>
                  </a:lnTo>
                  <a:lnTo>
                    <a:pt x="865961" y="414058"/>
                  </a:lnTo>
                  <a:lnTo>
                    <a:pt x="935085" y="410396"/>
                  </a:lnTo>
                  <a:lnTo>
                    <a:pt x="1000703" y="405905"/>
                  </a:lnTo>
                  <a:lnTo>
                    <a:pt x="1061926" y="400682"/>
                  </a:lnTo>
                  <a:lnTo>
                    <a:pt x="1117867" y="394825"/>
                  </a:lnTo>
                  <a:lnTo>
                    <a:pt x="1167637" y="388430"/>
                  </a:lnTo>
                  <a:lnTo>
                    <a:pt x="1210349" y="381594"/>
                  </a:lnTo>
                  <a:lnTo>
                    <a:pt x="1271048" y="366990"/>
                  </a:lnTo>
                  <a:lnTo>
                    <a:pt x="1292860" y="351789"/>
                  </a:lnTo>
                  <a:lnTo>
                    <a:pt x="1292860" y="66039"/>
                  </a:lnTo>
                  <a:lnTo>
                    <a:pt x="1245116" y="43585"/>
                  </a:lnTo>
                  <a:lnTo>
                    <a:pt x="1167637" y="29818"/>
                  </a:lnTo>
                  <a:lnTo>
                    <a:pt x="1117867" y="23566"/>
                  </a:lnTo>
                  <a:lnTo>
                    <a:pt x="1061926" y="17855"/>
                  </a:lnTo>
                  <a:lnTo>
                    <a:pt x="1000703" y="12775"/>
                  </a:lnTo>
                  <a:lnTo>
                    <a:pt x="935085" y="8416"/>
                  </a:lnTo>
                  <a:lnTo>
                    <a:pt x="865961" y="4869"/>
                  </a:lnTo>
                  <a:lnTo>
                    <a:pt x="794219" y="2224"/>
                  </a:lnTo>
                  <a:lnTo>
                    <a:pt x="720746" y="571"/>
                  </a:lnTo>
                  <a:lnTo>
                    <a:pt x="64643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67359" y="274447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0" y="66039"/>
                  </a:moveTo>
                  <a:lnTo>
                    <a:pt x="47587" y="43585"/>
                  </a:lnTo>
                  <a:lnTo>
                    <a:pt x="124875" y="29818"/>
                  </a:lnTo>
                  <a:lnTo>
                    <a:pt x="174555" y="23566"/>
                  </a:lnTo>
                  <a:lnTo>
                    <a:pt x="230423" y="17855"/>
                  </a:lnTo>
                  <a:lnTo>
                    <a:pt x="291601" y="12775"/>
                  </a:lnTo>
                  <a:lnTo>
                    <a:pt x="357212" y="8416"/>
                  </a:lnTo>
                  <a:lnTo>
                    <a:pt x="426377" y="4869"/>
                  </a:lnTo>
                  <a:lnTo>
                    <a:pt x="498220" y="2224"/>
                  </a:lnTo>
                  <a:lnTo>
                    <a:pt x="571864" y="571"/>
                  </a:lnTo>
                  <a:lnTo>
                    <a:pt x="646430" y="0"/>
                  </a:lnTo>
                  <a:lnTo>
                    <a:pt x="720746" y="571"/>
                  </a:lnTo>
                  <a:lnTo>
                    <a:pt x="794219" y="2224"/>
                  </a:lnTo>
                  <a:lnTo>
                    <a:pt x="865961" y="4869"/>
                  </a:lnTo>
                  <a:lnTo>
                    <a:pt x="935085" y="8416"/>
                  </a:lnTo>
                  <a:lnTo>
                    <a:pt x="1000703" y="12775"/>
                  </a:lnTo>
                  <a:lnTo>
                    <a:pt x="1061926" y="17855"/>
                  </a:lnTo>
                  <a:lnTo>
                    <a:pt x="1117867" y="23566"/>
                  </a:lnTo>
                  <a:lnTo>
                    <a:pt x="1167637" y="29818"/>
                  </a:lnTo>
                  <a:lnTo>
                    <a:pt x="1210349" y="36521"/>
                  </a:lnTo>
                  <a:lnTo>
                    <a:pt x="1271048" y="50920"/>
                  </a:lnTo>
                  <a:lnTo>
                    <a:pt x="1292860" y="66039"/>
                  </a:lnTo>
                  <a:lnTo>
                    <a:pt x="1292860" y="351789"/>
                  </a:lnTo>
                  <a:lnTo>
                    <a:pt x="1245116" y="374415"/>
                  </a:lnTo>
                  <a:lnTo>
                    <a:pt x="1167637" y="388430"/>
                  </a:lnTo>
                  <a:lnTo>
                    <a:pt x="1117867" y="394825"/>
                  </a:lnTo>
                  <a:lnTo>
                    <a:pt x="1061926" y="400682"/>
                  </a:lnTo>
                  <a:lnTo>
                    <a:pt x="1000703" y="405905"/>
                  </a:lnTo>
                  <a:lnTo>
                    <a:pt x="935085" y="410396"/>
                  </a:lnTo>
                  <a:lnTo>
                    <a:pt x="865961" y="414058"/>
                  </a:lnTo>
                  <a:lnTo>
                    <a:pt x="794219" y="416794"/>
                  </a:lnTo>
                  <a:lnTo>
                    <a:pt x="720746" y="418507"/>
                  </a:lnTo>
                  <a:lnTo>
                    <a:pt x="646430" y="419100"/>
                  </a:lnTo>
                  <a:lnTo>
                    <a:pt x="571864" y="418507"/>
                  </a:lnTo>
                  <a:lnTo>
                    <a:pt x="498220" y="416794"/>
                  </a:lnTo>
                  <a:lnTo>
                    <a:pt x="426377" y="414058"/>
                  </a:lnTo>
                  <a:lnTo>
                    <a:pt x="357212" y="410396"/>
                  </a:lnTo>
                  <a:lnTo>
                    <a:pt x="291601" y="405905"/>
                  </a:lnTo>
                  <a:lnTo>
                    <a:pt x="230423" y="400682"/>
                  </a:lnTo>
                  <a:lnTo>
                    <a:pt x="174555" y="394825"/>
                  </a:lnTo>
                  <a:lnTo>
                    <a:pt x="124875" y="388430"/>
                  </a:lnTo>
                  <a:lnTo>
                    <a:pt x="82260" y="381594"/>
                  </a:lnTo>
                  <a:lnTo>
                    <a:pt x="21735" y="366990"/>
                  </a:lnTo>
                  <a:lnTo>
                    <a:pt x="0" y="351789"/>
                  </a:lnTo>
                  <a:lnTo>
                    <a:pt x="0" y="66039"/>
                  </a:lnTo>
                  <a:close/>
                </a:path>
                <a:path w="1292860" h="419100">
                  <a:moveTo>
                    <a:pt x="0" y="0"/>
                  </a:moveTo>
                  <a:lnTo>
                    <a:pt x="0" y="0"/>
                  </a:lnTo>
                </a:path>
                <a:path w="1292860" h="419100">
                  <a:moveTo>
                    <a:pt x="1292860" y="419100"/>
                  </a:moveTo>
                  <a:lnTo>
                    <a:pt x="129286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67359" y="2810510"/>
              <a:ext cx="1292860" cy="66040"/>
            </a:xfrm>
            <a:custGeom>
              <a:avLst/>
              <a:gdLst/>
              <a:ahLst/>
              <a:cxnLst/>
              <a:rect l="l" t="t" r="r" b="b"/>
              <a:pathLst>
                <a:path w="1292860" h="66039">
                  <a:moveTo>
                    <a:pt x="1292860" y="0"/>
                  </a:moveTo>
                  <a:lnTo>
                    <a:pt x="0" y="0"/>
                  </a:lnTo>
                  <a:lnTo>
                    <a:pt x="5580" y="7604"/>
                  </a:lnTo>
                  <a:lnTo>
                    <a:pt x="47587" y="22454"/>
                  </a:lnTo>
                  <a:lnTo>
                    <a:pt x="124875" y="36221"/>
                  </a:lnTo>
                  <a:lnTo>
                    <a:pt x="174555" y="42473"/>
                  </a:lnTo>
                  <a:lnTo>
                    <a:pt x="230423" y="48184"/>
                  </a:lnTo>
                  <a:lnTo>
                    <a:pt x="291601" y="53264"/>
                  </a:lnTo>
                  <a:lnTo>
                    <a:pt x="357212" y="57623"/>
                  </a:lnTo>
                  <a:lnTo>
                    <a:pt x="426377" y="61170"/>
                  </a:lnTo>
                  <a:lnTo>
                    <a:pt x="498220" y="63815"/>
                  </a:lnTo>
                  <a:lnTo>
                    <a:pt x="571864" y="65468"/>
                  </a:lnTo>
                  <a:lnTo>
                    <a:pt x="646430" y="66039"/>
                  </a:lnTo>
                  <a:lnTo>
                    <a:pt x="720746" y="65468"/>
                  </a:lnTo>
                  <a:lnTo>
                    <a:pt x="794219" y="63815"/>
                  </a:lnTo>
                  <a:lnTo>
                    <a:pt x="865961" y="61170"/>
                  </a:lnTo>
                  <a:lnTo>
                    <a:pt x="935085" y="57623"/>
                  </a:lnTo>
                  <a:lnTo>
                    <a:pt x="1000703" y="53264"/>
                  </a:lnTo>
                  <a:lnTo>
                    <a:pt x="1061926" y="48184"/>
                  </a:lnTo>
                  <a:lnTo>
                    <a:pt x="1117867" y="42473"/>
                  </a:lnTo>
                  <a:lnTo>
                    <a:pt x="1167637" y="36221"/>
                  </a:lnTo>
                  <a:lnTo>
                    <a:pt x="1210349" y="29518"/>
                  </a:lnTo>
                  <a:lnTo>
                    <a:pt x="1271048" y="15119"/>
                  </a:lnTo>
                  <a:lnTo>
                    <a:pt x="12928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67359" y="274447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0" y="66039"/>
                  </a:moveTo>
                  <a:lnTo>
                    <a:pt x="47587" y="88494"/>
                  </a:lnTo>
                  <a:lnTo>
                    <a:pt x="124875" y="102261"/>
                  </a:lnTo>
                  <a:lnTo>
                    <a:pt x="174555" y="108513"/>
                  </a:lnTo>
                  <a:lnTo>
                    <a:pt x="230423" y="114224"/>
                  </a:lnTo>
                  <a:lnTo>
                    <a:pt x="291601" y="119304"/>
                  </a:lnTo>
                  <a:lnTo>
                    <a:pt x="357212" y="123663"/>
                  </a:lnTo>
                  <a:lnTo>
                    <a:pt x="426377" y="127210"/>
                  </a:lnTo>
                  <a:lnTo>
                    <a:pt x="498220" y="129855"/>
                  </a:lnTo>
                  <a:lnTo>
                    <a:pt x="571864" y="131508"/>
                  </a:lnTo>
                  <a:lnTo>
                    <a:pt x="646430" y="132079"/>
                  </a:lnTo>
                  <a:lnTo>
                    <a:pt x="720746" y="131508"/>
                  </a:lnTo>
                  <a:lnTo>
                    <a:pt x="794219" y="129855"/>
                  </a:lnTo>
                  <a:lnTo>
                    <a:pt x="865961" y="127210"/>
                  </a:lnTo>
                  <a:lnTo>
                    <a:pt x="935085" y="123663"/>
                  </a:lnTo>
                  <a:lnTo>
                    <a:pt x="1000703" y="119304"/>
                  </a:lnTo>
                  <a:lnTo>
                    <a:pt x="1061926" y="114224"/>
                  </a:lnTo>
                  <a:lnTo>
                    <a:pt x="1117867" y="108513"/>
                  </a:lnTo>
                  <a:lnTo>
                    <a:pt x="1167637" y="102261"/>
                  </a:lnTo>
                  <a:lnTo>
                    <a:pt x="1210349" y="95558"/>
                  </a:lnTo>
                  <a:lnTo>
                    <a:pt x="1271048" y="81159"/>
                  </a:lnTo>
                  <a:lnTo>
                    <a:pt x="1287259" y="73644"/>
                  </a:lnTo>
                  <a:lnTo>
                    <a:pt x="1292860" y="66039"/>
                  </a:lnTo>
                </a:path>
                <a:path w="1292860" h="419100">
                  <a:moveTo>
                    <a:pt x="0" y="0"/>
                  </a:moveTo>
                  <a:lnTo>
                    <a:pt x="0" y="0"/>
                  </a:lnTo>
                </a:path>
                <a:path w="1292860" h="419100">
                  <a:moveTo>
                    <a:pt x="1292860" y="419100"/>
                  </a:moveTo>
                  <a:lnTo>
                    <a:pt x="129286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/>
          <p:cNvGrpSpPr/>
          <p:nvPr/>
        </p:nvGrpSpPr>
        <p:grpSpPr>
          <a:xfrm>
            <a:off x="1310639" y="1400810"/>
            <a:ext cx="6706870" cy="1263650"/>
            <a:chOff x="1310639" y="1400810"/>
            <a:chExt cx="6706870" cy="1263650"/>
          </a:xfrm>
        </p:grpSpPr>
        <p:sp>
          <p:nvSpPr>
            <p:cNvPr id="84" name="object 84"/>
            <p:cNvSpPr/>
            <p:nvPr/>
          </p:nvSpPr>
          <p:spPr>
            <a:xfrm>
              <a:off x="4118610" y="153035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730250" y="0"/>
                  </a:moveTo>
                  <a:lnTo>
                    <a:pt x="657222" y="430"/>
                  </a:lnTo>
                  <a:lnTo>
                    <a:pt x="584874" y="1682"/>
                  </a:lnTo>
                  <a:lnTo>
                    <a:pt x="513852" y="3698"/>
                  </a:lnTo>
                  <a:lnTo>
                    <a:pt x="444800" y="6418"/>
                  </a:lnTo>
                  <a:lnTo>
                    <a:pt x="378365" y="9783"/>
                  </a:lnTo>
                  <a:lnTo>
                    <a:pt x="315193" y="13736"/>
                  </a:lnTo>
                  <a:lnTo>
                    <a:pt x="255929" y="18217"/>
                  </a:lnTo>
                  <a:lnTo>
                    <a:pt x="201219" y="23167"/>
                  </a:lnTo>
                  <a:lnTo>
                    <a:pt x="151709" y="28529"/>
                  </a:lnTo>
                  <a:lnTo>
                    <a:pt x="108044" y="34242"/>
                  </a:lnTo>
                  <a:lnTo>
                    <a:pt x="40833" y="46492"/>
                  </a:lnTo>
                  <a:lnTo>
                    <a:pt x="4752" y="59445"/>
                  </a:lnTo>
                  <a:lnTo>
                    <a:pt x="0" y="66039"/>
                  </a:lnTo>
                  <a:lnTo>
                    <a:pt x="0" y="353060"/>
                  </a:lnTo>
                  <a:lnTo>
                    <a:pt x="40833" y="372607"/>
                  </a:lnTo>
                  <a:lnTo>
                    <a:pt x="108044" y="384857"/>
                  </a:lnTo>
                  <a:lnTo>
                    <a:pt x="151709" y="390570"/>
                  </a:lnTo>
                  <a:lnTo>
                    <a:pt x="201219" y="395932"/>
                  </a:lnTo>
                  <a:lnTo>
                    <a:pt x="255929" y="400882"/>
                  </a:lnTo>
                  <a:lnTo>
                    <a:pt x="315193" y="405363"/>
                  </a:lnTo>
                  <a:lnTo>
                    <a:pt x="378365" y="409316"/>
                  </a:lnTo>
                  <a:lnTo>
                    <a:pt x="444800" y="412681"/>
                  </a:lnTo>
                  <a:lnTo>
                    <a:pt x="513852" y="415401"/>
                  </a:lnTo>
                  <a:lnTo>
                    <a:pt x="584874" y="417417"/>
                  </a:lnTo>
                  <a:lnTo>
                    <a:pt x="657222" y="418669"/>
                  </a:lnTo>
                  <a:lnTo>
                    <a:pt x="730250" y="419100"/>
                  </a:lnTo>
                  <a:lnTo>
                    <a:pt x="803056" y="418669"/>
                  </a:lnTo>
                  <a:lnTo>
                    <a:pt x="875243" y="417417"/>
                  </a:lnTo>
                  <a:lnTo>
                    <a:pt x="946160" y="415401"/>
                  </a:lnTo>
                  <a:lnTo>
                    <a:pt x="1015152" y="412681"/>
                  </a:lnTo>
                  <a:lnTo>
                    <a:pt x="1081569" y="409316"/>
                  </a:lnTo>
                  <a:lnTo>
                    <a:pt x="1144757" y="405363"/>
                  </a:lnTo>
                  <a:lnTo>
                    <a:pt x="1204064" y="400882"/>
                  </a:lnTo>
                  <a:lnTo>
                    <a:pt x="1258837" y="395932"/>
                  </a:lnTo>
                  <a:lnTo>
                    <a:pt x="1308425" y="390570"/>
                  </a:lnTo>
                  <a:lnTo>
                    <a:pt x="1352173" y="384857"/>
                  </a:lnTo>
                  <a:lnTo>
                    <a:pt x="1419545" y="372607"/>
                  </a:lnTo>
                  <a:lnTo>
                    <a:pt x="1455731" y="359654"/>
                  </a:lnTo>
                  <a:lnTo>
                    <a:pt x="1460500" y="353060"/>
                  </a:lnTo>
                  <a:lnTo>
                    <a:pt x="1460500" y="66039"/>
                  </a:lnTo>
                  <a:lnTo>
                    <a:pt x="1419545" y="46492"/>
                  </a:lnTo>
                  <a:lnTo>
                    <a:pt x="1352173" y="34242"/>
                  </a:lnTo>
                  <a:lnTo>
                    <a:pt x="1308425" y="28529"/>
                  </a:lnTo>
                  <a:lnTo>
                    <a:pt x="1258837" y="23167"/>
                  </a:lnTo>
                  <a:lnTo>
                    <a:pt x="1204064" y="18217"/>
                  </a:lnTo>
                  <a:lnTo>
                    <a:pt x="1144757" y="13736"/>
                  </a:lnTo>
                  <a:lnTo>
                    <a:pt x="1081569" y="9783"/>
                  </a:lnTo>
                  <a:lnTo>
                    <a:pt x="1015152" y="6418"/>
                  </a:lnTo>
                  <a:lnTo>
                    <a:pt x="946160" y="3698"/>
                  </a:lnTo>
                  <a:lnTo>
                    <a:pt x="875243" y="1682"/>
                  </a:lnTo>
                  <a:lnTo>
                    <a:pt x="803056" y="430"/>
                  </a:lnTo>
                  <a:lnTo>
                    <a:pt x="73025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118610" y="153035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0" y="0"/>
                  </a:moveTo>
                  <a:lnTo>
                    <a:pt x="0" y="0"/>
                  </a:lnTo>
                </a:path>
                <a:path w="1460500" h="419100">
                  <a:moveTo>
                    <a:pt x="1460500" y="419100"/>
                  </a:moveTo>
                  <a:lnTo>
                    <a:pt x="146050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118610" y="1596390"/>
              <a:ext cx="1460500" cy="66040"/>
            </a:xfrm>
            <a:custGeom>
              <a:avLst/>
              <a:gdLst/>
              <a:ahLst/>
              <a:cxnLst/>
              <a:rect l="l" t="t" r="r" b="b"/>
              <a:pathLst>
                <a:path w="1460500" h="66039">
                  <a:moveTo>
                    <a:pt x="1460500" y="0"/>
                  </a:moveTo>
                  <a:lnTo>
                    <a:pt x="0" y="0"/>
                  </a:lnTo>
                  <a:lnTo>
                    <a:pt x="4752" y="6594"/>
                  </a:lnTo>
                  <a:lnTo>
                    <a:pt x="40833" y="19547"/>
                  </a:lnTo>
                  <a:lnTo>
                    <a:pt x="108044" y="31797"/>
                  </a:lnTo>
                  <a:lnTo>
                    <a:pt x="151709" y="37510"/>
                  </a:lnTo>
                  <a:lnTo>
                    <a:pt x="201219" y="42872"/>
                  </a:lnTo>
                  <a:lnTo>
                    <a:pt x="255929" y="47822"/>
                  </a:lnTo>
                  <a:lnTo>
                    <a:pt x="315193" y="52303"/>
                  </a:lnTo>
                  <a:lnTo>
                    <a:pt x="378365" y="56256"/>
                  </a:lnTo>
                  <a:lnTo>
                    <a:pt x="444800" y="59621"/>
                  </a:lnTo>
                  <a:lnTo>
                    <a:pt x="513852" y="62341"/>
                  </a:lnTo>
                  <a:lnTo>
                    <a:pt x="584874" y="64357"/>
                  </a:lnTo>
                  <a:lnTo>
                    <a:pt x="657222" y="65609"/>
                  </a:lnTo>
                  <a:lnTo>
                    <a:pt x="730250" y="66039"/>
                  </a:lnTo>
                  <a:lnTo>
                    <a:pt x="803056" y="65609"/>
                  </a:lnTo>
                  <a:lnTo>
                    <a:pt x="875243" y="64357"/>
                  </a:lnTo>
                  <a:lnTo>
                    <a:pt x="946160" y="62341"/>
                  </a:lnTo>
                  <a:lnTo>
                    <a:pt x="1015152" y="59621"/>
                  </a:lnTo>
                  <a:lnTo>
                    <a:pt x="1081569" y="56256"/>
                  </a:lnTo>
                  <a:lnTo>
                    <a:pt x="1144757" y="52303"/>
                  </a:lnTo>
                  <a:lnTo>
                    <a:pt x="1204064" y="47822"/>
                  </a:lnTo>
                  <a:lnTo>
                    <a:pt x="1258837" y="42872"/>
                  </a:lnTo>
                  <a:lnTo>
                    <a:pt x="1308425" y="37510"/>
                  </a:lnTo>
                  <a:lnTo>
                    <a:pt x="1352173" y="31797"/>
                  </a:lnTo>
                  <a:lnTo>
                    <a:pt x="1419545" y="19547"/>
                  </a:lnTo>
                  <a:lnTo>
                    <a:pt x="1455731" y="6594"/>
                  </a:lnTo>
                  <a:lnTo>
                    <a:pt x="1460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118610" y="153035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0" y="66039"/>
                  </a:moveTo>
                  <a:lnTo>
                    <a:pt x="40833" y="85587"/>
                  </a:lnTo>
                  <a:lnTo>
                    <a:pt x="108044" y="97837"/>
                  </a:lnTo>
                  <a:lnTo>
                    <a:pt x="151709" y="103550"/>
                  </a:lnTo>
                  <a:lnTo>
                    <a:pt x="201219" y="108912"/>
                  </a:lnTo>
                  <a:lnTo>
                    <a:pt x="255929" y="113862"/>
                  </a:lnTo>
                  <a:lnTo>
                    <a:pt x="315193" y="118343"/>
                  </a:lnTo>
                  <a:lnTo>
                    <a:pt x="378365" y="122296"/>
                  </a:lnTo>
                  <a:lnTo>
                    <a:pt x="444800" y="125661"/>
                  </a:lnTo>
                  <a:lnTo>
                    <a:pt x="513852" y="128381"/>
                  </a:lnTo>
                  <a:lnTo>
                    <a:pt x="584874" y="130397"/>
                  </a:lnTo>
                  <a:lnTo>
                    <a:pt x="657222" y="131649"/>
                  </a:lnTo>
                  <a:lnTo>
                    <a:pt x="730250" y="132079"/>
                  </a:lnTo>
                  <a:lnTo>
                    <a:pt x="803056" y="131649"/>
                  </a:lnTo>
                  <a:lnTo>
                    <a:pt x="875243" y="130397"/>
                  </a:lnTo>
                  <a:lnTo>
                    <a:pt x="946160" y="128381"/>
                  </a:lnTo>
                  <a:lnTo>
                    <a:pt x="1015152" y="125661"/>
                  </a:lnTo>
                  <a:lnTo>
                    <a:pt x="1081569" y="122296"/>
                  </a:lnTo>
                  <a:lnTo>
                    <a:pt x="1144757" y="118343"/>
                  </a:lnTo>
                  <a:lnTo>
                    <a:pt x="1204064" y="113862"/>
                  </a:lnTo>
                  <a:lnTo>
                    <a:pt x="1258837" y="108912"/>
                  </a:lnTo>
                  <a:lnTo>
                    <a:pt x="1308425" y="103550"/>
                  </a:lnTo>
                  <a:lnTo>
                    <a:pt x="1352173" y="97837"/>
                  </a:lnTo>
                  <a:lnTo>
                    <a:pt x="1419545" y="85587"/>
                  </a:lnTo>
                  <a:lnTo>
                    <a:pt x="1455731" y="72634"/>
                  </a:lnTo>
                  <a:lnTo>
                    <a:pt x="1460500" y="66039"/>
                  </a:lnTo>
                </a:path>
                <a:path w="1460500" h="419100">
                  <a:moveTo>
                    <a:pt x="0" y="0"/>
                  </a:moveTo>
                  <a:lnTo>
                    <a:pt x="0" y="0"/>
                  </a:lnTo>
                </a:path>
                <a:path w="1460500" h="419100">
                  <a:moveTo>
                    <a:pt x="1460500" y="419100"/>
                  </a:moveTo>
                  <a:lnTo>
                    <a:pt x="146050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740910" y="1639570"/>
              <a:ext cx="1143000" cy="317500"/>
            </a:xfrm>
            <a:custGeom>
              <a:avLst/>
              <a:gdLst/>
              <a:ahLst/>
              <a:cxnLst/>
              <a:rect l="l" t="t" r="r" b="b"/>
              <a:pathLst>
                <a:path w="1143000" h="317500">
                  <a:moveTo>
                    <a:pt x="1143000" y="0"/>
                  </a:moveTo>
                  <a:lnTo>
                    <a:pt x="0" y="3175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734309" y="2026920"/>
              <a:ext cx="429260" cy="5676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276600" y="2265680"/>
              <a:ext cx="1310640" cy="349250"/>
            </a:xfrm>
            <a:custGeom>
              <a:avLst/>
              <a:gdLst/>
              <a:ahLst/>
              <a:cxnLst/>
              <a:rect l="l" t="t" r="r" b="b"/>
              <a:pathLst>
                <a:path w="1310639" h="349250">
                  <a:moveTo>
                    <a:pt x="0" y="0"/>
                  </a:moveTo>
                  <a:lnTo>
                    <a:pt x="1310639" y="3492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566919" y="256032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27939" y="0"/>
                  </a:moveTo>
                  <a:lnTo>
                    <a:pt x="0" y="104139"/>
                  </a:lnTo>
                  <a:lnTo>
                    <a:pt x="170179" y="93979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3163569" y="2415540"/>
              <a:ext cx="163830" cy="138430"/>
            </a:xfrm>
            <a:custGeom>
              <a:avLst/>
              <a:gdLst/>
              <a:ahLst/>
              <a:cxnLst/>
              <a:rect l="l" t="t" r="r" b="b"/>
              <a:pathLst>
                <a:path w="163829" h="138430">
                  <a:moveTo>
                    <a:pt x="0" y="0"/>
                  </a:moveTo>
                  <a:lnTo>
                    <a:pt x="163830" y="138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3286760" y="2508250"/>
              <a:ext cx="157480" cy="146050"/>
            </a:xfrm>
            <a:custGeom>
              <a:avLst/>
              <a:gdLst/>
              <a:ahLst/>
              <a:cxnLst/>
              <a:rect l="l" t="t" r="r" b="b"/>
              <a:pathLst>
                <a:path w="157479" h="146050">
                  <a:moveTo>
                    <a:pt x="69850" y="0"/>
                  </a:moveTo>
                  <a:lnTo>
                    <a:pt x="0" y="82550"/>
                  </a:lnTo>
                  <a:lnTo>
                    <a:pt x="157479" y="14605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459229" y="2265680"/>
              <a:ext cx="1143000" cy="317500"/>
            </a:xfrm>
            <a:custGeom>
              <a:avLst/>
              <a:gdLst/>
              <a:ahLst/>
              <a:cxnLst/>
              <a:rect l="l" t="t" r="r" b="b"/>
              <a:pathLst>
                <a:path w="1143000" h="317500">
                  <a:moveTo>
                    <a:pt x="1143000" y="0"/>
                  </a:moveTo>
                  <a:lnTo>
                    <a:pt x="0" y="3175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310639" y="252857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80" h="104139">
                  <a:moveTo>
                    <a:pt x="140969" y="0"/>
                  </a:moveTo>
                  <a:lnTo>
                    <a:pt x="0" y="95250"/>
                  </a:lnTo>
                  <a:lnTo>
                    <a:pt x="170179" y="104139"/>
                  </a:lnTo>
                  <a:lnTo>
                    <a:pt x="140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561589" y="2446020"/>
              <a:ext cx="172720" cy="120650"/>
            </a:xfrm>
            <a:custGeom>
              <a:avLst/>
              <a:gdLst/>
              <a:ahLst/>
              <a:cxnLst/>
              <a:rect l="l" t="t" r="r" b="b"/>
              <a:pathLst>
                <a:path w="172719" h="120650">
                  <a:moveTo>
                    <a:pt x="172720" y="0"/>
                  </a:moveTo>
                  <a:lnTo>
                    <a:pt x="0" y="1206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434589" y="2518410"/>
              <a:ext cx="162560" cy="135890"/>
            </a:xfrm>
            <a:custGeom>
              <a:avLst/>
              <a:gdLst/>
              <a:ahLst/>
              <a:cxnLst/>
              <a:rect l="l" t="t" r="r" b="b"/>
              <a:pathLst>
                <a:path w="162560" h="135889">
                  <a:moveTo>
                    <a:pt x="101600" y="0"/>
                  </a:moveTo>
                  <a:lnTo>
                    <a:pt x="0" y="135889"/>
                  </a:lnTo>
                  <a:lnTo>
                    <a:pt x="162560" y="87629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3749039" y="2118360"/>
              <a:ext cx="1291590" cy="419100"/>
            </a:xfrm>
            <a:custGeom>
              <a:avLst/>
              <a:gdLst/>
              <a:ahLst/>
              <a:cxnLst/>
              <a:rect l="l" t="t" r="r" b="b"/>
              <a:pathLst>
                <a:path w="1291589" h="419100">
                  <a:moveTo>
                    <a:pt x="645160" y="0"/>
                  </a:moveTo>
                  <a:lnTo>
                    <a:pt x="570865" y="571"/>
                  </a:lnTo>
                  <a:lnTo>
                    <a:pt x="497451" y="2224"/>
                  </a:lnTo>
                  <a:lnTo>
                    <a:pt x="425799" y="4869"/>
                  </a:lnTo>
                  <a:lnTo>
                    <a:pt x="356790" y="8416"/>
                  </a:lnTo>
                  <a:lnTo>
                    <a:pt x="291305" y="12775"/>
                  </a:lnTo>
                  <a:lnTo>
                    <a:pt x="230225" y="17855"/>
                  </a:lnTo>
                  <a:lnTo>
                    <a:pt x="174431" y="23566"/>
                  </a:lnTo>
                  <a:lnTo>
                    <a:pt x="124803" y="29818"/>
                  </a:lnTo>
                  <a:lnTo>
                    <a:pt x="82223" y="36521"/>
                  </a:lnTo>
                  <a:lnTo>
                    <a:pt x="21730" y="50920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47572" y="374415"/>
                  </a:lnTo>
                  <a:lnTo>
                    <a:pt x="124803" y="388430"/>
                  </a:lnTo>
                  <a:lnTo>
                    <a:pt x="174431" y="394825"/>
                  </a:lnTo>
                  <a:lnTo>
                    <a:pt x="230225" y="400682"/>
                  </a:lnTo>
                  <a:lnTo>
                    <a:pt x="291305" y="405905"/>
                  </a:lnTo>
                  <a:lnTo>
                    <a:pt x="356790" y="410396"/>
                  </a:lnTo>
                  <a:lnTo>
                    <a:pt x="425799" y="414058"/>
                  </a:lnTo>
                  <a:lnTo>
                    <a:pt x="497451" y="416794"/>
                  </a:lnTo>
                  <a:lnTo>
                    <a:pt x="570865" y="418507"/>
                  </a:lnTo>
                  <a:lnTo>
                    <a:pt x="645160" y="419100"/>
                  </a:lnTo>
                  <a:lnTo>
                    <a:pt x="719725" y="418507"/>
                  </a:lnTo>
                  <a:lnTo>
                    <a:pt x="793369" y="416794"/>
                  </a:lnTo>
                  <a:lnTo>
                    <a:pt x="865212" y="414058"/>
                  </a:lnTo>
                  <a:lnTo>
                    <a:pt x="934377" y="410396"/>
                  </a:lnTo>
                  <a:lnTo>
                    <a:pt x="999988" y="405905"/>
                  </a:lnTo>
                  <a:lnTo>
                    <a:pt x="1061166" y="400682"/>
                  </a:lnTo>
                  <a:lnTo>
                    <a:pt x="1117034" y="394825"/>
                  </a:lnTo>
                  <a:lnTo>
                    <a:pt x="1166714" y="388430"/>
                  </a:lnTo>
                  <a:lnTo>
                    <a:pt x="1209329" y="381594"/>
                  </a:lnTo>
                  <a:lnTo>
                    <a:pt x="1269854" y="366990"/>
                  </a:lnTo>
                  <a:lnTo>
                    <a:pt x="1291589" y="351789"/>
                  </a:lnTo>
                  <a:lnTo>
                    <a:pt x="1291589" y="66039"/>
                  </a:lnTo>
                  <a:lnTo>
                    <a:pt x="1244002" y="43585"/>
                  </a:lnTo>
                  <a:lnTo>
                    <a:pt x="1166714" y="29818"/>
                  </a:lnTo>
                  <a:lnTo>
                    <a:pt x="1117034" y="23566"/>
                  </a:lnTo>
                  <a:lnTo>
                    <a:pt x="1061166" y="17855"/>
                  </a:lnTo>
                  <a:lnTo>
                    <a:pt x="999988" y="12775"/>
                  </a:lnTo>
                  <a:lnTo>
                    <a:pt x="934377" y="8416"/>
                  </a:lnTo>
                  <a:lnTo>
                    <a:pt x="865212" y="4869"/>
                  </a:lnTo>
                  <a:lnTo>
                    <a:pt x="793369" y="2224"/>
                  </a:lnTo>
                  <a:lnTo>
                    <a:pt x="719725" y="571"/>
                  </a:lnTo>
                  <a:lnTo>
                    <a:pt x="6451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3749039" y="2118360"/>
              <a:ext cx="1291590" cy="419100"/>
            </a:xfrm>
            <a:custGeom>
              <a:avLst/>
              <a:gdLst/>
              <a:ahLst/>
              <a:cxnLst/>
              <a:rect l="l" t="t" r="r" b="b"/>
              <a:pathLst>
                <a:path w="1291589" h="419100">
                  <a:moveTo>
                    <a:pt x="0" y="66039"/>
                  </a:moveTo>
                  <a:lnTo>
                    <a:pt x="47572" y="43585"/>
                  </a:lnTo>
                  <a:lnTo>
                    <a:pt x="124803" y="29818"/>
                  </a:lnTo>
                  <a:lnTo>
                    <a:pt x="174431" y="23566"/>
                  </a:lnTo>
                  <a:lnTo>
                    <a:pt x="230225" y="17855"/>
                  </a:lnTo>
                  <a:lnTo>
                    <a:pt x="291305" y="12775"/>
                  </a:lnTo>
                  <a:lnTo>
                    <a:pt x="356790" y="8416"/>
                  </a:lnTo>
                  <a:lnTo>
                    <a:pt x="425799" y="4869"/>
                  </a:lnTo>
                  <a:lnTo>
                    <a:pt x="497451" y="2224"/>
                  </a:lnTo>
                  <a:lnTo>
                    <a:pt x="570865" y="571"/>
                  </a:lnTo>
                  <a:lnTo>
                    <a:pt x="645160" y="0"/>
                  </a:lnTo>
                  <a:lnTo>
                    <a:pt x="719725" y="571"/>
                  </a:lnTo>
                  <a:lnTo>
                    <a:pt x="793369" y="2224"/>
                  </a:lnTo>
                  <a:lnTo>
                    <a:pt x="865212" y="4869"/>
                  </a:lnTo>
                  <a:lnTo>
                    <a:pt x="934377" y="8416"/>
                  </a:lnTo>
                  <a:lnTo>
                    <a:pt x="999988" y="12775"/>
                  </a:lnTo>
                  <a:lnTo>
                    <a:pt x="1061166" y="17855"/>
                  </a:lnTo>
                  <a:lnTo>
                    <a:pt x="1117034" y="23566"/>
                  </a:lnTo>
                  <a:lnTo>
                    <a:pt x="1166714" y="29818"/>
                  </a:lnTo>
                  <a:lnTo>
                    <a:pt x="1209329" y="36521"/>
                  </a:lnTo>
                  <a:lnTo>
                    <a:pt x="1269854" y="50920"/>
                  </a:lnTo>
                  <a:lnTo>
                    <a:pt x="1291589" y="66039"/>
                  </a:lnTo>
                  <a:lnTo>
                    <a:pt x="1291589" y="351789"/>
                  </a:lnTo>
                  <a:lnTo>
                    <a:pt x="1244002" y="374415"/>
                  </a:lnTo>
                  <a:lnTo>
                    <a:pt x="1166714" y="388430"/>
                  </a:lnTo>
                  <a:lnTo>
                    <a:pt x="1117034" y="394825"/>
                  </a:lnTo>
                  <a:lnTo>
                    <a:pt x="1061166" y="400682"/>
                  </a:lnTo>
                  <a:lnTo>
                    <a:pt x="999988" y="405905"/>
                  </a:lnTo>
                  <a:lnTo>
                    <a:pt x="934377" y="410396"/>
                  </a:lnTo>
                  <a:lnTo>
                    <a:pt x="865212" y="414058"/>
                  </a:lnTo>
                  <a:lnTo>
                    <a:pt x="793369" y="416794"/>
                  </a:lnTo>
                  <a:lnTo>
                    <a:pt x="719725" y="418507"/>
                  </a:lnTo>
                  <a:lnTo>
                    <a:pt x="645160" y="419100"/>
                  </a:lnTo>
                  <a:lnTo>
                    <a:pt x="570865" y="418507"/>
                  </a:lnTo>
                  <a:lnTo>
                    <a:pt x="497451" y="416794"/>
                  </a:lnTo>
                  <a:lnTo>
                    <a:pt x="425799" y="414058"/>
                  </a:lnTo>
                  <a:lnTo>
                    <a:pt x="356790" y="410396"/>
                  </a:lnTo>
                  <a:lnTo>
                    <a:pt x="291305" y="405905"/>
                  </a:lnTo>
                  <a:lnTo>
                    <a:pt x="230225" y="400682"/>
                  </a:lnTo>
                  <a:lnTo>
                    <a:pt x="174431" y="394825"/>
                  </a:lnTo>
                  <a:lnTo>
                    <a:pt x="124803" y="388430"/>
                  </a:lnTo>
                  <a:lnTo>
                    <a:pt x="82223" y="381594"/>
                  </a:lnTo>
                  <a:lnTo>
                    <a:pt x="21730" y="366990"/>
                  </a:lnTo>
                  <a:lnTo>
                    <a:pt x="0" y="351789"/>
                  </a:lnTo>
                  <a:lnTo>
                    <a:pt x="0" y="66039"/>
                  </a:lnTo>
                  <a:close/>
                </a:path>
                <a:path w="1291589" h="419100">
                  <a:moveTo>
                    <a:pt x="0" y="0"/>
                  </a:moveTo>
                  <a:lnTo>
                    <a:pt x="0" y="0"/>
                  </a:lnTo>
                </a:path>
                <a:path w="1291589" h="419100">
                  <a:moveTo>
                    <a:pt x="1291589" y="419100"/>
                  </a:moveTo>
                  <a:lnTo>
                    <a:pt x="1291589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3749039" y="2184400"/>
              <a:ext cx="1291590" cy="66040"/>
            </a:xfrm>
            <a:custGeom>
              <a:avLst/>
              <a:gdLst/>
              <a:ahLst/>
              <a:cxnLst/>
              <a:rect l="l" t="t" r="r" b="b"/>
              <a:pathLst>
                <a:path w="1291589" h="66039">
                  <a:moveTo>
                    <a:pt x="1291589" y="0"/>
                  </a:moveTo>
                  <a:lnTo>
                    <a:pt x="0" y="0"/>
                  </a:lnTo>
                  <a:lnTo>
                    <a:pt x="5579" y="7604"/>
                  </a:lnTo>
                  <a:lnTo>
                    <a:pt x="47572" y="22454"/>
                  </a:lnTo>
                  <a:lnTo>
                    <a:pt x="124803" y="36221"/>
                  </a:lnTo>
                  <a:lnTo>
                    <a:pt x="174431" y="42473"/>
                  </a:lnTo>
                  <a:lnTo>
                    <a:pt x="230225" y="48184"/>
                  </a:lnTo>
                  <a:lnTo>
                    <a:pt x="291305" y="53264"/>
                  </a:lnTo>
                  <a:lnTo>
                    <a:pt x="356790" y="57623"/>
                  </a:lnTo>
                  <a:lnTo>
                    <a:pt x="425799" y="61170"/>
                  </a:lnTo>
                  <a:lnTo>
                    <a:pt x="497451" y="63815"/>
                  </a:lnTo>
                  <a:lnTo>
                    <a:pt x="570865" y="65468"/>
                  </a:lnTo>
                  <a:lnTo>
                    <a:pt x="645160" y="66039"/>
                  </a:lnTo>
                  <a:lnTo>
                    <a:pt x="719725" y="65468"/>
                  </a:lnTo>
                  <a:lnTo>
                    <a:pt x="793369" y="63815"/>
                  </a:lnTo>
                  <a:lnTo>
                    <a:pt x="865212" y="61170"/>
                  </a:lnTo>
                  <a:lnTo>
                    <a:pt x="934377" y="57623"/>
                  </a:lnTo>
                  <a:lnTo>
                    <a:pt x="999988" y="53264"/>
                  </a:lnTo>
                  <a:lnTo>
                    <a:pt x="1061166" y="48184"/>
                  </a:lnTo>
                  <a:lnTo>
                    <a:pt x="1117034" y="42473"/>
                  </a:lnTo>
                  <a:lnTo>
                    <a:pt x="1166714" y="36221"/>
                  </a:lnTo>
                  <a:lnTo>
                    <a:pt x="1209329" y="29518"/>
                  </a:lnTo>
                  <a:lnTo>
                    <a:pt x="1269854" y="15119"/>
                  </a:lnTo>
                  <a:lnTo>
                    <a:pt x="129158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749039" y="2118360"/>
              <a:ext cx="1291590" cy="419100"/>
            </a:xfrm>
            <a:custGeom>
              <a:avLst/>
              <a:gdLst/>
              <a:ahLst/>
              <a:cxnLst/>
              <a:rect l="l" t="t" r="r" b="b"/>
              <a:pathLst>
                <a:path w="1291589" h="419100">
                  <a:moveTo>
                    <a:pt x="0" y="66039"/>
                  </a:moveTo>
                  <a:lnTo>
                    <a:pt x="47572" y="88494"/>
                  </a:lnTo>
                  <a:lnTo>
                    <a:pt x="124803" y="102261"/>
                  </a:lnTo>
                  <a:lnTo>
                    <a:pt x="174431" y="108513"/>
                  </a:lnTo>
                  <a:lnTo>
                    <a:pt x="230225" y="114224"/>
                  </a:lnTo>
                  <a:lnTo>
                    <a:pt x="291305" y="119304"/>
                  </a:lnTo>
                  <a:lnTo>
                    <a:pt x="356790" y="123663"/>
                  </a:lnTo>
                  <a:lnTo>
                    <a:pt x="425799" y="127210"/>
                  </a:lnTo>
                  <a:lnTo>
                    <a:pt x="497451" y="129855"/>
                  </a:lnTo>
                  <a:lnTo>
                    <a:pt x="570865" y="131508"/>
                  </a:lnTo>
                  <a:lnTo>
                    <a:pt x="645160" y="132079"/>
                  </a:lnTo>
                  <a:lnTo>
                    <a:pt x="719725" y="131508"/>
                  </a:lnTo>
                  <a:lnTo>
                    <a:pt x="793369" y="129855"/>
                  </a:lnTo>
                  <a:lnTo>
                    <a:pt x="865212" y="127210"/>
                  </a:lnTo>
                  <a:lnTo>
                    <a:pt x="934377" y="123663"/>
                  </a:lnTo>
                  <a:lnTo>
                    <a:pt x="999988" y="119304"/>
                  </a:lnTo>
                  <a:lnTo>
                    <a:pt x="1061166" y="114224"/>
                  </a:lnTo>
                  <a:lnTo>
                    <a:pt x="1117034" y="108513"/>
                  </a:lnTo>
                  <a:lnTo>
                    <a:pt x="1166714" y="102261"/>
                  </a:lnTo>
                  <a:lnTo>
                    <a:pt x="1209329" y="95558"/>
                  </a:lnTo>
                  <a:lnTo>
                    <a:pt x="1269854" y="81159"/>
                  </a:lnTo>
                  <a:lnTo>
                    <a:pt x="1286009" y="73644"/>
                  </a:lnTo>
                  <a:lnTo>
                    <a:pt x="1291589" y="66039"/>
                  </a:lnTo>
                </a:path>
                <a:path w="1291589" h="419100">
                  <a:moveTo>
                    <a:pt x="0" y="0"/>
                  </a:moveTo>
                  <a:lnTo>
                    <a:pt x="0" y="0"/>
                  </a:lnTo>
                </a:path>
                <a:path w="1291589" h="419100">
                  <a:moveTo>
                    <a:pt x="1291589" y="419100"/>
                  </a:moveTo>
                  <a:lnTo>
                    <a:pt x="1291589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591049" y="1902460"/>
              <a:ext cx="171450" cy="104139"/>
            </a:xfrm>
            <a:custGeom>
              <a:avLst/>
              <a:gdLst/>
              <a:ahLst/>
              <a:cxnLst/>
              <a:rect l="l" t="t" r="r" b="b"/>
              <a:pathLst>
                <a:path w="171450" h="104139">
                  <a:moveTo>
                    <a:pt x="142239" y="0"/>
                  </a:moveTo>
                  <a:lnTo>
                    <a:pt x="0" y="96519"/>
                  </a:lnTo>
                  <a:lnTo>
                    <a:pt x="171450" y="104139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6014719" y="1400810"/>
              <a:ext cx="429260" cy="5676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6557010" y="1639570"/>
              <a:ext cx="1310640" cy="349250"/>
            </a:xfrm>
            <a:custGeom>
              <a:avLst/>
              <a:gdLst/>
              <a:ahLst/>
              <a:cxnLst/>
              <a:rect l="l" t="t" r="r" b="b"/>
              <a:pathLst>
                <a:path w="1310640" h="349250">
                  <a:moveTo>
                    <a:pt x="0" y="0"/>
                  </a:moveTo>
                  <a:lnTo>
                    <a:pt x="1310640" y="3492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847330" y="193421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27940" y="0"/>
                  </a:moveTo>
                  <a:lnTo>
                    <a:pt x="0" y="104139"/>
                  </a:lnTo>
                  <a:lnTo>
                    <a:pt x="170179" y="93979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6445249" y="1789430"/>
              <a:ext cx="162560" cy="138430"/>
            </a:xfrm>
            <a:custGeom>
              <a:avLst/>
              <a:gdLst/>
              <a:ahLst/>
              <a:cxnLst/>
              <a:rect l="l" t="t" r="r" b="b"/>
              <a:pathLst>
                <a:path w="162559" h="138430">
                  <a:moveTo>
                    <a:pt x="0" y="0"/>
                  </a:moveTo>
                  <a:lnTo>
                    <a:pt x="162559" y="1384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567169" y="1882140"/>
              <a:ext cx="158750" cy="146050"/>
            </a:xfrm>
            <a:custGeom>
              <a:avLst/>
              <a:gdLst/>
              <a:ahLst/>
              <a:cxnLst/>
              <a:rect l="l" t="t" r="r" b="b"/>
              <a:pathLst>
                <a:path w="158750" h="146050">
                  <a:moveTo>
                    <a:pt x="71120" y="0"/>
                  </a:moveTo>
                  <a:lnTo>
                    <a:pt x="0" y="82550"/>
                  </a:lnTo>
                  <a:lnTo>
                    <a:pt x="158750" y="146050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841999" y="1818640"/>
              <a:ext cx="173990" cy="120650"/>
            </a:xfrm>
            <a:custGeom>
              <a:avLst/>
              <a:gdLst/>
              <a:ahLst/>
              <a:cxnLst/>
              <a:rect l="l" t="t" r="r" b="b"/>
              <a:pathLst>
                <a:path w="173989" h="120650">
                  <a:moveTo>
                    <a:pt x="173989" y="0"/>
                  </a:moveTo>
                  <a:lnTo>
                    <a:pt x="0" y="1206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5714999" y="1891030"/>
              <a:ext cx="163830" cy="137160"/>
            </a:xfrm>
            <a:custGeom>
              <a:avLst/>
              <a:gdLst/>
              <a:ahLst/>
              <a:cxnLst/>
              <a:rect l="l" t="t" r="r" b="b"/>
              <a:pathLst>
                <a:path w="163829" h="137160">
                  <a:moveTo>
                    <a:pt x="102870" y="0"/>
                  </a:moveTo>
                  <a:lnTo>
                    <a:pt x="0" y="137160"/>
                  </a:lnTo>
                  <a:lnTo>
                    <a:pt x="163829" y="8890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/>
          <p:cNvSpPr txBox="1"/>
          <p:nvPr/>
        </p:nvSpPr>
        <p:spPr>
          <a:xfrm>
            <a:off x="473709" y="2791459"/>
            <a:ext cx="1278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Vegetação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983739" y="2773679"/>
            <a:ext cx="843280" cy="359410"/>
            <a:chOff x="1983739" y="2773679"/>
            <a:chExt cx="843280" cy="359410"/>
          </a:xfrm>
        </p:grpSpPr>
        <p:sp>
          <p:nvSpPr>
            <p:cNvPr id="112" name="object 112"/>
            <p:cNvSpPr/>
            <p:nvPr/>
          </p:nvSpPr>
          <p:spPr>
            <a:xfrm>
              <a:off x="1983739" y="2773679"/>
              <a:ext cx="843280" cy="359410"/>
            </a:xfrm>
            <a:custGeom>
              <a:avLst/>
              <a:gdLst/>
              <a:ahLst/>
              <a:cxnLst/>
              <a:rect l="l" t="t" r="r" b="b"/>
              <a:pathLst>
                <a:path w="843280" h="359410">
                  <a:moveTo>
                    <a:pt x="421640" y="0"/>
                  </a:moveTo>
                  <a:lnTo>
                    <a:pt x="351655" y="998"/>
                  </a:lnTo>
                  <a:lnTo>
                    <a:pt x="283406" y="3846"/>
                  </a:lnTo>
                  <a:lnTo>
                    <a:pt x="218628" y="8325"/>
                  </a:lnTo>
                  <a:lnTo>
                    <a:pt x="159054" y="14215"/>
                  </a:lnTo>
                  <a:lnTo>
                    <a:pt x="106422" y="21297"/>
                  </a:lnTo>
                  <a:lnTo>
                    <a:pt x="62465" y="29351"/>
                  </a:lnTo>
                  <a:lnTo>
                    <a:pt x="7518" y="47496"/>
                  </a:lnTo>
                  <a:lnTo>
                    <a:pt x="0" y="57150"/>
                  </a:lnTo>
                  <a:lnTo>
                    <a:pt x="0" y="302260"/>
                  </a:lnTo>
                  <a:lnTo>
                    <a:pt x="62465" y="330058"/>
                  </a:lnTo>
                  <a:lnTo>
                    <a:pt x="106422" y="338112"/>
                  </a:lnTo>
                  <a:lnTo>
                    <a:pt x="159054" y="345194"/>
                  </a:lnTo>
                  <a:lnTo>
                    <a:pt x="218628" y="351084"/>
                  </a:lnTo>
                  <a:lnTo>
                    <a:pt x="283406" y="355563"/>
                  </a:lnTo>
                  <a:lnTo>
                    <a:pt x="351655" y="358411"/>
                  </a:lnTo>
                  <a:lnTo>
                    <a:pt x="421640" y="359410"/>
                  </a:lnTo>
                  <a:lnTo>
                    <a:pt x="491624" y="358411"/>
                  </a:lnTo>
                  <a:lnTo>
                    <a:pt x="559873" y="355563"/>
                  </a:lnTo>
                  <a:lnTo>
                    <a:pt x="624651" y="351084"/>
                  </a:lnTo>
                  <a:lnTo>
                    <a:pt x="684225" y="345194"/>
                  </a:lnTo>
                  <a:lnTo>
                    <a:pt x="736857" y="338112"/>
                  </a:lnTo>
                  <a:lnTo>
                    <a:pt x="780814" y="330058"/>
                  </a:lnTo>
                  <a:lnTo>
                    <a:pt x="835761" y="311913"/>
                  </a:lnTo>
                  <a:lnTo>
                    <a:pt x="843280" y="302260"/>
                  </a:lnTo>
                  <a:lnTo>
                    <a:pt x="843280" y="57150"/>
                  </a:lnTo>
                  <a:lnTo>
                    <a:pt x="780814" y="29351"/>
                  </a:lnTo>
                  <a:lnTo>
                    <a:pt x="736857" y="21297"/>
                  </a:lnTo>
                  <a:lnTo>
                    <a:pt x="684225" y="14215"/>
                  </a:lnTo>
                  <a:lnTo>
                    <a:pt x="624651" y="8325"/>
                  </a:lnTo>
                  <a:lnTo>
                    <a:pt x="559873" y="3846"/>
                  </a:lnTo>
                  <a:lnTo>
                    <a:pt x="491624" y="998"/>
                  </a:lnTo>
                  <a:lnTo>
                    <a:pt x="42164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1983739" y="2773679"/>
              <a:ext cx="843280" cy="359410"/>
            </a:xfrm>
            <a:custGeom>
              <a:avLst/>
              <a:gdLst/>
              <a:ahLst/>
              <a:cxnLst/>
              <a:rect l="l" t="t" r="r" b="b"/>
              <a:pathLst>
                <a:path w="843280" h="359410">
                  <a:moveTo>
                    <a:pt x="0" y="57150"/>
                  </a:moveTo>
                  <a:lnTo>
                    <a:pt x="62465" y="29351"/>
                  </a:lnTo>
                  <a:lnTo>
                    <a:pt x="106422" y="21297"/>
                  </a:lnTo>
                  <a:lnTo>
                    <a:pt x="159054" y="14215"/>
                  </a:lnTo>
                  <a:lnTo>
                    <a:pt x="218628" y="8325"/>
                  </a:lnTo>
                  <a:lnTo>
                    <a:pt x="283406" y="3846"/>
                  </a:lnTo>
                  <a:lnTo>
                    <a:pt x="351655" y="998"/>
                  </a:lnTo>
                  <a:lnTo>
                    <a:pt x="421640" y="0"/>
                  </a:lnTo>
                  <a:lnTo>
                    <a:pt x="491624" y="998"/>
                  </a:lnTo>
                  <a:lnTo>
                    <a:pt x="559873" y="3846"/>
                  </a:lnTo>
                  <a:lnTo>
                    <a:pt x="624651" y="8325"/>
                  </a:lnTo>
                  <a:lnTo>
                    <a:pt x="684225" y="14215"/>
                  </a:lnTo>
                  <a:lnTo>
                    <a:pt x="736857" y="21297"/>
                  </a:lnTo>
                  <a:lnTo>
                    <a:pt x="780814" y="29351"/>
                  </a:lnTo>
                  <a:lnTo>
                    <a:pt x="835761" y="47496"/>
                  </a:lnTo>
                  <a:lnTo>
                    <a:pt x="843280" y="57150"/>
                  </a:lnTo>
                  <a:lnTo>
                    <a:pt x="843280" y="302260"/>
                  </a:lnTo>
                  <a:lnTo>
                    <a:pt x="780814" y="330058"/>
                  </a:lnTo>
                  <a:lnTo>
                    <a:pt x="736857" y="338112"/>
                  </a:lnTo>
                  <a:lnTo>
                    <a:pt x="684225" y="345194"/>
                  </a:lnTo>
                  <a:lnTo>
                    <a:pt x="624651" y="351084"/>
                  </a:lnTo>
                  <a:lnTo>
                    <a:pt x="559873" y="355563"/>
                  </a:lnTo>
                  <a:lnTo>
                    <a:pt x="491624" y="358411"/>
                  </a:lnTo>
                  <a:lnTo>
                    <a:pt x="421640" y="359410"/>
                  </a:lnTo>
                  <a:lnTo>
                    <a:pt x="351655" y="358411"/>
                  </a:lnTo>
                  <a:lnTo>
                    <a:pt x="283406" y="355563"/>
                  </a:lnTo>
                  <a:lnTo>
                    <a:pt x="218628" y="351084"/>
                  </a:lnTo>
                  <a:lnTo>
                    <a:pt x="159054" y="345194"/>
                  </a:lnTo>
                  <a:lnTo>
                    <a:pt x="106422" y="338112"/>
                  </a:lnTo>
                  <a:lnTo>
                    <a:pt x="62465" y="330058"/>
                  </a:lnTo>
                  <a:lnTo>
                    <a:pt x="7518" y="311913"/>
                  </a:lnTo>
                  <a:lnTo>
                    <a:pt x="0" y="302260"/>
                  </a:lnTo>
                  <a:lnTo>
                    <a:pt x="0" y="57150"/>
                  </a:lnTo>
                  <a:close/>
                </a:path>
                <a:path w="843280" h="359410">
                  <a:moveTo>
                    <a:pt x="0" y="0"/>
                  </a:moveTo>
                  <a:lnTo>
                    <a:pt x="0" y="0"/>
                  </a:lnTo>
                </a:path>
                <a:path w="843280" h="359410">
                  <a:moveTo>
                    <a:pt x="843280" y="359410"/>
                  </a:moveTo>
                  <a:lnTo>
                    <a:pt x="843280" y="35941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1983739" y="2830829"/>
              <a:ext cx="843280" cy="55880"/>
            </a:xfrm>
            <a:custGeom>
              <a:avLst/>
              <a:gdLst/>
              <a:ahLst/>
              <a:cxnLst/>
              <a:rect l="l" t="t" r="r" b="b"/>
              <a:pathLst>
                <a:path w="843280" h="55880">
                  <a:moveTo>
                    <a:pt x="843280" y="0"/>
                  </a:moveTo>
                  <a:lnTo>
                    <a:pt x="0" y="0"/>
                  </a:lnTo>
                  <a:lnTo>
                    <a:pt x="7518" y="9275"/>
                  </a:lnTo>
                  <a:lnTo>
                    <a:pt x="62465" y="26905"/>
                  </a:lnTo>
                  <a:lnTo>
                    <a:pt x="106422" y="34800"/>
                  </a:lnTo>
                  <a:lnTo>
                    <a:pt x="159054" y="41775"/>
                  </a:lnTo>
                  <a:lnTo>
                    <a:pt x="218628" y="47601"/>
                  </a:lnTo>
                  <a:lnTo>
                    <a:pt x="283406" y="52047"/>
                  </a:lnTo>
                  <a:lnTo>
                    <a:pt x="351655" y="54883"/>
                  </a:lnTo>
                  <a:lnTo>
                    <a:pt x="421640" y="55880"/>
                  </a:lnTo>
                  <a:lnTo>
                    <a:pt x="491624" y="54883"/>
                  </a:lnTo>
                  <a:lnTo>
                    <a:pt x="559873" y="52047"/>
                  </a:lnTo>
                  <a:lnTo>
                    <a:pt x="624651" y="47601"/>
                  </a:lnTo>
                  <a:lnTo>
                    <a:pt x="684225" y="41775"/>
                  </a:lnTo>
                  <a:lnTo>
                    <a:pt x="736857" y="34800"/>
                  </a:lnTo>
                  <a:lnTo>
                    <a:pt x="780814" y="26905"/>
                  </a:lnTo>
                  <a:lnTo>
                    <a:pt x="835761" y="9275"/>
                  </a:lnTo>
                  <a:lnTo>
                    <a:pt x="84328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1983739" y="2773679"/>
              <a:ext cx="843280" cy="359410"/>
            </a:xfrm>
            <a:custGeom>
              <a:avLst/>
              <a:gdLst/>
              <a:ahLst/>
              <a:cxnLst/>
              <a:rect l="l" t="t" r="r" b="b"/>
              <a:pathLst>
                <a:path w="843280" h="359410">
                  <a:moveTo>
                    <a:pt x="0" y="57150"/>
                  </a:moveTo>
                  <a:lnTo>
                    <a:pt x="62465" y="84055"/>
                  </a:lnTo>
                  <a:lnTo>
                    <a:pt x="106422" y="91950"/>
                  </a:lnTo>
                  <a:lnTo>
                    <a:pt x="159054" y="98925"/>
                  </a:lnTo>
                  <a:lnTo>
                    <a:pt x="218628" y="104751"/>
                  </a:lnTo>
                  <a:lnTo>
                    <a:pt x="283406" y="109197"/>
                  </a:lnTo>
                  <a:lnTo>
                    <a:pt x="351655" y="112033"/>
                  </a:lnTo>
                  <a:lnTo>
                    <a:pt x="421640" y="113030"/>
                  </a:lnTo>
                  <a:lnTo>
                    <a:pt x="491624" y="112033"/>
                  </a:lnTo>
                  <a:lnTo>
                    <a:pt x="559873" y="109197"/>
                  </a:lnTo>
                  <a:lnTo>
                    <a:pt x="624651" y="104751"/>
                  </a:lnTo>
                  <a:lnTo>
                    <a:pt x="684225" y="98925"/>
                  </a:lnTo>
                  <a:lnTo>
                    <a:pt x="736857" y="91950"/>
                  </a:lnTo>
                  <a:lnTo>
                    <a:pt x="780814" y="84055"/>
                  </a:lnTo>
                  <a:lnTo>
                    <a:pt x="835761" y="66425"/>
                  </a:lnTo>
                  <a:lnTo>
                    <a:pt x="843280" y="57150"/>
                  </a:lnTo>
                </a:path>
                <a:path w="843280" h="359410">
                  <a:moveTo>
                    <a:pt x="0" y="0"/>
                  </a:moveTo>
                  <a:lnTo>
                    <a:pt x="0" y="0"/>
                  </a:lnTo>
                </a:path>
                <a:path w="843280" h="359410">
                  <a:moveTo>
                    <a:pt x="843280" y="359410"/>
                  </a:moveTo>
                  <a:lnTo>
                    <a:pt x="843280" y="35941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2087879" y="2786379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Ru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2938779" y="2744470"/>
            <a:ext cx="1068070" cy="419100"/>
            <a:chOff x="2938779" y="2744470"/>
            <a:chExt cx="1068070" cy="419100"/>
          </a:xfrm>
        </p:grpSpPr>
        <p:sp>
          <p:nvSpPr>
            <p:cNvPr id="118" name="object 118"/>
            <p:cNvSpPr/>
            <p:nvPr/>
          </p:nvSpPr>
          <p:spPr>
            <a:xfrm>
              <a:off x="2938779" y="274447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534669" y="0"/>
                  </a:moveTo>
                  <a:lnTo>
                    <a:pt x="461818" y="793"/>
                  </a:lnTo>
                  <a:lnTo>
                    <a:pt x="390225" y="3076"/>
                  </a:lnTo>
                  <a:lnTo>
                    <a:pt x="321089" y="6698"/>
                  </a:lnTo>
                  <a:lnTo>
                    <a:pt x="255605" y="11511"/>
                  </a:lnTo>
                  <a:lnTo>
                    <a:pt x="194971" y="17365"/>
                  </a:lnTo>
                  <a:lnTo>
                    <a:pt x="140382" y="24113"/>
                  </a:lnTo>
                  <a:lnTo>
                    <a:pt x="93035" y="31605"/>
                  </a:lnTo>
                  <a:lnTo>
                    <a:pt x="54127" y="39693"/>
                  </a:lnTo>
                  <a:lnTo>
                    <a:pt x="6412" y="57059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54127" y="378368"/>
                  </a:lnTo>
                  <a:lnTo>
                    <a:pt x="93035" y="386605"/>
                  </a:lnTo>
                  <a:lnTo>
                    <a:pt x="140382" y="394264"/>
                  </a:lnTo>
                  <a:lnTo>
                    <a:pt x="194971" y="401185"/>
                  </a:lnTo>
                  <a:lnTo>
                    <a:pt x="255605" y="407207"/>
                  </a:lnTo>
                  <a:lnTo>
                    <a:pt x="321089" y="412169"/>
                  </a:lnTo>
                  <a:lnTo>
                    <a:pt x="390225" y="415913"/>
                  </a:lnTo>
                  <a:lnTo>
                    <a:pt x="461818" y="418276"/>
                  </a:lnTo>
                  <a:lnTo>
                    <a:pt x="534669" y="419100"/>
                  </a:lnTo>
                  <a:lnTo>
                    <a:pt x="607205" y="418276"/>
                  </a:lnTo>
                  <a:lnTo>
                    <a:pt x="678539" y="415913"/>
                  </a:lnTo>
                  <a:lnTo>
                    <a:pt x="747468" y="412169"/>
                  </a:lnTo>
                  <a:lnTo>
                    <a:pt x="812791" y="407207"/>
                  </a:lnTo>
                  <a:lnTo>
                    <a:pt x="873304" y="401185"/>
                  </a:lnTo>
                  <a:lnTo>
                    <a:pt x="927807" y="394264"/>
                  </a:lnTo>
                  <a:lnTo>
                    <a:pt x="975095" y="386605"/>
                  </a:lnTo>
                  <a:lnTo>
                    <a:pt x="1013968" y="378368"/>
                  </a:lnTo>
                  <a:lnTo>
                    <a:pt x="1061657" y="360800"/>
                  </a:lnTo>
                  <a:lnTo>
                    <a:pt x="1068070" y="351789"/>
                  </a:lnTo>
                  <a:lnTo>
                    <a:pt x="1068070" y="66039"/>
                  </a:lnTo>
                  <a:lnTo>
                    <a:pt x="1013968" y="39693"/>
                  </a:lnTo>
                  <a:lnTo>
                    <a:pt x="975095" y="31605"/>
                  </a:lnTo>
                  <a:lnTo>
                    <a:pt x="927807" y="24113"/>
                  </a:lnTo>
                  <a:lnTo>
                    <a:pt x="873304" y="17365"/>
                  </a:lnTo>
                  <a:lnTo>
                    <a:pt x="812791" y="11511"/>
                  </a:lnTo>
                  <a:lnTo>
                    <a:pt x="747468" y="6698"/>
                  </a:lnTo>
                  <a:lnTo>
                    <a:pt x="678539" y="3076"/>
                  </a:lnTo>
                  <a:lnTo>
                    <a:pt x="607205" y="793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2938779" y="274447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0" y="66039"/>
                  </a:moveTo>
                  <a:lnTo>
                    <a:pt x="54127" y="39693"/>
                  </a:lnTo>
                  <a:lnTo>
                    <a:pt x="93035" y="31605"/>
                  </a:lnTo>
                  <a:lnTo>
                    <a:pt x="140382" y="24113"/>
                  </a:lnTo>
                  <a:lnTo>
                    <a:pt x="194971" y="17365"/>
                  </a:lnTo>
                  <a:lnTo>
                    <a:pt x="255605" y="11511"/>
                  </a:lnTo>
                  <a:lnTo>
                    <a:pt x="321089" y="6698"/>
                  </a:lnTo>
                  <a:lnTo>
                    <a:pt x="390225" y="3076"/>
                  </a:lnTo>
                  <a:lnTo>
                    <a:pt x="461818" y="793"/>
                  </a:lnTo>
                  <a:lnTo>
                    <a:pt x="534669" y="0"/>
                  </a:lnTo>
                  <a:lnTo>
                    <a:pt x="607205" y="793"/>
                  </a:lnTo>
                  <a:lnTo>
                    <a:pt x="678539" y="3076"/>
                  </a:lnTo>
                  <a:lnTo>
                    <a:pt x="747468" y="6698"/>
                  </a:lnTo>
                  <a:lnTo>
                    <a:pt x="812791" y="11511"/>
                  </a:lnTo>
                  <a:lnTo>
                    <a:pt x="873304" y="17365"/>
                  </a:lnTo>
                  <a:lnTo>
                    <a:pt x="927807" y="24113"/>
                  </a:lnTo>
                  <a:lnTo>
                    <a:pt x="975095" y="31605"/>
                  </a:lnTo>
                  <a:lnTo>
                    <a:pt x="1013968" y="39693"/>
                  </a:lnTo>
                  <a:lnTo>
                    <a:pt x="1061657" y="57059"/>
                  </a:lnTo>
                  <a:lnTo>
                    <a:pt x="1068070" y="66039"/>
                  </a:lnTo>
                  <a:lnTo>
                    <a:pt x="1068070" y="351789"/>
                  </a:lnTo>
                  <a:lnTo>
                    <a:pt x="1013968" y="378368"/>
                  </a:lnTo>
                  <a:lnTo>
                    <a:pt x="975095" y="386605"/>
                  </a:lnTo>
                  <a:lnTo>
                    <a:pt x="927807" y="394264"/>
                  </a:lnTo>
                  <a:lnTo>
                    <a:pt x="873304" y="401185"/>
                  </a:lnTo>
                  <a:lnTo>
                    <a:pt x="812791" y="407207"/>
                  </a:lnTo>
                  <a:lnTo>
                    <a:pt x="747468" y="412169"/>
                  </a:lnTo>
                  <a:lnTo>
                    <a:pt x="678539" y="415913"/>
                  </a:lnTo>
                  <a:lnTo>
                    <a:pt x="607205" y="418276"/>
                  </a:lnTo>
                  <a:lnTo>
                    <a:pt x="534669" y="419100"/>
                  </a:lnTo>
                  <a:lnTo>
                    <a:pt x="461818" y="418276"/>
                  </a:lnTo>
                  <a:lnTo>
                    <a:pt x="390225" y="415913"/>
                  </a:lnTo>
                  <a:lnTo>
                    <a:pt x="321089" y="412169"/>
                  </a:lnTo>
                  <a:lnTo>
                    <a:pt x="255605" y="407207"/>
                  </a:lnTo>
                  <a:lnTo>
                    <a:pt x="194971" y="401185"/>
                  </a:lnTo>
                  <a:lnTo>
                    <a:pt x="140382" y="394264"/>
                  </a:lnTo>
                  <a:lnTo>
                    <a:pt x="93035" y="386605"/>
                  </a:lnTo>
                  <a:lnTo>
                    <a:pt x="54127" y="378368"/>
                  </a:lnTo>
                  <a:lnTo>
                    <a:pt x="6412" y="360800"/>
                  </a:lnTo>
                  <a:lnTo>
                    <a:pt x="0" y="351789"/>
                  </a:lnTo>
                  <a:lnTo>
                    <a:pt x="0" y="66039"/>
                  </a:lnTo>
                  <a:close/>
                </a:path>
                <a:path w="1068070" h="419100">
                  <a:moveTo>
                    <a:pt x="0" y="0"/>
                  </a:moveTo>
                  <a:lnTo>
                    <a:pt x="0" y="0"/>
                  </a:lnTo>
                </a:path>
                <a:path w="1068070" h="419100">
                  <a:moveTo>
                    <a:pt x="1068070" y="419100"/>
                  </a:moveTo>
                  <a:lnTo>
                    <a:pt x="106807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2938779" y="2810510"/>
              <a:ext cx="1068070" cy="66040"/>
            </a:xfrm>
            <a:custGeom>
              <a:avLst/>
              <a:gdLst/>
              <a:ahLst/>
              <a:cxnLst/>
              <a:rect l="l" t="t" r="r" b="b"/>
              <a:pathLst>
                <a:path w="1068070" h="66039">
                  <a:moveTo>
                    <a:pt x="1068070" y="0"/>
                  </a:moveTo>
                  <a:lnTo>
                    <a:pt x="0" y="0"/>
                  </a:lnTo>
                  <a:lnTo>
                    <a:pt x="6412" y="8980"/>
                  </a:lnTo>
                  <a:lnTo>
                    <a:pt x="54127" y="26346"/>
                  </a:lnTo>
                  <a:lnTo>
                    <a:pt x="93035" y="34434"/>
                  </a:lnTo>
                  <a:lnTo>
                    <a:pt x="140382" y="41926"/>
                  </a:lnTo>
                  <a:lnTo>
                    <a:pt x="194971" y="48674"/>
                  </a:lnTo>
                  <a:lnTo>
                    <a:pt x="255605" y="54528"/>
                  </a:lnTo>
                  <a:lnTo>
                    <a:pt x="321089" y="59341"/>
                  </a:lnTo>
                  <a:lnTo>
                    <a:pt x="390225" y="62963"/>
                  </a:lnTo>
                  <a:lnTo>
                    <a:pt x="461818" y="65246"/>
                  </a:lnTo>
                  <a:lnTo>
                    <a:pt x="534669" y="66039"/>
                  </a:lnTo>
                  <a:lnTo>
                    <a:pt x="607205" y="65246"/>
                  </a:lnTo>
                  <a:lnTo>
                    <a:pt x="678539" y="62963"/>
                  </a:lnTo>
                  <a:lnTo>
                    <a:pt x="747468" y="59341"/>
                  </a:lnTo>
                  <a:lnTo>
                    <a:pt x="812791" y="54528"/>
                  </a:lnTo>
                  <a:lnTo>
                    <a:pt x="873304" y="48674"/>
                  </a:lnTo>
                  <a:lnTo>
                    <a:pt x="927807" y="41926"/>
                  </a:lnTo>
                  <a:lnTo>
                    <a:pt x="975095" y="34434"/>
                  </a:lnTo>
                  <a:lnTo>
                    <a:pt x="1013968" y="26346"/>
                  </a:lnTo>
                  <a:lnTo>
                    <a:pt x="1061657" y="8980"/>
                  </a:lnTo>
                  <a:lnTo>
                    <a:pt x="10680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2938779" y="274447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0" y="66039"/>
                  </a:moveTo>
                  <a:lnTo>
                    <a:pt x="54127" y="92386"/>
                  </a:lnTo>
                  <a:lnTo>
                    <a:pt x="93035" y="100474"/>
                  </a:lnTo>
                  <a:lnTo>
                    <a:pt x="140382" y="107966"/>
                  </a:lnTo>
                  <a:lnTo>
                    <a:pt x="194971" y="114714"/>
                  </a:lnTo>
                  <a:lnTo>
                    <a:pt x="255605" y="120568"/>
                  </a:lnTo>
                  <a:lnTo>
                    <a:pt x="321089" y="125381"/>
                  </a:lnTo>
                  <a:lnTo>
                    <a:pt x="390225" y="129003"/>
                  </a:lnTo>
                  <a:lnTo>
                    <a:pt x="461818" y="131286"/>
                  </a:lnTo>
                  <a:lnTo>
                    <a:pt x="534669" y="132079"/>
                  </a:lnTo>
                  <a:lnTo>
                    <a:pt x="607205" y="131286"/>
                  </a:lnTo>
                  <a:lnTo>
                    <a:pt x="678539" y="129003"/>
                  </a:lnTo>
                  <a:lnTo>
                    <a:pt x="747468" y="125381"/>
                  </a:lnTo>
                  <a:lnTo>
                    <a:pt x="812791" y="120568"/>
                  </a:lnTo>
                  <a:lnTo>
                    <a:pt x="873304" y="114714"/>
                  </a:lnTo>
                  <a:lnTo>
                    <a:pt x="927807" y="107966"/>
                  </a:lnTo>
                  <a:lnTo>
                    <a:pt x="975095" y="100474"/>
                  </a:lnTo>
                  <a:lnTo>
                    <a:pt x="1013968" y="92386"/>
                  </a:lnTo>
                  <a:lnTo>
                    <a:pt x="1061657" y="75020"/>
                  </a:lnTo>
                  <a:lnTo>
                    <a:pt x="1068070" y="66039"/>
                  </a:lnTo>
                </a:path>
                <a:path w="1068070" h="419100">
                  <a:moveTo>
                    <a:pt x="0" y="0"/>
                  </a:moveTo>
                  <a:lnTo>
                    <a:pt x="0" y="0"/>
                  </a:lnTo>
                </a:path>
                <a:path w="1068070" h="419100">
                  <a:moveTo>
                    <a:pt x="1068070" y="419100"/>
                  </a:moveTo>
                  <a:lnTo>
                    <a:pt x="106807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" name="object 122"/>
          <p:cNvGrpSpPr/>
          <p:nvPr/>
        </p:nvGrpSpPr>
        <p:grpSpPr>
          <a:xfrm>
            <a:off x="4118609" y="2744470"/>
            <a:ext cx="1460500" cy="419100"/>
            <a:chOff x="4118609" y="2744470"/>
            <a:chExt cx="1460500" cy="419100"/>
          </a:xfrm>
        </p:grpSpPr>
        <p:sp>
          <p:nvSpPr>
            <p:cNvPr id="123" name="object 123"/>
            <p:cNvSpPr/>
            <p:nvPr/>
          </p:nvSpPr>
          <p:spPr>
            <a:xfrm>
              <a:off x="4118609" y="274447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730250" y="0"/>
                  </a:moveTo>
                  <a:lnTo>
                    <a:pt x="657222" y="430"/>
                  </a:lnTo>
                  <a:lnTo>
                    <a:pt x="584874" y="1682"/>
                  </a:lnTo>
                  <a:lnTo>
                    <a:pt x="513852" y="3698"/>
                  </a:lnTo>
                  <a:lnTo>
                    <a:pt x="444800" y="6418"/>
                  </a:lnTo>
                  <a:lnTo>
                    <a:pt x="378365" y="9783"/>
                  </a:lnTo>
                  <a:lnTo>
                    <a:pt x="315193" y="13736"/>
                  </a:lnTo>
                  <a:lnTo>
                    <a:pt x="255929" y="18217"/>
                  </a:lnTo>
                  <a:lnTo>
                    <a:pt x="201219" y="23167"/>
                  </a:lnTo>
                  <a:lnTo>
                    <a:pt x="151709" y="28529"/>
                  </a:lnTo>
                  <a:lnTo>
                    <a:pt x="108044" y="34242"/>
                  </a:lnTo>
                  <a:lnTo>
                    <a:pt x="40833" y="46492"/>
                  </a:lnTo>
                  <a:lnTo>
                    <a:pt x="4752" y="59445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40833" y="371469"/>
                  </a:lnTo>
                  <a:lnTo>
                    <a:pt x="108044" y="383916"/>
                  </a:lnTo>
                  <a:lnTo>
                    <a:pt x="151709" y="389747"/>
                  </a:lnTo>
                  <a:lnTo>
                    <a:pt x="201219" y="395233"/>
                  </a:lnTo>
                  <a:lnTo>
                    <a:pt x="255929" y="400311"/>
                  </a:lnTo>
                  <a:lnTo>
                    <a:pt x="315193" y="404916"/>
                  </a:lnTo>
                  <a:lnTo>
                    <a:pt x="378365" y="408987"/>
                  </a:lnTo>
                  <a:lnTo>
                    <a:pt x="444800" y="412459"/>
                  </a:lnTo>
                  <a:lnTo>
                    <a:pt x="513852" y="415269"/>
                  </a:lnTo>
                  <a:lnTo>
                    <a:pt x="584874" y="417355"/>
                  </a:lnTo>
                  <a:lnTo>
                    <a:pt x="657222" y="418653"/>
                  </a:lnTo>
                  <a:lnTo>
                    <a:pt x="730250" y="419100"/>
                  </a:lnTo>
                  <a:lnTo>
                    <a:pt x="803056" y="418653"/>
                  </a:lnTo>
                  <a:lnTo>
                    <a:pt x="875243" y="417355"/>
                  </a:lnTo>
                  <a:lnTo>
                    <a:pt x="946160" y="415269"/>
                  </a:lnTo>
                  <a:lnTo>
                    <a:pt x="1015152" y="412459"/>
                  </a:lnTo>
                  <a:lnTo>
                    <a:pt x="1081569" y="408987"/>
                  </a:lnTo>
                  <a:lnTo>
                    <a:pt x="1144757" y="404916"/>
                  </a:lnTo>
                  <a:lnTo>
                    <a:pt x="1204064" y="400311"/>
                  </a:lnTo>
                  <a:lnTo>
                    <a:pt x="1258837" y="395233"/>
                  </a:lnTo>
                  <a:lnTo>
                    <a:pt x="1308425" y="389747"/>
                  </a:lnTo>
                  <a:lnTo>
                    <a:pt x="1352173" y="383916"/>
                  </a:lnTo>
                  <a:lnTo>
                    <a:pt x="1419545" y="371469"/>
                  </a:lnTo>
                  <a:lnTo>
                    <a:pt x="1455731" y="358400"/>
                  </a:lnTo>
                  <a:lnTo>
                    <a:pt x="1460500" y="351789"/>
                  </a:lnTo>
                  <a:lnTo>
                    <a:pt x="1460500" y="66039"/>
                  </a:lnTo>
                  <a:lnTo>
                    <a:pt x="1419545" y="46492"/>
                  </a:lnTo>
                  <a:lnTo>
                    <a:pt x="1352173" y="34242"/>
                  </a:lnTo>
                  <a:lnTo>
                    <a:pt x="1308425" y="28529"/>
                  </a:lnTo>
                  <a:lnTo>
                    <a:pt x="1258837" y="23167"/>
                  </a:lnTo>
                  <a:lnTo>
                    <a:pt x="1204064" y="18217"/>
                  </a:lnTo>
                  <a:lnTo>
                    <a:pt x="1144757" y="13736"/>
                  </a:lnTo>
                  <a:lnTo>
                    <a:pt x="1081569" y="9783"/>
                  </a:lnTo>
                  <a:lnTo>
                    <a:pt x="1015152" y="6418"/>
                  </a:lnTo>
                  <a:lnTo>
                    <a:pt x="946160" y="3698"/>
                  </a:lnTo>
                  <a:lnTo>
                    <a:pt x="875243" y="1682"/>
                  </a:lnTo>
                  <a:lnTo>
                    <a:pt x="803056" y="430"/>
                  </a:lnTo>
                  <a:lnTo>
                    <a:pt x="73025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4118609" y="274447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0" y="0"/>
                  </a:moveTo>
                  <a:lnTo>
                    <a:pt x="0" y="0"/>
                  </a:lnTo>
                </a:path>
                <a:path w="1460500" h="419100">
                  <a:moveTo>
                    <a:pt x="1460500" y="419100"/>
                  </a:moveTo>
                  <a:lnTo>
                    <a:pt x="146050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4118609" y="2810510"/>
              <a:ext cx="1460500" cy="66040"/>
            </a:xfrm>
            <a:custGeom>
              <a:avLst/>
              <a:gdLst/>
              <a:ahLst/>
              <a:cxnLst/>
              <a:rect l="l" t="t" r="r" b="b"/>
              <a:pathLst>
                <a:path w="1460500" h="66039">
                  <a:moveTo>
                    <a:pt x="1460500" y="0"/>
                  </a:moveTo>
                  <a:lnTo>
                    <a:pt x="0" y="0"/>
                  </a:lnTo>
                  <a:lnTo>
                    <a:pt x="4752" y="6594"/>
                  </a:lnTo>
                  <a:lnTo>
                    <a:pt x="40833" y="19547"/>
                  </a:lnTo>
                  <a:lnTo>
                    <a:pt x="108044" y="31797"/>
                  </a:lnTo>
                  <a:lnTo>
                    <a:pt x="151709" y="37510"/>
                  </a:lnTo>
                  <a:lnTo>
                    <a:pt x="201219" y="42872"/>
                  </a:lnTo>
                  <a:lnTo>
                    <a:pt x="255929" y="47822"/>
                  </a:lnTo>
                  <a:lnTo>
                    <a:pt x="315193" y="52303"/>
                  </a:lnTo>
                  <a:lnTo>
                    <a:pt x="378365" y="56256"/>
                  </a:lnTo>
                  <a:lnTo>
                    <a:pt x="444800" y="59621"/>
                  </a:lnTo>
                  <a:lnTo>
                    <a:pt x="513852" y="62341"/>
                  </a:lnTo>
                  <a:lnTo>
                    <a:pt x="584874" y="64357"/>
                  </a:lnTo>
                  <a:lnTo>
                    <a:pt x="657222" y="65609"/>
                  </a:lnTo>
                  <a:lnTo>
                    <a:pt x="730250" y="66039"/>
                  </a:lnTo>
                  <a:lnTo>
                    <a:pt x="803056" y="65609"/>
                  </a:lnTo>
                  <a:lnTo>
                    <a:pt x="875243" y="64357"/>
                  </a:lnTo>
                  <a:lnTo>
                    <a:pt x="946160" y="62341"/>
                  </a:lnTo>
                  <a:lnTo>
                    <a:pt x="1015152" y="59621"/>
                  </a:lnTo>
                  <a:lnTo>
                    <a:pt x="1081569" y="56256"/>
                  </a:lnTo>
                  <a:lnTo>
                    <a:pt x="1144757" y="52303"/>
                  </a:lnTo>
                  <a:lnTo>
                    <a:pt x="1204064" y="47822"/>
                  </a:lnTo>
                  <a:lnTo>
                    <a:pt x="1258837" y="42872"/>
                  </a:lnTo>
                  <a:lnTo>
                    <a:pt x="1308425" y="37510"/>
                  </a:lnTo>
                  <a:lnTo>
                    <a:pt x="1352173" y="31797"/>
                  </a:lnTo>
                  <a:lnTo>
                    <a:pt x="1419545" y="19547"/>
                  </a:lnTo>
                  <a:lnTo>
                    <a:pt x="1455731" y="6594"/>
                  </a:lnTo>
                  <a:lnTo>
                    <a:pt x="1460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4118609" y="274447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0" y="66039"/>
                  </a:moveTo>
                  <a:lnTo>
                    <a:pt x="40833" y="85587"/>
                  </a:lnTo>
                  <a:lnTo>
                    <a:pt x="108044" y="97837"/>
                  </a:lnTo>
                  <a:lnTo>
                    <a:pt x="151709" y="103550"/>
                  </a:lnTo>
                  <a:lnTo>
                    <a:pt x="201219" y="108912"/>
                  </a:lnTo>
                  <a:lnTo>
                    <a:pt x="255929" y="113862"/>
                  </a:lnTo>
                  <a:lnTo>
                    <a:pt x="315193" y="118343"/>
                  </a:lnTo>
                  <a:lnTo>
                    <a:pt x="378365" y="122296"/>
                  </a:lnTo>
                  <a:lnTo>
                    <a:pt x="444800" y="125661"/>
                  </a:lnTo>
                  <a:lnTo>
                    <a:pt x="513852" y="128381"/>
                  </a:lnTo>
                  <a:lnTo>
                    <a:pt x="584874" y="130397"/>
                  </a:lnTo>
                  <a:lnTo>
                    <a:pt x="657222" y="131649"/>
                  </a:lnTo>
                  <a:lnTo>
                    <a:pt x="730250" y="132079"/>
                  </a:lnTo>
                  <a:lnTo>
                    <a:pt x="803056" y="131649"/>
                  </a:lnTo>
                  <a:lnTo>
                    <a:pt x="875243" y="130397"/>
                  </a:lnTo>
                  <a:lnTo>
                    <a:pt x="946160" y="128381"/>
                  </a:lnTo>
                  <a:lnTo>
                    <a:pt x="1015152" y="125661"/>
                  </a:lnTo>
                  <a:lnTo>
                    <a:pt x="1081569" y="122296"/>
                  </a:lnTo>
                  <a:lnTo>
                    <a:pt x="1144757" y="118343"/>
                  </a:lnTo>
                  <a:lnTo>
                    <a:pt x="1204064" y="113862"/>
                  </a:lnTo>
                  <a:lnTo>
                    <a:pt x="1258837" y="108912"/>
                  </a:lnTo>
                  <a:lnTo>
                    <a:pt x="1308425" y="103550"/>
                  </a:lnTo>
                  <a:lnTo>
                    <a:pt x="1352173" y="97837"/>
                  </a:lnTo>
                  <a:lnTo>
                    <a:pt x="1419545" y="85587"/>
                  </a:lnTo>
                  <a:lnTo>
                    <a:pt x="1455731" y="72634"/>
                  </a:lnTo>
                  <a:lnTo>
                    <a:pt x="1460500" y="66039"/>
                  </a:lnTo>
                </a:path>
                <a:path w="1460500" h="419100">
                  <a:moveTo>
                    <a:pt x="0" y="0"/>
                  </a:moveTo>
                  <a:lnTo>
                    <a:pt x="0" y="0"/>
                  </a:lnTo>
                </a:path>
                <a:path w="1460500" h="419100">
                  <a:moveTo>
                    <a:pt x="1460500" y="419100"/>
                  </a:moveTo>
                  <a:lnTo>
                    <a:pt x="146050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" name="object 127"/>
          <p:cNvGrpSpPr/>
          <p:nvPr/>
        </p:nvGrpSpPr>
        <p:grpSpPr>
          <a:xfrm>
            <a:off x="5265420" y="2147570"/>
            <a:ext cx="843280" cy="359410"/>
            <a:chOff x="5265420" y="2147570"/>
            <a:chExt cx="843280" cy="359410"/>
          </a:xfrm>
        </p:grpSpPr>
        <p:sp>
          <p:nvSpPr>
            <p:cNvPr id="128" name="object 128"/>
            <p:cNvSpPr/>
            <p:nvPr/>
          </p:nvSpPr>
          <p:spPr>
            <a:xfrm>
              <a:off x="5265420" y="2147570"/>
              <a:ext cx="843280" cy="359410"/>
            </a:xfrm>
            <a:custGeom>
              <a:avLst/>
              <a:gdLst/>
              <a:ahLst/>
              <a:cxnLst/>
              <a:rect l="l" t="t" r="r" b="b"/>
              <a:pathLst>
                <a:path w="843279" h="359410">
                  <a:moveTo>
                    <a:pt x="421639" y="0"/>
                  </a:moveTo>
                  <a:lnTo>
                    <a:pt x="351655" y="1040"/>
                  </a:lnTo>
                  <a:lnTo>
                    <a:pt x="283406" y="3992"/>
                  </a:lnTo>
                  <a:lnTo>
                    <a:pt x="218628" y="8607"/>
                  </a:lnTo>
                  <a:lnTo>
                    <a:pt x="159054" y="14633"/>
                  </a:lnTo>
                  <a:lnTo>
                    <a:pt x="106422" y="21819"/>
                  </a:lnTo>
                  <a:lnTo>
                    <a:pt x="62465" y="29915"/>
                  </a:lnTo>
                  <a:lnTo>
                    <a:pt x="7518" y="47831"/>
                  </a:lnTo>
                  <a:lnTo>
                    <a:pt x="0" y="57150"/>
                  </a:lnTo>
                  <a:lnTo>
                    <a:pt x="0" y="303529"/>
                  </a:lnTo>
                  <a:lnTo>
                    <a:pt x="62465" y="330435"/>
                  </a:lnTo>
                  <a:lnTo>
                    <a:pt x="106422" y="338330"/>
                  </a:lnTo>
                  <a:lnTo>
                    <a:pt x="159054" y="345305"/>
                  </a:lnTo>
                  <a:lnTo>
                    <a:pt x="218628" y="351131"/>
                  </a:lnTo>
                  <a:lnTo>
                    <a:pt x="283406" y="355577"/>
                  </a:lnTo>
                  <a:lnTo>
                    <a:pt x="351655" y="358413"/>
                  </a:lnTo>
                  <a:lnTo>
                    <a:pt x="421639" y="359409"/>
                  </a:lnTo>
                  <a:lnTo>
                    <a:pt x="491624" y="358413"/>
                  </a:lnTo>
                  <a:lnTo>
                    <a:pt x="559873" y="355577"/>
                  </a:lnTo>
                  <a:lnTo>
                    <a:pt x="624651" y="351131"/>
                  </a:lnTo>
                  <a:lnTo>
                    <a:pt x="684225" y="345305"/>
                  </a:lnTo>
                  <a:lnTo>
                    <a:pt x="736857" y="338330"/>
                  </a:lnTo>
                  <a:lnTo>
                    <a:pt x="780814" y="330435"/>
                  </a:lnTo>
                  <a:lnTo>
                    <a:pt x="835761" y="312805"/>
                  </a:lnTo>
                  <a:lnTo>
                    <a:pt x="843279" y="303529"/>
                  </a:lnTo>
                  <a:lnTo>
                    <a:pt x="843279" y="57150"/>
                  </a:lnTo>
                  <a:lnTo>
                    <a:pt x="780814" y="29915"/>
                  </a:lnTo>
                  <a:lnTo>
                    <a:pt x="736857" y="21819"/>
                  </a:lnTo>
                  <a:lnTo>
                    <a:pt x="684225" y="14633"/>
                  </a:lnTo>
                  <a:lnTo>
                    <a:pt x="624651" y="8607"/>
                  </a:lnTo>
                  <a:lnTo>
                    <a:pt x="559873" y="3992"/>
                  </a:lnTo>
                  <a:lnTo>
                    <a:pt x="491624" y="1040"/>
                  </a:lnTo>
                  <a:lnTo>
                    <a:pt x="42163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265420" y="2147570"/>
              <a:ext cx="843280" cy="359410"/>
            </a:xfrm>
            <a:custGeom>
              <a:avLst/>
              <a:gdLst/>
              <a:ahLst/>
              <a:cxnLst/>
              <a:rect l="l" t="t" r="r" b="b"/>
              <a:pathLst>
                <a:path w="843279" h="359410">
                  <a:moveTo>
                    <a:pt x="0" y="57150"/>
                  </a:moveTo>
                  <a:lnTo>
                    <a:pt x="62465" y="29915"/>
                  </a:lnTo>
                  <a:lnTo>
                    <a:pt x="106422" y="21819"/>
                  </a:lnTo>
                  <a:lnTo>
                    <a:pt x="159054" y="14633"/>
                  </a:lnTo>
                  <a:lnTo>
                    <a:pt x="218628" y="8607"/>
                  </a:lnTo>
                  <a:lnTo>
                    <a:pt x="283406" y="3992"/>
                  </a:lnTo>
                  <a:lnTo>
                    <a:pt x="351655" y="1040"/>
                  </a:lnTo>
                  <a:lnTo>
                    <a:pt x="421639" y="0"/>
                  </a:lnTo>
                  <a:lnTo>
                    <a:pt x="491624" y="1040"/>
                  </a:lnTo>
                  <a:lnTo>
                    <a:pt x="559873" y="3992"/>
                  </a:lnTo>
                  <a:lnTo>
                    <a:pt x="624651" y="8607"/>
                  </a:lnTo>
                  <a:lnTo>
                    <a:pt x="684225" y="14633"/>
                  </a:lnTo>
                  <a:lnTo>
                    <a:pt x="736857" y="21819"/>
                  </a:lnTo>
                  <a:lnTo>
                    <a:pt x="780814" y="29915"/>
                  </a:lnTo>
                  <a:lnTo>
                    <a:pt x="835761" y="47831"/>
                  </a:lnTo>
                  <a:lnTo>
                    <a:pt x="843279" y="57150"/>
                  </a:lnTo>
                  <a:lnTo>
                    <a:pt x="843279" y="303529"/>
                  </a:lnTo>
                  <a:lnTo>
                    <a:pt x="780814" y="330435"/>
                  </a:lnTo>
                  <a:lnTo>
                    <a:pt x="736857" y="338330"/>
                  </a:lnTo>
                  <a:lnTo>
                    <a:pt x="684225" y="345305"/>
                  </a:lnTo>
                  <a:lnTo>
                    <a:pt x="624651" y="351131"/>
                  </a:lnTo>
                  <a:lnTo>
                    <a:pt x="559873" y="355577"/>
                  </a:lnTo>
                  <a:lnTo>
                    <a:pt x="491624" y="358413"/>
                  </a:lnTo>
                  <a:lnTo>
                    <a:pt x="421639" y="359409"/>
                  </a:lnTo>
                  <a:lnTo>
                    <a:pt x="351655" y="358413"/>
                  </a:lnTo>
                  <a:lnTo>
                    <a:pt x="283406" y="355577"/>
                  </a:lnTo>
                  <a:lnTo>
                    <a:pt x="218628" y="351131"/>
                  </a:lnTo>
                  <a:lnTo>
                    <a:pt x="159054" y="345305"/>
                  </a:lnTo>
                  <a:lnTo>
                    <a:pt x="106422" y="338330"/>
                  </a:lnTo>
                  <a:lnTo>
                    <a:pt x="62465" y="330435"/>
                  </a:lnTo>
                  <a:lnTo>
                    <a:pt x="7518" y="312805"/>
                  </a:lnTo>
                  <a:lnTo>
                    <a:pt x="0" y="303529"/>
                  </a:lnTo>
                  <a:lnTo>
                    <a:pt x="0" y="57150"/>
                  </a:lnTo>
                  <a:close/>
                </a:path>
                <a:path w="843279" h="359410">
                  <a:moveTo>
                    <a:pt x="0" y="0"/>
                  </a:moveTo>
                  <a:lnTo>
                    <a:pt x="0" y="0"/>
                  </a:lnTo>
                </a:path>
                <a:path w="843279" h="359410">
                  <a:moveTo>
                    <a:pt x="843279" y="359409"/>
                  </a:moveTo>
                  <a:lnTo>
                    <a:pt x="843279" y="35940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265420" y="2204720"/>
              <a:ext cx="843280" cy="55880"/>
            </a:xfrm>
            <a:custGeom>
              <a:avLst/>
              <a:gdLst/>
              <a:ahLst/>
              <a:cxnLst/>
              <a:rect l="l" t="t" r="r" b="b"/>
              <a:pathLst>
                <a:path w="843279" h="55880">
                  <a:moveTo>
                    <a:pt x="843279" y="0"/>
                  </a:moveTo>
                  <a:lnTo>
                    <a:pt x="0" y="0"/>
                  </a:lnTo>
                  <a:lnTo>
                    <a:pt x="7518" y="9275"/>
                  </a:lnTo>
                  <a:lnTo>
                    <a:pt x="62465" y="26905"/>
                  </a:lnTo>
                  <a:lnTo>
                    <a:pt x="106422" y="34800"/>
                  </a:lnTo>
                  <a:lnTo>
                    <a:pt x="159054" y="41775"/>
                  </a:lnTo>
                  <a:lnTo>
                    <a:pt x="218628" y="47601"/>
                  </a:lnTo>
                  <a:lnTo>
                    <a:pt x="283406" y="52047"/>
                  </a:lnTo>
                  <a:lnTo>
                    <a:pt x="351655" y="54883"/>
                  </a:lnTo>
                  <a:lnTo>
                    <a:pt x="421639" y="55879"/>
                  </a:lnTo>
                  <a:lnTo>
                    <a:pt x="491624" y="54883"/>
                  </a:lnTo>
                  <a:lnTo>
                    <a:pt x="559873" y="52047"/>
                  </a:lnTo>
                  <a:lnTo>
                    <a:pt x="624651" y="47601"/>
                  </a:lnTo>
                  <a:lnTo>
                    <a:pt x="684225" y="41775"/>
                  </a:lnTo>
                  <a:lnTo>
                    <a:pt x="736857" y="34800"/>
                  </a:lnTo>
                  <a:lnTo>
                    <a:pt x="780814" y="26905"/>
                  </a:lnTo>
                  <a:lnTo>
                    <a:pt x="835761" y="9275"/>
                  </a:lnTo>
                  <a:lnTo>
                    <a:pt x="84327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265420" y="2147570"/>
              <a:ext cx="843280" cy="359410"/>
            </a:xfrm>
            <a:custGeom>
              <a:avLst/>
              <a:gdLst/>
              <a:ahLst/>
              <a:cxnLst/>
              <a:rect l="l" t="t" r="r" b="b"/>
              <a:pathLst>
                <a:path w="843279" h="359410">
                  <a:moveTo>
                    <a:pt x="0" y="57150"/>
                  </a:moveTo>
                  <a:lnTo>
                    <a:pt x="62465" y="84055"/>
                  </a:lnTo>
                  <a:lnTo>
                    <a:pt x="106422" y="91950"/>
                  </a:lnTo>
                  <a:lnTo>
                    <a:pt x="159054" y="98925"/>
                  </a:lnTo>
                  <a:lnTo>
                    <a:pt x="218628" y="104751"/>
                  </a:lnTo>
                  <a:lnTo>
                    <a:pt x="283406" y="109197"/>
                  </a:lnTo>
                  <a:lnTo>
                    <a:pt x="351655" y="112033"/>
                  </a:lnTo>
                  <a:lnTo>
                    <a:pt x="421639" y="113029"/>
                  </a:lnTo>
                  <a:lnTo>
                    <a:pt x="491624" y="112033"/>
                  </a:lnTo>
                  <a:lnTo>
                    <a:pt x="559873" y="109197"/>
                  </a:lnTo>
                  <a:lnTo>
                    <a:pt x="624651" y="104751"/>
                  </a:lnTo>
                  <a:lnTo>
                    <a:pt x="684225" y="98925"/>
                  </a:lnTo>
                  <a:lnTo>
                    <a:pt x="736857" y="91950"/>
                  </a:lnTo>
                  <a:lnTo>
                    <a:pt x="780814" y="84055"/>
                  </a:lnTo>
                  <a:lnTo>
                    <a:pt x="835761" y="66425"/>
                  </a:lnTo>
                  <a:lnTo>
                    <a:pt x="843279" y="57150"/>
                  </a:lnTo>
                </a:path>
                <a:path w="843279" h="359410">
                  <a:moveTo>
                    <a:pt x="0" y="0"/>
                  </a:moveTo>
                  <a:lnTo>
                    <a:pt x="0" y="0"/>
                  </a:lnTo>
                </a:path>
                <a:path w="843279" h="359410">
                  <a:moveTo>
                    <a:pt x="843279" y="359409"/>
                  </a:moveTo>
                  <a:lnTo>
                    <a:pt x="843279" y="359409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2" name="object 132"/>
          <p:cNvGrpSpPr/>
          <p:nvPr/>
        </p:nvGrpSpPr>
        <p:grpSpPr>
          <a:xfrm>
            <a:off x="6220459" y="2118360"/>
            <a:ext cx="1066800" cy="419100"/>
            <a:chOff x="6220459" y="2118360"/>
            <a:chExt cx="1066800" cy="419100"/>
          </a:xfrm>
        </p:grpSpPr>
        <p:sp>
          <p:nvSpPr>
            <p:cNvPr id="133" name="object 133"/>
            <p:cNvSpPr/>
            <p:nvPr/>
          </p:nvSpPr>
          <p:spPr>
            <a:xfrm>
              <a:off x="6220459" y="2118360"/>
              <a:ext cx="1066800" cy="419100"/>
            </a:xfrm>
            <a:custGeom>
              <a:avLst/>
              <a:gdLst/>
              <a:ahLst/>
              <a:cxnLst/>
              <a:rect l="l" t="t" r="r" b="b"/>
              <a:pathLst>
                <a:path w="1066800" h="419100">
                  <a:moveTo>
                    <a:pt x="533399" y="0"/>
                  </a:moveTo>
                  <a:lnTo>
                    <a:pt x="460864" y="793"/>
                  </a:lnTo>
                  <a:lnTo>
                    <a:pt x="389530" y="3076"/>
                  </a:lnTo>
                  <a:lnTo>
                    <a:pt x="320601" y="6698"/>
                  </a:lnTo>
                  <a:lnTo>
                    <a:pt x="255278" y="11511"/>
                  </a:lnTo>
                  <a:lnTo>
                    <a:pt x="194765" y="17365"/>
                  </a:lnTo>
                  <a:lnTo>
                    <a:pt x="140262" y="24113"/>
                  </a:lnTo>
                  <a:lnTo>
                    <a:pt x="92974" y="31605"/>
                  </a:lnTo>
                  <a:lnTo>
                    <a:pt x="54101" y="39693"/>
                  </a:lnTo>
                  <a:lnTo>
                    <a:pt x="6412" y="57059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54101" y="378368"/>
                  </a:lnTo>
                  <a:lnTo>
                    <a:pt x="92974" y="386605"/>
                  </a:lnTo>
                  <a:lnTo>
                    <a:pt x="140262" y="394264"/>
                  </a:lnTo>
                  <a:lnTo>
                    <a:pt x="194765" y="401185"/>
                  </a:lnTo>
                  <a:lnTo>
                    <a:pt x="255278" y="407207"/>
                  </a:lnTo>
                  <a:lnTo>
                    <a:pt x="320601" y="412169"/>
                  </a:lnTo>
                  <a:lnTo>
                    <a:pt x="389530" y="415913"/>
                  </a:lnTo>
                  <a:lnTo>
                    <a:pt x="460864" y="418276"/>
                  </a:lnTo>
                  <a:lnTo>
                    <a:pt x="533399" y="419100"/>
                  </a:lnTo>
                  <a:lnTo>
                    <a:pt x="605935" y="418276"/>
                  </a:lnTo>
                  <a:lnTo>
                    <a:pt x="677269" y="415913"/>
                  </a:lnTo>
                  <a:lnTo>
                    <a:pt x="746198" y="412169"/>
                  </a:lnTo>
                  <a:lnTo>
                    <a:pt x="811521" y="407207"/>
                  </a:lnTo>
                  <a:lnTo>
                    <a:pt x="872034" y="401185"/>
                  </a:lnTo>
                  <a:lnTo>
                    <a:pt x="926537" y="394264"/>
                  </a:lnTo>
                  <a:lnTo>
                    <a:pt x="973825" y="386605"/>
                  </a:lnTo>
                  <a:lnTo>
                    <a:pt x="1012698" y="378368"/>
                  </a:lnTo>
                  <a:lnTo>
                    <a:pt x="1060387" y="360800"/>
                  </a:lnTo>
                  <a:lnTo>
                    <a:pt x="1066799" y="351789"/>
                  </a:lnTo>
                  <a:lnTo>
                    <a:pt x="1066799" y="66039"/>
                  </a:lnTo>
                  <a:lnTo>
                    <a:pt x="1012698" y="39693"/>
                  </a:lnTo>
                  <a:lnTo>
                    <a:pt x="973825" y="31605"/>
                  </a:lnTo>
                  <a:lnTo>
                    <a:pt x="926537" y="24113"/>
                  </a:lnTo>
                  <a:lnTo>
                    <a:pt x="872034" y="17365"/>
                  </a:lnTo>
                  <a:lnTo>
                    <a:pt x="811521" y="11511"/>
                  </a:lnTo>
                  <a:lnTo>
                    <a:pt x="746198" y="6698"/>
                  </a:lnTo>
                  <a:lnTo>
                    <a:pt x="677269" y="3076"/>
                  </a:lnTo>
                  <a:lnTo>
                    <a:pt x="605935" y="793"/>
                  </a:lnTo>
                  <a:lnTo>
                    <a:pt x="53339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6220459" y="2118360"/>
              <a:ext cx="1066800" cy="419100"/>
            </a:xfrm>
            <a:custGeom>
              <a:avLst/>
              <a:gdLst/>
              <a:ahLst/>
              <a:cxnLst/>
              <a:rect l="l" t="t" r="r" b="b"/>
              <a:pathLst>
                <a:path w="1066800" h="419100">
                  <a:moveTo>
                    <a:pt x="0" y="66039"/>
                  </a:moveTo>
                  <a:lnTo>
                    <a:pt x="54101" y="39693"/>
                  </a:lnTo>
                  <a:lnTo>
                    <a:pt x="92974" y="31605"/>
                  </a:lnTo>
                  <a:lnTo>
                    <a:pt x="140262" y="24113"/>
                  </a:lnTo>
                  <a:lnTo>
                    <a:pt x="194765" y="17365"/>
                  </a:lnTo>
                  <a:lnTo>
                    <a:pt x="255278" y="11511"/>
                  </a:lnTo>
                  <a:lnTo>
                    <a:pt x="320601" y="6698"/>
                  </a:lnTo>
                  <a:lnTo>
                    <a:pt x="389530" y="3076"/>
                  </a:lnTo>
                  <a:lnTo>
                    <a:pt x="460864" y="793"/>
                  </a:lnTo>
                  <a:lnTo>
                    <a:pt x="533399" y="0"/>
                  </a:lnTo>
                  <a:lnTo>
                    <a:pt x="605935" y="793"/>
                  </a:lnTo>
                  <a:lnTo>
                    <a:pt x="677269" y="3076"/>
                  </a:lnTo>
                  <a:lnTo>
                    <a:pt x="746198" y="6698"/>
                  </a:lnTo>
                  <a:lnTo>
                    <a:pt x="811521" y="11511"/>
                  </a:lnTo>
                  <a:lnTo>
                    <a:pt x="872034" y="17365"/>
                  </a:lnTo>
                  <a:lnTo>
                    <a:pt x="926537" y="24113"/>
                  </a:lnTo>
                  <a:lnTo>
                    <a:pt x="973825" y="31605"/>
                  </a:lnTo>
                  <a:lnTo>
                    <a:pt x="1012698" y="39693"/>
                  </a:lnTo>
                  <a:lnTo>
                    <a:pt x="1060387" y="57059"/>
                  </a:lnTo>
                  <a:lnTo>
                    <a:pt x="1066799" y="66039"/>
                  </a:lnTo>
                  <a:lnTo>
                    <a:pt x="1066799" y="351789"/>
                  </a:lnTo>
                  <a:lnTo>
                    <a:pt x="1012698" y="378368"/>
                  </a:lnTo>
                  <a:lnTo>
                    <a:pt x="973825" y="386605"/>
                  </a:lnTo>
                  <a:lnTo>
                    <a:pt x="926537" y="394264"/>
                  </a:lnTo>
                  <a:lnTo>
                    <a:pt x="872034" y="401185"/>
                  </a:lnTo>
                  <a:lnTo>
                    <a:pt x="811521" y="407207"/>
                  </a:lnTo>
                  <a:lnTo>
                    <a:pt x="746198" y="412169"/>
                  </a:lnTo>
                  <a:lnTo>
                    <a:pt x="677269" y="415913"/>
                  </a:lnTo>
                  <a:lnTo>
                    <a:pt x="605935" y="418276"/>
                  </a:lnTo>
                  <a:lnTo>
                    <a:pt x="533399" y="419100"/>
                  </a:lnTo>
                  <a:lnTo>
                    <a:pt x="460864" y="418276"/>
                  </a:lnTo>
                  <a:lnTo>
                    <a:pt x="389530" y="415913"/>
                  </a:lnTo>
                  <a:lnTo>
                    <a:pt x="320601" y="412169"/>
                  </a:lnTo>
                  <a:lnTo>
                    <a:pt x="255278" y="407207"/>
                  </a:lnTo>
                  <a:lnTo>
                    <a:pt x="194765" y="401185"/>
                  </a:lnTo>
                  <a:lnTo>
                    <a:pt x="140262" y="394264"/>
                  </a:lnTo>
                  <a:lnTo>
                    <a:pt x="92974" y="386605"/>
                  </a:lnTo>
                  <a:lnTo>
                    <a:pt x="54101" y="378368"/>
                  </a:lnTo>
                  <a:lnTo>
                    <a:pt x="6412" y="360800"/>
                  </a:lnTo>
                  <a:lnTo>
                    <a:pt x="0" y="351789"/>
                  </a:lnTo>
                  <a:lnTo>
                    <a:pt x="0" y="66039"/>
                  </a:lnTo>
                  <a:close/>
                </a:path>
                <a:path w="1066800" h="419100">
                  <a:moveTo>
                    <a:pt x="0" y="0"/>
                  </a:moveTo>
                  <a:lnTo>
                    <a:pt x="0" y="0"/>
                  </a:lnTo>
                </a:path>
                <a:path w="1066800" h="419100">
                  <a:moveTo>
                    <a:pt x="1066799" y="419100"/>
                  </a:moveTo>
                  <a:lnTo>
                    <a:pt x="1066799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220459" y="2184400"/>
              <a:ext cx="1066800" cy="66040"/>
            </a:xfrm>
            <a:custGeom>
              <a:avLst/>
              <a:gdLst/>
              <a:ahLst/>
              <a:cxnLst/>
              <a:rect l="l" t="t" r="r" b="b"/>
              <a:pathLst>
                <a:path w="1066800" h="66039">
                  <a:moveTo>
                    <a:pt x="1066799" y="0"/>
                  </a:moveTo>
                  <a:lnTo>
                    <a:pt x="0" y="0"/>
                  </a:lnTo>
                  <a:lnTo>
                    <a:pt x="6412" y="8980"/>
                  </a:lnTo>
                  <a:lnTo>
                    <a:pt x="54101" y="26346"/>
                  </a:lnTo>
                  <a:lnTo>
                    <a:pt x="92974" y="34434"/>
                  </a:lnTo>
                  <a:lnTo>
                    <a:pt x="140262" y="41926"/>
                  </a:lnTo>
                  <a:lnTo>
                    <a:pt x="194765" y="48674"/>
                  </a:lnTo>
                  <a:lnTo>
                    <a:pt x="255278" y="54528"/>
                  </a:lnTo>
                  <a:lnTo>
                    <a:pt x="320601" y="59341"/>
                  </a:lnTo>
                  <a:lnTo>
                    <a:pt x="389530" y="62963"/>
                  </a:lnTo>
                  <a:lnTo>
                    <a:pt x="460864" y="65246"/>
                  </a:lnTo>
                  <a:lnTo>
                    <a:pt x="533399" y="66039"/>
                  </a:lnTo>
                  <a:lnTo>
                    <a:pt x="605935" y="65246"/>
                  </a:lnTo>
                  <a:lnTo>
                    <a:pt x="677269" y="62963"/>
                  </a:lnTo>
                  <a:lnTo>
                    <a:pt x="746198" y="59341"/>
                  </a:lnTo>
                  <a:lnTo>
                    <a:pt x="811521" y="54528"/>
                  </a:lnTo>
                  <a:lnTo>
                    <a:pt x="872034" y="48674"/>
                  </a:lnTo>
                  <a:lnTo>
                    <a:pt x="926537" y="41926"/>
                  </a:lnTo>
                  <a:lnTo>
                    <a:pt x="973825" y="34434"/>
                  </a:lnTo>
                  <a:lnTo>
                    <a:pt x="1012698" y="26346"/>
                  </a:lnTo>
                  <a:lnTo>
                    <a:pt x="1060387" y="8980"/>
                  </a:lnTo>
                  <a:lnTo>
                    <a:pt x="106679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220459" y="2118360"/>
              <a:ext cx="1066800" cy="419100"/>
            </a:xfrm>
            <a:custGeom>
              <a:avLst/>
              <a:gdLst/>
              <a:ahLst/>
              <a:cxnLst/>
              <a:rect l="l" t="t" r="r" b="b"/>
              <a:pathLst>
                <a:path w="1066800" h="419100">
                  <a:moveTo>
                    <a:pt x="0" y="66039"/>
                  </a:moveTo>
                  <a:lnTo>
                    <a:pt x="54101" y="92386"/>
                  </a:lnTo>
                  <a:lnTo>
                    <a:pt x="92974" y="100474"/>
                  </a:lnTo>
                  <a:lnTo>
                    <a:pt x="140262" y="107966"/>
                  </a:lnTo>
                  <a:lnTo>
                    <a:pt x="194765" y="114714"/>
                  </a:lnTo>
                  <a:lnTo>
                    <a:pt x="255278" y="120568"/>
                  </a:lnTo>
                  <a:lnTo>
                    <a:pt x="320601" y="125381"/>
                  </a:lnTo>
                  <a:lnTo>
                    <a:pt x="389530" y="129003"/>
                  </a:lnTo>
                  <a:lnTo>
                    <a:pt x="460864" y="131286"/>
                  </a:lnTo>
                  <a:lnTo>
                    <a:pt x="533399" y="132079"/>
                  </a:lnTo>
                  <a:lnTo>
                    <a:pt x="605935" y="131286"/>
                  </a:lnTo>
                  <a:lnTo>
                    <a:pt x="677269" y="129003"/>
                  </a:lnTo>
                  <a:lnTo>
                    <a:pt x="746198" y="125381"/>
                  </a:lnTo>
                  <a:lnTo>
                    <a:pt x="811521" y="120568"/>
                  </a:lnTo>
                  <a:lnTo>
                    <a:pt x="872034" y="114714"/>
                  </a:lnTo>
                  <a:lnTo>
                    <a:pt x="926537" y="107966"/>
                  </a:lnTo>
                  <a:lnTo>
                    <a:pt x="973825" y="100474"/>
                  </a:lnTo>
                  <a:lnTo>
                    <a:pt x="1012698" y="92386"/>
                  </a:lnTo>
                  <a:lnTo>
                    <a:pt x="1060387" y="75020"/>
                  </a:lnTo>
                  <a:lnTo>
                    <a:pt x="1066799" y="66039"/>
                  </a:lnTo>
                </a:path>
                <a:path w="1066800" h="419100">
                  <a:moveTo>
                    <a:pt x="0" y="0"/>
                  </a:moveTo>
                  <a:lnTo>
                    <a:pt x="0" y="0"/>
                  </a:lnTo>
                </a:path>
                <a:path w="1066800" h="419100">
                  <a:moveTo>
                    <a:pt x="1066799" y="419100"/>
                  </a:moveTo>
                  <a:lnTo>
                    <a:pt x="1066799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7" name="object 137"/>
          <p:cNvGrpSpPr/>
          <p:nvPr/>
        </p:nvGrpSpPr>
        <p:grpSpPr>
          <a:xfrm>
            <a:off x="7399019" y="2118360"/>
            <a:ext cx="1461770" cy="419100"/>
            <a:chOff x="7399019" y="2118360"/>
            <a:chExt cx="1461770" cy="419100"/>
          </a:xfrm>
        </p:grpSpPr>
        <p:sp>
          <p:nvSpPr>
            <p:cNvPr id="138" name="object 138"/>
            <p:cNvSpPr/>
            <p:nvPr/>
          </p:nvSpPr>
          <p:spPr>
            <a:xfrm>
              <a:off x="7399019" y="2118360"/>
              <a:ext cx="1461770" cy="419100"/>
            </a:xfrm>
            <a:custGeom>
              <a:avLst/>
              <a:gdLst/>
              <a:ahLst/>
              <a:cxnLst/>
              <a:rect l="l" t="t" r="r" b="b"/>
              <a:pathLst>
                <a:path w="1461770" h="419100">
                  <a:moveTo>
                    <a:pt x="730250" y="0"/>
                  </a:moveTo>
                  <a:lnTo>
                    <a:pt x="657443" y="430"/>
                  </a:lnTo>
                  <a:lnTo>
                    <a:pt x="585256" y="1682"/>
                  </a:lnTo>
                  <a:lnTo>
                    <a:pt x="514339" y="3698"/>
                  </a:lnTo>
                  <a:lnTo>
                    <a:pt x="445347" y="6418"/>
                  </a:lnTo>
                  <a:lnTo>
                    <a:pt x="378930" y="9783"/>
                  </a:lnTo>
                  <a:lnTo>
                    <a:pt x="315742" y="13736"/>
                  </a:lnTo>
                  <a:lnTo>
                    <a:pt x="256435" y="18217"/>
                  </a:lnTo>
                  <a:lnTo>
                    <a:pt x="201662" y="23167"/>
                  </a:lnTo>
                  <a:lnTo>
                    <a:pt x="152074" y="28529"/>
                  </a:lnTo>
                  <a:lnTo>
                    <a:pt x="108326" y="34242"/>
                  </a:lnTo>
                  <a:lnTo>
                    <a:pt x="40954" y="46492"/>
                  </a:lnTo>
                  <a:lnTo>
                    <a:pt x="4768" y="59445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40954" y="371469"/>
                  </a:lnTo>
                  <a:lnTo>
                    <a:pt x="108326" y="383916"/>
                  </a:lnTo>
                  <a:lnTo>
                    <a:pt x="152074" y="389747"/>
                  </a:lnTo>
                  <a:lnTo>
                    <a:pt x="201662" y="395233"/>
                  </a:lnTo>
                  <a:lnTo>
                    <a:pt x="256435" y="400311"/>
                  </a:lnTo>
                  <a:lnTo>
                    <a:pt x="315742" y="404916"/>
                  </a:lnTo>
                  <a:lnTo>
                    <a:pt x="378930" y="408987"/>
                  </a:lnTo>
                  <a:lnTo>
                    <a:pt x="445347" y="412459"/>
                  </a:lnTo>
                  <a:lnTo>
                    <a:pt x="514339" y="415269"/>
                  </a:lnTo>
                  <a:lnTo>
                    <a:pt x="585256" y="417355"/>
                  </a:lnTo>
                  <a:lnTo>
                    <a:pt x="657443" y="418653"/>
                  </a:lnTo>
                  <a:lnTo>
                    <a:pt x="730250" y="419100"/>
                  </a:lnTo>
                  <a:lnTo>
                    <a:pt x="803293" y="418653"/>
                  </a:lnTo>
                  <a:lnTo>
                    <a:pt x="875687" y="417355"/>
                  </a:lnTo>
                  <a:lnTo>
                    <a:pt x="946779" y="415269"/>
                  </a:lnTo>
                  <a:lnTo>
                    <a:pt x="1015922" y="412459"/>
                  </a:lnTo>
                  <a:lnTo>
                    <a:pt x="1082463" y="408987"/>
                  </a:lnTo>
                  <a:lnTo>
                    <a:pt x="1145753" y="404916"/>
                  </a:lnTo>
                  <a:lnTo>
                    <a:pt x="1205141" y="400311"/>
                  </a:lnTo>
                  <a:lnTo>
                    <a:pt x="1259978" y="395233"/>
                  </a:lnTo>
                  <a:lnTo>
                    <a:pt x="1309613" y="389747"/>
                  </a:lnTo>
                  <a:lnTo>
                    <a:pt x="1353396" y="383916"/>
                  </a:lnTo>
                  <a:lnTo>
                    <a:pt x="1420804" y="371469"/>
                  </a:lnTo>
                  <a:lnTo>
                    <a:pt x="1457001" y="358400"/>
                  </a:lnTo>
                  <a:lnTo>
                    <a:pt x="1461770" y="351789"/>
                  </a:lnTo>
                  <a:lnTo>
                    <a:pt x="1461770" y="66039"/>
                  </a:lnTo>
                  <a:lnTo>
                    <a:pt x="1420804" y="46492"/>
                  </a:lnTo>
                  <a:lnTo>
                    <a:pt x="1353396" y="34242"/>
                  </a:lnTo>
                  <a:lnTo>
                    <a:pt x="1309613" y="28529"/>
                  </a:lnTo>
                  <a:lnTo>
                    <a:pt x="1259978" y="23167"/>
                  </a:lnTo>
                  <a:lnTo>
                    <a:pt x="1205141" y="18217"/>
                  </a:lnTo>
                  <a:lnTo>
                    <a:pt x="1145753" y="13736"/>
                  </a:lnTo>
                  <a:lnTo>
                    <a:pt x="1082463" y="9783"/>
                  </a:lnTo>
                  <a:lnTo>
                    <a:pt x="1015922" y="6418"/>
                  </a:lnTo>
                  <a:lnTo>
                    <a:pt x="946779" y="3698"/>
                  </a:lnTo>
                  <a:lnTo>
                    <a:pt x="875687" y="1682"/>
                  </a:lnTo>
                  <a:lnTo>
                    <a:pt x="803293" y="430"/>
                  </a:lnTo>
                  <a:lnTo>
                    <a:pt x="73025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399019" y="2118360"/>
              <a:ext cx="1461770" cy="419100"/>
            </a:xfrm>
            <a:custGeom>
              <a:avLst/>
              <a:gdLst/>
              <a:ahLst/>
              <a:cxnLst/>
              <a:rect l="l" t="t" r="r" b="b"/>
              <a:pathLst>
                <a:path w="1461770" h="419100">
                  <a:moveTo>
                    <a:pt x="0" y="0"/>
                  </a:moveTo>
                  <a:lnTo>
                    <a:pt x="0" y="0"/>
                  </a:lnTo>
                </a:path>
                <a:path w="1461770" h="419100">
                  <a:moveTo>
                    <a:pt x="1461770" y="419100"/>
                  </a:moveTo>
                  <a:lnTo>
                    <a:pt x="146177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399019" y="2184400"/>
              <a:ext cx="1461770" cy="66040"/>
            </a:xfrm>
            <a:custGeom>
              <a:avLst/>
              <a:gdLst/>
              <a:ahLst/>
              <a:cxnLst/>
              <a:rect l="l" t="t" r="r" b="b"/>
              <a:pathLst>
                <a:path w="1461770" h="66039">
                  <a:moveTo>
                    <a:pt x="1461770" y="0"/>
                  </a:moveTo>
                  <a:lnTo>
                    <a:pt x="0" y="0"/>
                  </a:lnTo>
                  <a:lnTo>
                    <a:pt x="4768" y="6594"/>
                  </a:lnTo>
                  <a:lnTo>
                    <a:pt x="40954" y="19547"/>
                  </a:lnTo>
                  <a:lnTo>
                    <a:pt x="108326" y="31797"/>
                  </a:lnTo>
                  <a:lnTo>
                    <a:pt x="152074" y="37510"/>
                  </a:lnTo>
                  <a:lnTo>
                    <a:pt x="201662" y="42872"/>
                  </a:lnTo>
                  <a:lnTo>
                    <a:pt x="256435" y="47822"/>
                  </a:lnTo>
                  <a:lnTo>
                    <a:pt x="315742" y="52303"/>
                  </a:lnTo>
                  <a:lnTo>
                    <a:pt x="378930" y="56256"/>
                  </a:lnTo>
                  <a:lnTo>
                    <a:pt x="445347" y="59621"/>
                  </a:lnTo>
                  <a:lnTo>
                    <a:pt x="514339" y="62341"/>
                  </a:lnTo>
                  <a:lnTo>
                    <a:pt x="585256" y="64357"/>
                  </a:lnTo>
                  <a:lnTo>
                    <a:pt x="657443" y="65609"/>
                  </a:lnTo>
                  <a:lnTo>
                    <a:pt x="730250" y="66039"/>
                  </a:lnTo>
                  <a:lnTo>
                    <a:pt x="803293" y="65609"/>
                  </a:lnTo>
                  <a:lnTo>
                    <a:pt x="875687" y="64357"/>
                  </a:lnTo>
                  <a:lnTo>
                    <a:pt x="946779" y="62341"/>
                  </a:lnTo>
                  <a:lnTo>
                    <a:pt x="1015922" y="59621"/>
                  </a:lnTo>
                  <a:lnTo>
                    <a:pt x="1082463" y="56256"/>
                  </a:lnTo>
                  <a:lnTo>
                    <a:pt x="1145753" y="52303"/>
                  </a:lnTo>
                  <a:lnTo>
                    <a:pt x="1205141" y="47822"/>
                  </a:lnTo>
                  <a:lnTo>
                    <a:pt x="1259978" y="42872"/>
                  </a:lnTo>
                  <a:lnTo>
                    <a:pt x="1309613" y="37510"/>
                  </a:lnTo>
                  <a:lnTo>
                    <a:pt x="1353396" y="31797"/>
                  </a:lnTo>
                  <a:lnTo>
                    <a:pt x="1420804" y="19547"/>
                  </a:lnTo>
                  <a:lnTo>
                    <a:pt x="1457001" y="6594"/>
                  </a:lnTo>
                  <a:lnTo>
                    <a:pt x="14617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7399019" y="2118360"/>
              <a:ext cx="1461770" cy="419100"/>
            </a:xfrm>
            <a:custGeom>
              <a:avLst/>
              <a:gdLst/>
              <a:ahLst/>
              <a:cxnLst/>
              <a:rect l="l" t="t" r="r" b="b"/>
              <a:pathLst>
                <a:path w="1461770" h="419100">
                  <a:moveTo>
                    <a:pt x="0" y="66039"/>
                  </a:moveTo>
                  <a:lnTo>
                    <a:pt x="40954" y="85587"/>
                  </a:lnTo>
                  <a:lnTo>
                    <a:pt x="108326" y="97837"/>
                  </a:lnTo>
                  <a:lnTo>
                    <a:pt x="152074" y="103550"/>
                  </a:lnTo>
                  <a:lnTo>
                    <a:pt x="201662" y="108912"/>
                  </a:lnTo>
                  <a:lnTo>
                    <a:pt x="256435" y="113862"/>
                  </a:lnTo>
                  <a:lnTo>
                    <a:pt x="315742" y="118343"/>
                  </a:lnTo>
                  <a:lnTo>
                    <a:pt x="378930" y="122296"/>
                  </a:lnTo>
                  <a:lnTo>
                    <a:pt x="445347" y="125661"/>
                  </a:lnTo>
                  <a:lnTo>
                    <a:pt x="514339" y="128381"/>
                  </a:lnTo>
                  <a:lnTo>
                    <a:pt x="585256" y="130397"/>
                  </a:lnTo>
                  <a:lnTo>
                    <a:pt x="657443" y="131649"/>
                  </a:lnTo>
                  <a:lnTo>
                    <a:pt x="730250" y="132079"/>
                  </a:lnTo>
                  <a:lnTo>
                    <a:pt x="803293" y="131649"/>
                  </a:lnTo>
                  <a:lnTo>
                    <a:pt x="875687" y="130397"/>
                  </a:lnTo>
                  <a:lnTo>
                    <a:pt x="946779" y="128381"/>
                  </a:lnTo>
                  <a:lnTo>
                    <a:pt x="1015922" y="125661"/>
                  </a:lnTo>
                  <a:lnTo>
                    <a:pt x="1082463" y="122296"/>
                  </a:lnTo>
                  <a:lnTo>
                    <a:pt x="1145753" y="118343"/>
                  </a:lnTo>
                  <a:lnTo>
                    <a:pt x="1205141" y="113862"/>
                  </a:lnTo>
                  <a:lnTo>
                    <a:pt x="1259978" y="108912"/>
                  </a:lnTo>
                  <a:lnTo>
                    <a:pt x="1309613" y="103550"/>
                  </a:lnTo>
                  <a:lnTo>
                    <a:pt x="1353396" y="97837"/>
                  </a:lnTo>
                  <a:lnTo>
                    <a:pt x="1420804" y="85587"/>
                  </a:lnTo>
                  <a:lnTo>
                    <a:pt x="1457001" y="72634"/>
                  </a:lnTo>
                  <a:lnTo>
                    <a:pt x="1461770" y="66039"/>
                  </a:lnTo>
                </a:path>
                <a:path w="1461770" h="419100">
                  <a:moveTo>
                    <a:pt x="0" y="0"/>
                  </a:moveTo>
                  <a:lnTo>
                    <a:pt x="0" y="0"/>
                  </a:lnTo>
                </a:path>
                <a:path w="1461770" h="419100">
                  <a:moveTo>
                    <a:pt x="1461770" y="419100"/>
                  </a:moveTo>
                  <a:lnTo>
                    <a:pt x="146177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2" name="object 142"/>
          <p:cNvSpPr txBox="1"/>
          <p:nvPr/>
        </p:nvSpPr>
        <p:spPr>
          <a:xfrm>
            <a:off x="6233159" y="2165350"/>
            <a:ext cx="2620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</a:tabLst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	</a:t>
            </a:r>
            <a:r>
              <a:rPr dirty="0" u="heavy" sz="2400" spc="-300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400" spc="-355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id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rograf</a:t>
            </a:r>
            <a:r>
              <a:rPr dirty="0" u="sng" sz="2400" spc="-5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3853179" y="3253740"/>
            <a:ext cx="1292860" cy="419100"/>
            <a:chOff x="3853179" y="3253740"/>
            <a:chExt cx="1292860" cy="419100"/>
          </a:xfrm>
        </p:grpSpPr>
        <p:sp>
          <p:nvSpPr>
            <p:cNvPr id="144" name="object 144"/>
            <p:cNvSpPr/>
            <p:nvPr/>
          </p:nvSpPr>
          <p:spPr>
            <a:xfrm>
              <a:off x="3853179" y="325374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645160" y="0"/>
                  </a:moveTo>
                  <a:lnTo>
                    <a:pt x="570865" y="571"/>
                  </a:lnTo>
                  <a:lnTo>
                    <a:pt x="497451" y="2224"/>
                  </a:lnTo>
                  <a:lnTo>
                    <a:pt x="425799" y="4869"/>
                  </a:lnTo>
                  <a:lnTo>
                    <a:pt x="356790" y="8416"/>
                  </a:lnTo>
                  <a:lnTo>
                    <a:pt x="291305" y="12775"/>
                  </a:lnTo>
                  <a:lnTo>
                    <a:pt x="230225" y="17855"/>
                  </a:lnTo>
                  <a:lnTo>
                    <a:pt x="174431" y="23566"/>
                  </a:lnTo>
                  <a:lnTo>
                    <a:pt x="124803" y="29818"/>
                  </a:lnTo>
                  <a:lnTo>
                    <a:pt x="82223" y="36521"/>
                  </a:lnTo>
                  <a:lnTo>
                    <a:pt x="21730" y="50920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47572" y="374936"/>
                  </a:lnTo>
                  <a:lnTo>
                    <a:pt x="124803" y="388985"/>
                  </a:lnTo>
                  <a:lnTo>
                    <a:pt x="174431" y="395335"/>
                  </a:lnTo>
                  <a:lnTo>
                    <a:pt x="230225" y="401119"/>
                  </a:lnTo>
                  <a:lnTo>
                    <a:pt x="291305" y="406252"/>
                  </a:lnTo>
                  <a:lnTo>
                    <a:pt x="356790" y="410646"/>
                  </a:lnTo>
                  <a:lnTo>
                    <a:pt x="425799" y="414214"/>
                  </a:lnTo>
                  <a:lnTo>
                    <a:pt x="497451" y="416870"/>
                  </a:lnTo>
                  <a:lnTo>
                    <a:pt x="570865" y="418528"/>
                  </a:lnTo>
                  <a:lnTo>
                    <a:pt x="645160" y="419100"/>
                  </a:lnTo>
                  <a:lnTo>
                    <a:pt x="719747" y="418528"/>
                  </a:lnTo>
                  <a:lnTo>
                    <a:pt x="793449" y="416870"/>
                  </a:lnTo>
                  <a:lnTo>
                    <a:pt x="865383" y="414214"/>
                  </a:lnTo>
                  <a:lnTo>
                    <a:pt x="934664" y="410646"/>
                  </a:lnTo>
                  <a:lnTo>
                    <a:pt x="1000407" y="406252"/>
                  </a:lnTo>
                  <a:lnTo>
                    <a:pt x="1061728" y="401119"/>
                  </a:lnTo>
                  <a:lnTo>
                    <a:pt x="1117742" y="395335"/>
                  </a:lnTo>
                  <a:lnTo>
                    <a:pt x="1167565" y="388985"/>
                  </a:lnTo>
                  <a:lnTo>
                    <a:pt x="1210312" y="382156"/>
                  </a:lnTo>
                  <a:lnTo>
                    <a:pt x="1271043" y="367410"/>
                  </a:lnTo>
                  <a:lnTo>
                    <a:pt x="1292860" y="351789"/>
                  </a:lnTo>
                  <a:lnTo>
                    <a:pt x="1292860" y="66039"/>
                  </a:lnTo>
                  <a:lnTo>
                    <a:pt x="1245100" y="43585"/>
                  </a:lnTo>
                  <a:lnTo>
                    <a:pt x="1167565" y="29818"/>
                  </a:lnTo>
                  <a:lnTo>
                    <a:pt x="1117742" y="23566"/>
                  </a:lnTo>
                  <a:lnTo>
                    <a:pt x="1061728" y="17855"/>
                  </a:lnTo>
                  <a:lnTo>
                    <a:pt x="1000407" y="12775"/>
                  </a:lnTo>
                  <a:lnTo>
                    <a:pt x="934664" y="8416"/>
                  </a:lnTo>
                  <a:lnTo>
                    <a:pt x="865383" y="4869"/>
                  </a:lnTo>
                  <a:lnTo>
                    <a:pt x="793449" y="2224"/>
                  </a:lnTo>
                  <a:lnTo>
                    <a:pt x="719747" y="571"/>
                  </a:lnTo>
                  <a:lnTo>
                    <a:pt x="6451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3853179" y="325374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0" y="66039"/>
                  </a:moveTo>
                  <a:lnTo>
                    <a:pt x="47572" y="43585"/>
                  </a:lnTo>
                  <a:lnTo>
                    <a:pt x="124803" y="29818"/>
                  </a:lnTo>
                  <a:lnTo>
                    <a:pt x="174431" y="23566"/>
                  </a:lnTo>
                  <a:lnTo>
                    <a:pt x="230225" y="17855"/>
                  </a:lnTo>
                  <a:lnTo>
                    <a:pt x="291305" y="12775"/>
                  </a:lnTo>
                  <a:lnTo>
                    <a:pt x="356790" y="8416"/>
                  </a:lnTo>
                  <a:lnTo>
                    <a:pt x="425799" y="4869"/>
                  </a:lnTo>
                  <a:lnTo>
                    <a:pt x="497451" y="2224"/>
                  </a:lnTo>
                  <a:lnTo>
                    <a:pt x="570865" y="571"/>
                  </a:lnTo>
                  <a:lnTo>
                    <a:pt x="645160" y="0"/>
                  </a:lnTo>
                  <a:lnTo>
                    <a:pt x="719747" y="571"/>
                  </a:lnTo>
                  <a:lnTo>
                    <a:pt x="793449" y="2224"/>
                  </a:lnTo>
                  <a:lnTo>
                    <a:pt x="865383" y="4869"/>
                  </a:lnTo>
                  <a:lnTo>
                    <a:pt x="934664" y="8416"/>
                  </a:lnTo>
                  <a:lnTo>
                    <a:pt x="1000407" y="12775"/>
                  </a:lnTo>
                  <a:lnTo>
                    <a:pt x="1061728" y="17855"/>
                  </a:lnTo>
                  <a:lnTo>
                    <a:pt x="1117742" y="23566"/>
                  </a:lnTo>
                  <a:lnTo>
                    <a:pt x="1167565" y="29818"/>
                  </a:lnTo>
                  <a:lnTo>
                    <a:pt x="1210312" y="36521"/>
                  </a:lnTo>
                  <a:lnTo>
                    <a:pt x="1271043" y="50920"/>
                  </a:lnTo>
                  <a:lnTo>
                    <a:pt x="1292860" y="66039"/>
                  </a:lnTo>
                  <a:lnTo>
                    <a:pt x="1292860" y="351789"/>
                  </a:lnTo>
                  <a:lnTo>
                    <a:pt x="1245100" y="374936"/>
                  </a:lnTo>
                  <a:lnTo>
                    <a:pt x="1167565" y="388985"/>
                  </a:lnTo>
                  <a:lnTo>
                    <a:pt x="1117742" y="395335"/>
                  </a:lnTo>
                  <a:lnTo>
                    <a:pt x="1061728" y="401119"/>
                  </a:lnTo>
                  <a:lnTo>
                    <a:pt x="1000407" y="406252"/>
                  </a:lnTo>
                  <a:lnTo>
                    <a:pt x="934664" y="410646"/>
                  </a:lnTo>
                  <a:lnTo>
                    <a:pt x="865383" y="414214"/>
                  </a:lnTo>
                  <a:lnTo>
                    <a:pt x="793449" y="416870"/>
                  </a:lnTo>
                  <a:lnTo>
                    <a:pt x="719747" y="418528"/>
                  </a:lnTo>
                  <a:lnTo>
                    <a:pt x="645160" y="419100"/>
                  </a:lnTo>
                  <a:lnTo>
                    <a:pt x="570865" y="418528"/>
                  </a:lnTo>
                  <a:lnTo>
                    <a:pt x="497451" y="416870"/>
                  </a:lnTo>
                  <a:lnTo>
                    <a:pt x="425799" y="414214"/>
                  </a:lnTo>
                  <a:lnTo>
                    <a:pt x="356790" y="410646"/>
                  </a:lnTo>
                  <a:lnTo>
                    <a:pt x="291305" y="406252"/>
                  </a:lnTo>
                  <a:lnTo>
                    <a:pt x="230225" y="401119"/>
                  </a:lnTo>
                  <a:lnTo>
                    <a:pt x="174431" y="395335"/>
                  </a:lnTo>
                  <a:lnTo>
                    <a:pt x="124803" y="388985"/>
                  </a:lnTo>
                  <a:lnTo>
                    <a:pt x="82223" y="382156"/>
                  </a:lnTo>
                  <a:lnTo>
                    <a:pt x="21730" y="367410"/>
                  </a:lnTo>
                  <a:lnTo>
                    <a:pt x="0" y="351789"/>
                  </a:lnTo>
                  <a:lnTo>
                    <a:pt x="0" y="66039"/>
                  </a:lnTo>
                  <a:close/>
                </a:path>
                <a:path w="1292860" h="419100">
                  <a:moveTo>
                    <a:pt x="0" y="0"/>
                  </a:moveTo>
                  <a:lnTo>
                    <a:pt x="0" y="0"/>
                  </a:lnTo>
                </a:path>
                <a:path w="1292860" h="419100">
                  <a:moveTo>
                    <a:pt x="1292860" y="419100"/>
                  </a:moveTo>
                  <a:lnTo>
                    <a:pt x="129286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3853179" y="3319780"/>
              <a:ext cx="1292860" cy="66040"/>
            </a:xfrm>
            <a:custGeom>
              <a:avLst/>
              <a:gdLst/>
              <a:ahLst/>
              <a:cxnLst/>
              <a:rect l="l" t="t" r="r" b="b"/>
              <a:pathLst>
                <a:path w="1292860" h="66039">
                  <a:moveTo>
                    <a:pt x="1292860" y="0"/>
                  </a:moveTo>
                  <a:lnTo>
                    <a:pt x="0" y="0"/>
                  </a:lnTo>
                  <a:lnTo>
                    <a:pt x="5579" y="7604"/>
                  </a:lnTo>
                  <a:lnTo>
                    <a:pt x="47572" y="22454"/>
                  </a:lnTo>
                  <a:lnTo>
                    <a:pt x="124803" y="36221"/>
                  </a:lnTo>
                  <a:lnTo>
                    <a:pt x="174431" y="42473"/>
                  </a:lnTo>
                  <a:lnTo>
                    <a:pt x="230225" y="48184"/>
                  </a:lnTo>
                  <a:lnTo>
                    <a:pt x="291305" y="53264"/>
                  </a:lnTo>
                  <a:lnTo>
                    <a:pt x="356790" y="57623"/>
                  </a:lnTo>
                  <a:lnTo>
                    <a:pt x="425799" y="61170"/>
                  </a:lnTo>
                  <a:lnTo>
                    <a:pt x="497451" y="63815"/>
                  </a:lnTo>
                  <a:lnTo>
                    <a:pt x="570865" y="65468"/>
                  </a:lnTo>
                  <a:lnTo>
                    <a:pt x="645160" y="66040"/>
                  </a:lnTo>
                  <a:lnTo>
                    <a:pt x="719747" y="65468"/>
                  </a:lnTo>
                  <a:lnTo>
                    <a:pt x="793449" y="63815"/>
                  </a:lnTo>
                  <a:lnTo>
                    <a:pt x="865383" y="61170"/>
                  </a:lnTo>
                  <a:lnTo>
                    <a:pt x="934664" y="57623"/>
                  </a:lnTo>
                  <a:lnTo>
                    <a:pt x="1000407" y="53264"/>
                  </a:lnTo>
                  <a:lnTo>
                    <a:pt x="1061728" y="48184"/>
                  </a:lnTo>
                  <a:lnTo>
                    <a:pt x="1117742" y="42473"/>
                  </a:lnTo>
                  <a:lnTo>
                    <a:pt x="1167565" y="36221"/>
                  </a:lnTo>
                  <a:lnTo>
                    <a:pt x="1210312" y="29518"/>
                  </a:lnTo>
                  <a:lnTo>
                    <a:pt x="1271043" y="15119"/>
                  </a:lnTo>
                  <a:lnTo>
                    <a:pt x="129286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3853179" y="3253740"/>
              <a:ext cx="1292860" cy="419100"/>
            </a:xfrm>
            <a:custGeom>
              <a:avLst/>
              <a:gdLst/>
              <a:ahLst/>
              <a:cxnLst/>
              <a:rect l="l" t="t" r="r" b="b"/>
              <a:pathLst>
                <a:path w="1292860" h="419100">
                  <a:moveTo>
                    <a:pt x="0" y="66039"/>
                  </a:moveTo>
                  <a:lnTo>
                    <a:pt x="47572" y="88494"/>
                  </a:lnTo>
                  <a:lnTo>
                    <a:pt x="124803" y="102261"/>
                  </a:lnTo>
                  <a:lnTo>
                    <a:pt x="174431" y="108513"/>
                  </a:lnTo>
                  <a:lnTo>
                    <a:pt x="230225" y="114224"/>
                  </a:lnTo>
                  <a:lnTo>
                    <a:pt x="291305" y="119304"/>
                  </a:lnTo>
                  <a:lnTo>
                    <a:pt x="356790" y="123663"/>
                  </a:lnTo>
                  <a:lnTo>
                    <a:pt x="425799" y="127210"/>
                  </a:lnTo>
                  <a:lnTo>
                    <a:pt x="497451" y="129855"/>
                  </a:lnTo>
                  <a:lnTo>
                    <a:pt x="570865" y="131508"/>
                  </a:lnTo>
                  <a:lnTo>
                    <a:pt x="645160" y="132080"/>
                  </a:lnTo>
                  <a:lnTo>
                    <a:pt x="719747" y="131508"/>
                  </a:lnTo>
                  <a:lnTo>
                    <a:pt x="793449" y="129855"/>
                  </a:lnTo>
                  <a:lnTo>
                    <a:pt x="865383" y="127210"/>
                  </a:lnTo>
                  <a:lnTo>
                    <a:pt x="934664" y="123663"/>
                  </a:lnTo>
                  <a:lnTo>
                    <a:pt x="1000407" y="119304"/>
                  </a:lnTo>
                  <a:lnTo>
                    <a:pt x="1061728" y="114224"/>
                  </a:lnTo>
                  <a:lnTo>
                    <a:pt x="1117742" y="108513"/>
                  </a:lnTo>
                  <a:lnTo>
                    <a:pt x="1167565" y="102261"/>
                  </a:lnTo>
                  <a:lnTo>
                    <a:pt x="1210312" y="95558"/>
                  </a:lnTo>
                  <a:lnTo>
                    <a:pt x="1271043" y="81159"/>
                  </a:lnTo>
                  <a:lnTo>
                    <a:pt x="1287258" y="73644"/>
                  </a:lnTo>
                  <a:lnTo>
                    <a:pt x="1292860" y="66039"/>
                  </a:lnTo>
                </a:path>
                <a:path w="1292860" h="419100">
                  <a:moveTo>
                    <a:pt x="0" y="0"/>
                  </a:moveTo>
                  <a:lnTo>
                    <a:pt x="0" y="0"/>
                  </a:lnTo>
                </a:path>
                <a:path w="1292860" h="419100">
                  <a:moveTo>
                    <a:pt x="1292860" y="419100"/>
                  </a:moveTo>
                  <a:lnTo>
                    <a:pt x="129286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8" name="object 148"/>
          <p:cNvGrpSpPr/>
          <p:nvPr/>
        </p:nvGrpSpPr>
        <p:grpSpPr>
          <a:xfrm>
            <a:off x="5369559" y="3282950"/>
            <a:ext cx="842010" cy="359410"/>
            <a:chOff x="5369559" y="3282950"/>
            <a:chExt cx="842010" cy="359410"/>
          </a:xfrm>
        </p:grpSpPr>
        <p:sp>
          <p:nvSpPr>
            <p:cNvPr id="149" name="object 149"/>
            <p:cNvSpPr/>
            <p:nvPr/>
          </p:nvSpPr>
          <p:spPr>
            <a:xfrm>
              <a:off x="5369559" y="3282950"/>
              <a:ext cx="842010" cy="359410"/>
            </a:xfrm>
            <a:custGeom>
              <a:avLst/>
              <a:gdLst/>
              <a:ahLst/>
              <a:cxnLst/>
              <a:rect l="l" t="t" r="r" b="b"/>
              <a:pathLst>
                <a:path w="842010" h="359410">
                  <a:moveTo>
                    <a:pt x="420369" y="0"/>
                  </a:moveTo>
                  <a:lnTo>
                    <a:pt x="350429" y="996"/>
                  </a:lnTo>
                  <a:lnTo>
                    <a:pt x="282297" y="3832"/>
                  </a:lnTo>
                  <a:lnTo>
                    <a:pt x="217687" y="8278"/>
                  </a:lnTo>
                  <a:lnTo>
                    <a:pt x="158314" y="14104"/>
                  </a:lnTo>
                  <a:lnTo>
                    <a:pt x="105892" y="21079"/>
                  </a:lnTo>
                  <a:lnTo>
                    <a:pt x="62135" y="28974"/>
                  </a:lnTo>
                  <a:lnTo>
                    <a:pt x="7475" y="46604"/>
                  </a:lnTo>
                  <a:lnTo>
                    <a:pt x="0" y="55879"/>
                  </a:lnTo>
                  <a:lnTo>
                    <a:pt x="0" y="302260"/>
                  </a:lnTo>
                  <a:lnTo>
                    <a:pt x="62135" y="329494"/>
                  </a:lnTo>
                  <a:lnTo>
                    <a:pt x="105892" y="337590"/>
                  </a:lnTo>
                  <a:lnTo>
                    <a:pt x="158314" y="344776"/>
                  </a:lnTo>
                  <a:lnTo>
                    <a:pt x="217687" y="350802"/>
                  </a:lnTo>
                  <a:lnTo>
                    <a:pt x="282297" y="355417"/>
                  </a:lnTo>
                  <a:lnTo>
                    <a:pt x="350429" y="358369"/>
                  </a:lnTo>
                  <a:lnTo>
                    <a:pt x="420369" y="359410"/>
                  </a:lnTo>
                  <a:lnTo>
                    <a:pt x="490354" y="358369"/>
                  </a:lnTo>
                  <a:lnTo>
                    <a:pt x="558603" y="355417"/>
                  </a:lnTo>
                  <a:lnTo>
                    <a:pt x="623381" y="350802"/>
                  </a:lnTo>
                  <a:lnTo>
                    <a:pt x="682955" y="344776"/>
                  </a:lnTo>
                  <a:lnTo>
                    <a:pt x="735587" y="337590"/>
                  </a:lnTo>
                  <a:lnTo>
                    <a:pt x="779544" y="329494"/>
                  </a:lnTo>
                  <a:lnTo>
                    <a:pt x="834491" y="311578"/>
                  </a:lnTo>
                  <a:lnTo>
                    <a:pt x="842010" y="302260"/>
                  </a:lnTo>
                  <a:lnTo>
                    <a:pt x="842010" y="55879"/>
                  </a:lnTo>
                  <a:lnTo>
                    <a:pt x="779544" y="28974"/>
                  </a:lnTo>
                  <a:lnTo>
                    <a:pt x="735587" y="21079"/>
                  </a:lnTo>
                  <a:lnTo>
                    <a:pt x="682955" y="14104"/>
                  </a:lnTo>
                  <a:lnTo>
                    <a:pt x="623381" y="8278"/>
                  </a:lnTo>
                  <a:lnTo>
                    <a:pt x="558603" y="3832"/>
                  </a:lnTo>
                  <a:lnTo>
                    <a:pt x="490354" y="996"/>
                  </a:lnTo>
                  <a:lnTo>
                    <a:pt x="42036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5369559" y="3282950"/>
              <a:ext cx="842010" cy="359410"/>
            </a:xfrm>
            <a:custGeom>
              <a:avLst/>
              <a:gdLst/>
              <a:ahLst/>
              <a:cxnLst/>
              <a:rect l="l" t="t" r="r" b="b"/>
              <a:pathLst>
                <a:path w="842010" h="359410">
                  <a:moveTo>
                    <a:pt x="0" y="55879"/>
                  </a:moveTo>
                  <a:lnTo>
                    <a:pt x="62135" y="28974"/>
                  </a:lnTo>
                  <a:lnTo>
                    <a:pt x="105892" y="21079"/>
                  </a:lnTo>
                  <a:lnTo>
                    <a:pt x="158314" y="14104"/>
                  </a:lnTo>
                  <a:lnTo>
                    <a:pt x="217687" y="8278"/>
                  </a:lnTo>
                  <a:lnTo>
                    <a:pt x="282297" y="3832"/>
                  </a:lnTo>
                  <a:lnTo>
                    <a:pt x="350429" y="996"/>
                  </a:lnTo>
                  <a:lnTo>
                    <a:pt x="420369" y="0"/>
                  </a:lnTo>
                  <a:lnTo>
                    <a:pt x="490354" y="996"/>
                  </a:lnTo>
                  <a:lnTo>
                    <a:pt x="558603" y="3832"/>
                  </a:lnTo>
                  <a:lnTo>
                    <a:pt x="623381" y="8278"/>
                  </a:lnTo>
                  <a:lnTo>
                    <a:pt x="682955" y="14104"/>
                  </a:lnTo>
                  <a:lnTo>
                    <a:pt x="735587" y="21079"/>
                  </a:lnTo>
                  <a:lnTo>
                    <a:pt x="779544" y="28974"/>
                  </a:lnTo>
                  <a:lnTo>
                    <a:pt x="834491" y="46604"/>
                  </a:lnTo>
                  <a:lnTo>
                    <a:pt x="842010" y="55879"/>
                  </a:lnTo>
                  <a:lnTo>
                    <a:pt x="842010" y="302260"/>
                  </a:lnTo>
                  <a:lnTo>
                    <a:pt x="779544" y="329494"/>
                  </a:lnTo>
                  <a:lnTo>
                    <a:pt x="735587" y="337590"/>
                  </a:lnTo>
                  <a:lnTo>
                    <a:pt x="682955" y="344776"/>
                  </a:lnTo>
                  <a:lnTo>
                    <a:pt x="623381" y="350802"/>
                  </a:lnTo>
                  <a:lnTo>
                    <a:pt x="558603" y="355417"/>
                  </a:lnTo>
                  <a:lnTo>
                    <a:pt x="490354" y="358369"/>
                  </a:lnTo>
                  <a:lnTo>
                    <a:pt x="420369" y="359410"/>
                  </a:lnTo>
                  <a:lnTo>
                    <a:pt x="350429" y="358369"/>
                  </a:lnTo>
                  <a:lnTo>
                    <a:pt x="282297" y="355417"/>
                  </a:lnTo>
                  <a:lnTo>
                    <a:pt x="217687" y="350802"/>
                  </a:lnTo>
                  <a:lnTo>
                    <a:pt x="158314" y="344776"/>
                  </a:lnTo>
                  <a:lnTo>
                    <a:pt x="105892" y="337590"/>
                  </a:lnTo>
                  <a:lnTo>
                    <a:pt x="62135" y="329494"/>
                  </a:lnTo>
                  <a:lnTo>
                    <a:pt x="7475" y="311578"/>
                  </a:lnTo>
                  <a:lnTo>
                    <a:pt x="0" y="302260"/>
                  </a:lnTo>
                  <a:lnTo>
                    <a:pt x="0" y="55879"/>
                  </a:lnTo>
                  <a:close/>
                </a:path>
                <a:path w="842010" h="359410">
                  <a:moveTo>
                    <a:pt x="0" y="0"/>
                  </a:moveTo>
                  <a:lnTo>
                    <a:pt x="0" y="0"/>
                  </a:lnTo>
                </a:path>
                <a:path w="842010" h="359410">
                  <a:moveTo>
                    <a:pt x="842010" y="359410"/>
                  </a:moveTo>
                  <a:lnTo>
                    <a:pt x="842010" y="35941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5369559" y="3338830"/>
              <a:ext cx="842010" cy="57150"/>
            </a:xfrm>
            <a:custGeom>
              <a:avLst/>
              <a:gdLst/>
              <a:ahLst/>
              <a:cxnLst/>
              <a:rect l="l" t="t" r="r" b="b"/>
              <a:pathLst>
                <a:path w="842010" h="57150">
                  <a:moveTo>
                    <a:pt x="842010" y="0"/>
                  </a:moveTo>
                  <a:lnTo>
                    <a:pt x="0" y="0"/>
                  </a:lnTo>
                  <a:lnTo>
                    <a:pt x="7475" y="9653"/>
                  </a:lnTo>
                  <a:lnTo>
                    <a:pt x="62135" y="27798"/>
                  </a:lnTo>
                  <a:lnTo>
                    <a:pt x="105892" y="35852"/>
                  </a:lnTo>
                  <a:lnTo>
                    <a:pt x="158314" y="42934"/>
                  </a:lnTo>
                  <a:lnTo>
                    <a:pt x="217687" y="48824"/>
                  </a:lnTo>
                  <a:lnTo>
                    <a:pt x="282297" y="53303"/>
                  </a:lnTo>
                  <a:lnTo>
                    <a:pt x="350429" y="56151"/>
                  </a:lnTo>
                  <a:lnTo>
                    <a:pt x="420369" y="57150"/>
                  </a:lnTo>
                  <a:lnTo>
                    <a:pt x="490354" y="56151"/>
                  </a:lnTo>
                  <a:lnTo>
                    <a:pt x="558603" y="53303"/>
                  </a:lnTo>
                  <a:lnTo>
                    <a:pt x="623381" y="48824"/>
                  </a:lnTo>
                  <a:lnTo>
                    <a:pt x="682955" y="42934"/>
                  </a:lnTo>
                  <a:lnTo>
                    <a:pt x="735587" y="35852"/>
                  </a:lnTo>
                  <a:lnTo>
                    <a:pt x="779544" y="27798"/>
                  </a:lnTo>
                  <a:lnTo>
                    <a:pt x="834491" y="9653"/>
                  </a:lnTo>
                  <a:lnTo>
                    <a:pt x="84201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369559" y="3282950"/>
              <a:ext cx="842010" cy="359410"/>
            </a:xfrm>
            <a:custGeom>
              <a:avLst/>
              <a:gdLst/>
              <a:ahLst/>
              <a:cxnLst/>
              <a:rect l="l" t="t" r="r" b="b"/>
              <a:pathLst>
                <a:path w="842010" h="359410">
                  <a:moveTo>
                    <a:pt x="0" y="55879"/>
                  </a:moveTo>
                  <a:lnTo>
                    <a:pt x="62135" y="83678"/>
                  </a:lnTo>
                  <a:lnTo>
                    <a:pt x="105892" y="91732"/>
                  </a:lnTo>
                  <a:lnTo>
                    <a:pt x="158314" y="98814"/>
                  </a:lnTo>
                  <a:lnTo>
                    <a:pt x="217687" y="104704"/>
                  </a:lnTo>
                  <a:lnTo>
                    <a:pt x="282297" y="109183"/>
                  </a:lnTo>
                  <a:lnTo>
                    <a:pt x="350429" y="112031"/>
                  </a:lnTo>
                  <a:lnTo>
                    <a:pt x="420369" y="113029"/>
                  </a:lnTo>
                  <a:lnTo>
                    <a:pt x="490354" y="112031"/>
                  </a:lnTo>
                  <a:lnTo>
                    <a:pt x="558603" y="109183"/>
                  </a:lnTo>
                  <a:lnTo>
                    <a:pt x="623381" y="104704"/>
                  </a:lnTo>
                  <a:lnTo>
                    <a:pt x="682955" y="98814"/>
                  </a:lnTo>
                  <a:lnTo>
                    <a:pt x="735587" y="91732"/>
                  </a:lnTo>
                  <a:lnTo>
                    <a:pt x="779544" y="83678"/>
                  </a:lnTo>
                  <a:lnTo>
                    <a:pt x="834491" y="65533"/>
                  </a:lnTo>
                  <a:lnTo>
                    <a:pt x="842010" y="55879"/>
                  </a:lnTo>
                </a:path>
                <a:path w="842010" h="359410">
                  <a:moveTo>
                    <a:pt x="0" y="0"/>
                  </a:moveTo>
                  <a:lnTo>
                    <a:pt x="0" y="0"/>
                  </a:lnTo>
                </a:path>
                <a:path w="842010" h="359410">
                  <a:moveTo>
                    <a:pt x="842010" y="359410"/>
                  </a:moveTo>
                  <a:lnTo>
                    <a:pt x="842010" y="35941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/>
          <p:cNvSpPr txBox="1"/>
          <p:nvPr/>
        </p:nvSpPr>
        <p:spPr>
          <a:xfrm>
            <a:off x="2951479" y="1577340"/>
            <a:ext cx="3155950" cy="211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5545" algn="l"/>
              </a:tabLst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	</a:t>
            </a:r>
            <a:r>
              <a:rPr dirty="0" u="heavy" sz="2400" spc="-300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400" spc="-405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idrografi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 marR="108585" indent="802640">
              <a:lnSpc>
                <a:spcPts val="4930"/>
              </a:lnSpc>
              <a:spcBef>
                <a:spcPts val="204"/>
              </a:spcBef>
              <a:tabLst>
                <a:tab pos="1185545" algn="l"/>
                <a:tab pos="2430145" algn="l"/>
              </a:tabLst>
            </a:pPr>
            <a:r>
              <a:rPr dirty="0" sz="2400" spc="-13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400" spc="-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ção	</a:t>
            </a:r>
            <a:r>
              <a:rPr dirty="0" baseline="1157" sz="3600" spc="-7">
                <a:solidFill>
                  <a:srgbClr val="FFFFFF"/>
                </a:solidFill>
                <a:latin typeface="Times New Roman"/>
                <a:cs typeface="Times New Roman"/>
              </a:rPr>
              <a:t>Rua</a:t>
            </a:r>
            <a:r>
              <a:rPr dirty="0" baseline="1157" sz="3600">
                <a:solidFill>
                  <a:srgbClr val="FFFFFF"/>
                </a:solidFill>
                <a:latin typeface="Times New Roman"/>
                <a:cs typeface="Times New Roman"/>
              </a:rPr>
              <a:t>s 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	</a:t>
            </a:r>
            <a:r>
              <a:rPr dirty="0" u="heavy" sz="2400" spc="-300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400" spc="-325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id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rograf</a:t>
            </a:r>
            <a:r>
              <a:rPr dirty="0" u="sng" sz="2400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920115">
              <a:lnSpc>
                <a:spcPct val="100000"/>
              </a:lnSpc>
              <a:spcBef>
                <a:spcPts val="625"/>
              </a:spcBef>
              <a:tabLst>
                <a:tab pos="2533015" algn="l"/>
              </a:tabLst>
            </a:pPr>
            <a:r>
              <a:rPr dirty="0" sz="2400" spc="-14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400" spc="-1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geta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ç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ão	</a:t>
            </a:r>
            <a:r>
              <a:rPr dirty="0" baseline="1157" sz="3600" spc="-7">
                <a:solidFill>
                  <a:srgbClr val="FFFFFF"/>
                </a:solidFill>
                <a:latin typeface="Times New Roman"/>
                <a:cs typeface="Times New Roman"/>
              </a:rPr>
              <a:t>Ru</a:t>
            </a:r>
            <a:r>
              <a:rPr dirty="0" baseline="1157" sz="36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endParaRPr baseline="1157" sz="3600">
              <a:latin typeface="Times New Roman"/>
              <a:cs typeface="Times New Roman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6323329" y="3253740"/>
            <a:ext cx="1068070" cy="419100"/>
            <a:chOff x="6323329" y="3253740"/>
            <a:chExt cx="1068070" cy="419100"/>
          </a:xfrm>
        </p:grpSpPr>
        <p:sp>
          <p:nvSpPr>
            <p:cNvPr id="155" name="object 155"/>
            <p:cNvSpPr/>
            <p:nvPr/>
          </p:nvSpPr>
          <p:spPr>
            <a:xfrm>
              <a:off x="6323329" y="325374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534670" y="0"/>
                  </a:moveTo>
                  <a:lnTo>
                    <a:pt x="461818" y="793"/>
                  </a:lnTo>
                  <a:lnTo>
                    <a:pt x="390225" y="3076"/>
                  </a:lnTo>
                  <a:lnTo>
                    <a:pt x="321089" y="6698"/>
                  </a:lnTo>
                  <a:lnTo>
                    <a:pt x="255605" y="11511"/>
                  </a:lnTo>
                  <a:lnTo>
                    <a:pt x="194971" y="17365"/>
                  </a:lnTo>
                  <a:lnTo>
                    <a:pt x="140382" y="24113"/>
                  </a:lnTo>
                  <a:lnTo>
                    <a:pt x="93035" y="31605"/>
                  </a:lnTo>
                  <a:lnTo>
                    <a:pt x="54127" y="39693"/>
                  </a:lnTo>
                  <a:lnTo>
                    <a:pt x="6412" y="57059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54127" y="378918"/>
                  </a:lnTo>
                  <a:lnTo>
                    <a:pt x="93035" y="387166"/>
                  </a:lnTo>
                  <a:lnTo>
                    <a:pt x="140382" y="394780"/>
                  </a:lnTo>
                  <a:lnTo>
                    <a:pt x="194971" y="401614"/>
                  </a:lnTo>
                  <a:lnTo>
                    <a:pt x="255605" y="407527"/>
                  </a:lnTo>
                  <a:lnTo>
                    <a:pt x="321089" y="412375"/>
                  </a:lnTo>
                  <a:lnTo>
                    <a:pt x="390225" y="416016"/>
                  </a:lnTo>
                  <a:lnTo>
                    <a:pt x="461818" y="418305"/>
                  </a:lnTo>
                  <a:lnTo>
                    <a:pt x="534670" y="419100"/>
                  </a:lnTo>
                  <a:lnTo>
                    <a:pt x="607205" y="418305"/>
                  </a:lnTo>
                  <a:lnTo>
                    <a:pt x="678539" y="416016"/>
                  </a:lnTo>
                  <a:lnTo>
                    <a:pt x="747468" y="412375"/>
                  </a:lnTo>
                  <a:lnTo>
                    <a:pt x="812791" y="407527"/>
                  </a:lnTo>
                  <a:lnTo>
                    <a:pt x="873304" y="401614"/>
                  </a:lnTo>
                  <a:lnTo>
                    <a:pt x="927807" y="394780"/>
                  </a:lnTo>
                  <a:lnTo>
                    <a:pt x="975095" y="387166"/>
                  </a:lnTo>
                  <a:lnTo>
                    <a:pt x="1013968" y="378918"/>
                  </a:lnTo>
                  <a:lnTo>
                    <a:pt x="1061657" y="361086"/>
                  </a:lnTo>
                  <a:lnTo>
                    <a:pt x="1068070" y="351789"/>
                  </a:lnTo>
                  <a:lnTo>
                    <a:pt x="1068070" y="66039"/>
                  </a:lnTo>
                  <a:lnTo>
                    <a:pt x="1013968" y="39693"/>
                  </a:lnTo>
                  <a:lnTo>
                    <a:pt x="975095" y="31605"/>
                  </a:lnTo>
                  <a:lnTo>
                    <a:pt x="927807" y="24113"/>
                  </a:lnTo>
                  <a:lnTo>
                    <a:pt x="873304" y="17365"/>
                  </a:lnTo>
                  <a:lnTo>
                    <a:pt x="812791" y="11511"/>
                  </a:lnTo>
                  <a:lnTo>
                    <a:pt x="747468" y="6698"/>
                  </a:lnTo>
                  <a:lnTo>
                    <a:pt x="678539" y="3076"/>
                  </a:lnTo>
                  <a:lnTo>
                    <a:pt x="607205" y="793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6323329" y="325374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0" y="66039"/>
                  </a:moveTo>
                  <a:lnTo>
                    <a:pt x="54127" y="39693"/>
                  </a:lnTo>
                  <a:lnTo>
                    <a:pt x="93035" y="31605"/>
                  </a:lnTo>
                  <a:lnTo>
                    <a:pt x="140382" y="24113"/>
                  </a:lnTo>
                  <a:lnTo>
                    <a:pt x="194971" y="17365"/>
                  </a:lnTo>
                  <a:lnTo>
                    <a:pt x="255605" y="11511"/>
                  </a:lnTo>
                  <a:lnTo>
                    <a:pt x="321089" y="6698"/>
                  </a:lnTo>
                  <a:lnTo>
                    <a:pt x="390225" y="3076"/>
                  </a:lnTo>
                  <a:lnTo>
                    <a:pt x="461818" y="793"/>
                  </a:lnTo>
                  <a:lnTo>
                    <a:pt x="534670" y="0"/>
                  </a:lnTo>
                  <a:lnTo>
                    <a:pt x="607205" y="793"/>
                  </a:lnTo>
                  <a:lnTo>
                    <a:pt x="678539" y="3076"/>
                  </a:lnTo>
                  <a:lnTo>
                    <a:pt x="747468" y="6698"/>
                  </a:lnTo>
                  <a:lnTo>
                    <a:pt x="812791" y="11511"/>
                  </a:lnTo>
                  <a:lnTo>
                    <a:pt x="873304" y="17365"/>
                  </a:lnTo>
                  <a:lnTo>
                    <a:pt x="927807" y="24113"/>
                  </a:lnTo>
                  <a:lnTo>
                    <a:pt x="975095" y="31605"/>
                  </a:lnTo>
                  <a:lnTo>
                    <a:pt x="1013968" y="39693"/>
                  </a:lnTo>
                  <a:lnTo>
                    <a:pt x="1061657" y="57059"/>
                  </a:lnTo>
                  <a:lnTo>
                    <a:pt x="1068070" y="66039"/>
                  </a:lnTo>
                  <a:lnTo>
                    <a:pt x="1068070" y="351789"/>
                  </a:lnTo>
                  <a:lnTo>
                    <a:pt x="1013968" y="378918"/>
                  </a:lnTo>
                  <a:lnTo>
                    <a:pt x="975095" y="387166"/>
                  </a:lnTo>
                  <a:lnTo>
                    <a:pt x="927807" y="394780"/>
                  </a:lnTo>
                  <a:lnTo>
                    <a:pt x="873304" y="401614"/>
                  </a:lnTo>
                  <a:lnTo>
                    <a:pt x="812791" y="407527"/>
                  </a:lnTo>
                  <a:lnTo>
                    <a:pt x="747468" y="412375"/>
                  </a:lnTo>
                  <a:lnTo>
                    <a:pt x="678539" y="416016"/>
                  </a:lnTo>
                  <a:lnTo>
                    <a:pt x="607205" y="418305"/>
                  </a:lnTo>
                  <a:lnTo>
                    <a:pt x="534670" y="419100"/>
                  </a:lnTo>
                  <a:lnTo>
                    <a:pt x="461818" y="418305"/>
                  </a:lnTo>
                  <a:lnTo>
                    <a:pt x="390225" y="416016"/>
                  </a:lnTo>
                  <a:lnTo>
                    <a:pt x="321089" y="412375"/>
                  </a:lnTo>
                  <a:lnTo>
                    <a:pt x="255605" y="407527"/>
                  </a:lnTo>
                  <a:lnTo>
                    <a:pt x="194971" y="401614"/>
                  </a:lnTo>
                  <a:lnTo>
                    <a:pt x="140382" y="394780"/>
                  </a:lnTo>
                  <a:lnTo>
                    <a:pt x="93035" y="387166"/>
                  </a:lnTo>
                  <a:lnTo>
                    <a:pt x="54127" y="378918"/>
                  </a:lnTo>
                  <a:lnTo>
                    <a:pt x="6412" y="361086"/>
                  </a:lnTo>
                  <a:lnTo>
                    <a:pt x="0" y="351789"/>
                  </a:lnTo>
                  <a:lnTo>
                    <a:pt x="0" y="66039"/>
                  </a:lnTo>
                  <a:close/>
                </a:path>
                <a:path w="1068070" h="419100">
                  <a:moveTo>
                    <a:pt x="0" y="0"/>
                  </a:moveTo>
                  <a:lnTo>
                    <a:pt x="0" y="0"/>
                  </a:lnTo>
                </a:path>
                <a:path w="1068070" h="419100">
                  <a:moveTo>
                    <a:pt x="1068070" y="419100"/>
                  </a:moveTo>
                  <a:lnTo>
                    <a:pt x="106807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6323329" y="3319780"/>
              <a:ext cx="1068070" cy="66040"/>
            </a:xfrm>
            <a:custGeom>
              <a:avLst/>
              <a:gdLst/>
              <a:ahLst/>
              <a:cxnLst/>
              <a:rect l="l" t="t" r="r" b="b"/>
              <a:pathLst>
                <a:path w="1068070" h="66039">
                  <a:moveTo>
                    <a:pt x="1068070" y="0"/>
                  </a:moveTo>
                  <a:lnTo>
                    <a:pt x="0" y="0"/>
                  </a:lnTo>
                  <a:lnTo>
                    <a:pt x="6412" y="8980"/>
                  </a:lnTo>
                  <a:lnTo>
                    <a:pt x="54127" y="26346"/>
                  </a:lnTo>
                  <a:lnTo>
                    <a:pt x="93035" y="34434"/>
                  </a:lnTo>
                  <a:lnTo>
                    <a:pt x="140382" y="41926"/>
                  </a:lnTo>
                  <a:lnTo>
                    <a:pt x="194971" y="48674"/>
                  </a:lnTo>
                  <a:lnTo>
                    <a:pt x="255605" y="54528"/>
                  </a:lnTo>
                  <a:lnTo>
                    <a:pt x="321089" y="59341"/>
                  </a:lnTo>
                  <a:lnTo>
                    <a:pt x="390225" y="62963"/>
                  </a:lnTo>
                  <a:lnTo>
                    <a:pt x="461818" y="65246"/>
                  </a:lnTo>
                  <a:lnTo>
                    <a:pt x="534670" y="66040"/>
                  </a:lnTo>
                  <a:lnTo>
                    <a:pt x="607205" y="65246"/>
                  </a:lnTo>
                  <a:lnTo>
                    <a:pt x="678539" y="62963"/>
                  </a:lnTo>
                  <a:lnTo>
                    <a:pt x="747468" y="59341"/>
                  </a:lnTo>
                  <a:lnTo>
                    <a:pt x="812791" y="54528"/>
                  </a:lnTo>
                  <a:lnTo>
                    <a:pt x="873304" y="48674"/>
                  </a:lnTo>
                  <a:lnTo>
                    <a:pt x="927807" y="41926"/>
                  </a:lnTo>
                  <a:lnTo>
                    <a:pt x="975095" y="34434"/>
                  </a:lnTo>
                  <a:lnTo>
                    <a:pt x="1013968" y="26346"/>
                  </a:lnTo>
                  <a:lnTo>
                    <a:pt x="1061657" y="8980"/>
                  </a:lnTo>
                  <a:lnTo>
                    <a:pt x="106807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6323329" y="3253740"/>
              <a:ext cx="1068070" cy="419100"/>
            </a:xfrm>
            <a:custGeom>
              <a:avLst/>
              <a:gdLst/>
              <a:ahLst/>
              <a:cxnLst/>
              <a:rect l="l" t="t" r="r" b="b"/>
              <a:pathLst>
                <a:path w="1068070" h="419100">
                  <a:moveTo>
                    <a:pt x="0" y="66039"/>
                  </a:moveTo>
                  <a:lnTo>
                    <a:pt x="54127" y="92386"/>
                  </a:lnTo>
                  <a:lnTo>
                    <a:pt x="93035" y="100474"/>
                  </a:lnTo>
                  <a:lnTo>
                    <a:pt x="140382" y="107966"/>
                  </a:lnTo>
                  <a:lnTo>
                    <a:pt x="194971" y="114714"/>
                  </a:lnTo>
                  <a:lnTo>
                    <a:pt x="255605" y="120568"/>
                  </a:lnTo>
                  <a:lnTo>
                    <a:pt x="321089" y="125381"/>
                  </a:lnTo>
                  <a:lnTo>
                    <a:pt x="390225" y="129003"/>
                  </a:lnTo>
                  <a:lnTo>
                    <a:pt x="461818" y="131286"/>
                  </a:lnTo>
                  <a:lnTo>
                    <a:pt x="534670" y="132080"/>
                  </a:lnTo>
                  <a:lnTo>
                    <a:pt x="607205" y="131286"/>
                  </a:lnTo>
                  <a:lnTo>
                    <a:pt x="678539" y="129003"/>
                  </a:lnTo>
                  <a:lnTo>
                    <a:pt x="747468" y="125381"/>
                  </a:lnTo>
                  <a:lnTo>
                    <a:pt x="812791" y="120568"/>
                  </a:lnTo>
                  <a:lnTo>
                    <a:pt x="873304" y="114714"/>
                  </a:lnTo>
                  <a:lnTo>
                    <a:pt x="927807" y="107966"/>
                  </a:lnTo>
                  <a:lnTo>
                    <a:pt x="975095" y="100474"/>
                  </a:lnTo>
                  <a:lnTo>
                    <a:pt x="1013968" y="92386"/>
                  </a:lnTo>
                  <a:lnTo>
                    <a:pt x="1061657" y="75020"/>
                  </a:lnTo>
                  <a:lnTo>
                    <a:pt x="1068070" y="66039"/>
                  </a:lnTo>
                </a:path>
                <a:path w="1068070" h="419100">
                  <a:moveTo>
                    <a:pt x="0" y="0"/>
                  </a:moveTo>
                  <a:lnTo>
                    <a:pt x="0" y="0"/>
                  </a:lnTo>
                </a:path>
                <a:path w="1068070" h="419100">
                  <a:moveTo>
                    <a:pt x="1068070" y="419100"/>
                  </a:moveTo>
                  <a:lnTo>
                    <a:pt x="106807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9" name="object 159"/>
          <p:cNvGrpSpPr/>
          <p:nvPr/>
        </p:nvGrpSpPr>
        <p:grpSpPr>
          <a:xfrm>
            <a:off x="7504430" y="3253740"/>
            <a:ext cx="1460500" cy="419100"/>
            <a:chOff x="7504430" y="3253740"/>
            <a:chExt cx="1460500" cy="419100"/>
          </a:xfrm>
        </p:grpSpPr>
        <p:sp>
          <p:nvSpPr>
            <p:cNvPr id="160" name="object 160"/>
            <p:cNvSpPr/>
            <p:nvPr/>
          </p:nvSpPr>
          <p:spPr>
            <a:xfrm>
              <a:off x="7504430" y="325374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728979" y="0"/>
                  </a:moveTo>
                  <a:lnTo>
                    <a:pt x="656189" y="430"/>
                  </a:lnTo>
                  <a:lnTo>
                    <a:pt x="584047" y="1682"/>
                  </a:lnTo>
                  <a:lnTo>
                    <a:pt x="513201" y="3698"/>
                  </a:lnTo>
                  <a:lnTo>
                    <a:pt x="444299" y="6418"/>
                  </a:lnTo>
                  <a:lnTo>
                    <a:pt x="377989" y="9783"/>
                  </a:lnTo>
                  <a:lnTo>
                    <a:pt x="314919" y="13736"/>
                  </a:lnTo>
                  <a:lnTo>
                    <a:pt x="255736" y="18217"/>
                  </a:lnTo>
                  <a:lnTo>
                    <a:pt x="201090" y="23167"/>
                  </a:lnTo>
                  <a:lnTo>
                    <a:pt x="151627" y="28529"/>
                  </a:lnTo>
                  <a:lnTo>
                    <a:pt x="107997" y="34242"/>
                  </a:lnTo>
                  <a:lnTo>
                    <a:pt x="40822" y="46492"/>
                  </a:lnTo>
                  <a:lnTo>
                    <a:pt x="4751" y="59445"/>
                  </a:lnTo>
                  <a:lnTo>
                    <a:pt x="0" y="66039"/>
                  </a:lnTo>
                  <a:lnTo>
                    <a:pt x="0" y="351789"/>
                  </a:lnTo>
                  <a:lnTo>
                    <a:pt x="40822" y="371957"/>
                  </a:lnTo>
                  <a:lnTo>
                    <a:pt x="107997" y="384480"/>
                  </a:lnTo>
                  <a:lnTo>
                    <a:pt x="151627" y="390296"/>
                  </a:lnTo>
                  <a:lnTo>
                    <a:pt x="201090" y="395739"/>
                  </a:lnTo>
                  <a:lnTo>
                    <a:pt x="255736" y="400753"/>
                  </a:lnTo>
                  <a:lnTo>
                    <a:pt x="314919" y="405282"/>
                  </a:lnTo>
                  <a:lnTo>
                    <a:pt x="377989" y="409269"/>
                  </a:lnTo>
                  <a:lnTo>
                    <a:pt x="444299" y="412657"/>
                  </a:lnTo>
                  <a:lnTo>
                    <a:pt x="513201" y="415391"/>
                  </a:lnTo>
                  <a:lnTo>
                    <a:pt x="584047" y="417414"/>
                  </a:lnTo>
                  <a:lnTo>
                    <a:pt x="656189" y="418669"/>
                  </a:lnTo>
                  <a:lnTo>
                    <a:pt x="728979" y="419100"/>
                  </a:lnTo>
                  <a:lnTo>
                    <a:pt x="802023" y="418669"/>
                  </a:lnTo>
                  <a:lnTo>
                    <a:pt x="874417" y="417414"/>
                  </a:lnTo>
                  <a:lnTo>
                    <a:pt x="945509" y="415391"/>
                  </a:lnTo>
                  <a:lnTo>
                    <a:pt x="1014652" y="412657"/>
                  </a:lnTo>
                  <a:lnTo>
                    <a:pt x="1081193" y="409269"/>
                  </a:lnTo>
                  <a:lnTo>
                    <a:pt x="1144483" y="405282"/>
                  </a:lnTo>
                  <a:lnTo>
                    <a:pt x="1203871" y="400753"/>
                  </a:lnTo>
                  <a:lnTo>
                    <a:pt x="1258708" y="395739"/>
                  </a:lnTo>
                  <a:lnTo>
                    <a:pt x="1308343" y="390296"/>
                  </a:lnTo>
                  <a:lnTo>
                    <a:pt x="1352126" y="384480"/>
                  </a:lnTo>
                  <a:lnTo>
                    <a:pt x="1419534" y="371957"/>
                  </a:lnTo>
                  <a:lnTo>
                    <a:pt x="1455731" y="358621"/>
                  </a:lnTo>
                  <a:lnTo>
                    <a:pt x="1460500" y="351789"/>
                  </a:lnTo>
                  <a:lnTo>
                    <a:pt x="1460500" y="66039"/>
                  </a:lnTo>
                  <a:lnTo>
                    <a:pt x="1419534" y="46492"/>
                  </a:lnTo>
                  <a:lnTo>
                    <a:pt x="1352126" y="34242"/>
                  </a:lnTo>
                  <a:lnTo>
                    <a:pt x="1308343" y="28529"/>
                  </a:lnTo>
                  <a:lnTo>
                    <a:pt x="1258708" y="23167"/>
                  </a:lnTo>
                  <a:lnTo>
                    <a:pt x="1203871" y="18217"/>
                  </a:lnTo>
                  <a:lnTo>
                    <a:pt x="1144483" y="13736"/>
                  </a:lnTo>
                  <a:lnTo>
                    <a:pt x="1081193" y="9783"/>
                  </a:lnTo>
                  <a:lnTo>
                    <a:pt x="1014652" y="6418"/>
                  </a:lnTo>
                  <a:lnTo>
                    <a:pt x="945509" y="3698"/>
                  </a:lnTo>
                  <a:lnTo>
                    <a:pt x="874417" y="1682"/>
                  </a:lnTo>
                  <a:lnTo>
                    <a:pt x="802023" y="430"/>
                  </a:lnTo>
                  <a:lnTo>
                    <a:pt x="72897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7504430" y="325374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0" y="66039"/>
                  </a:moveTo>
                  <a:lnTo>
                    <a:pt x="40822" y="46492"/>
                  </a:lnTo>
                  <a:lnTo>
                    <a:pt x="107997" y="34242"/>
                  </a:lnTo>
                  <a:lnTo>
                    <a:pt x="151627" y="28529"/>
                  </a:lnTo>
                  <a:lnTo>
                    <a:pt x="201090" y="23167"/>
                  </a:lnTo>
                  <a:lnTo>
                    <a:pt x="255736" y="18217"/>
                  </a:lnTo>
                  <a:lnTo>
                    <a:pt x="314919" y="13736"/>
                  </a:lnTo>
                  <a:lnTo>
                    <a:pt x="377989" y="9783"/>
                  </a:lnTo>
                  <a:lnTo>
                    <a:pt x="444299" y="6418"/>
                  </a:lnTo>
                  <a:lnTo>
                    <a:pt x="513201" y="3698"/>
                  </a:lnTo>
                  <a:lnTo>
                    <a:pt x="584047" y="1682"/>
                  </a:lnTo>
                  <a:lnTo>
                    <a:pt x="656189" y="430"/>
                  </a:lnTo>
                  <a:lnTo>
                    <a:pt x="728979" y="0"/>
                  </a:lnTo>
                  <a:lnTo>
                    <a:pt x="802023" y="430"/>
                  </a:lnTo>
                  <a:lnTo>
                    <a:pt x="874417" y="1682"/>
                  </a:lnTo>
                  <a:lnTo>
                    <a:pt x="945509" y="3698"/>
                  </a:lnTo>
                  <a:lnTo>
                    <a:pt x="1014652" y="6418"/>
                  </a:lnTo>
                  <a:lnTo>
                    <a:pt x="1081193" y="9783"/>
                  </a:lnTo>
                  <a:lnTo>
                    <a:pt x="1144483" y="13736"/>
                  </a:lnTo>
                  <a:lnTo>
                    <a:pt x="1203871" y="18217"/>
                  </a:lnTo>
                  <a:lnTo>
                    <a:pt x="1258708" y="23167"/>
                  </a:lnTo>
                  <a:lnTo>
                    <a:pt x="1308343" y="28529"/>
                  </a:lnTo>
                  <a:lnTo>
                    <a:pt x="1352126" y="34242"/>
                  </a:lnTo>
                  <a:lnTo>
                    <a:pt x="1419534" y="46492"/>
                  </a:lnTo>
                  <a:lnTo>
                    <a:pt x="1455731" y="59445"/>
                  </a:lnTo>
                  <a:lnTo>
                    <a:pt x="1460500" y="66039"/>
                  </a:lnTo>
                  <a:lnTo>
                    <a:pt x="1460500" y="351789"/>
                  </a:lnTo>
                  <a:lnTo>
                    <a:pt x="1419534" y="371957"/>
                  </a:lnTo>
                  <a:lnTo>
                    <a:pt x="1352126" y="384480"/>
                  </a:lnTo>
                  <a:lnTo>
                    <a:pt x="1308343" y="390296"/>
                  </a:lnTo>
                  <a:lnTo>
                    <a:pt x="1258708" y="395739"/>
                  </a:lnTo>
                  <a:lnTo>
                    <a:pt x="1203871" y="400753"/>
                  </a:lnTo>
                  <a:lnTo>
                    <a:pt x="1144483" y="405282"/>
                  </a:lnTo>
                  <a:lnTo>
                    <a:pt x="1081193" y="409269"/>
                  </a:lnTo>
                  <a:lnTo>
                    <a:pt x="1014652" y="412657"/>
                  </a:lnTo>
                  <a:lnTo>
                    <a:pt x="945509" y="415391"/>
                  </a:lnTo>
                  <a:lnTo>
                    <a:pt x="874417" y="417414"/>
                  </a:lnTo>
                  <a:lnTo>
                    <a:pt x="802023" y="418669"/>
                  </a:lnTo>
                  <a:lnTo>
                    <a:pt x="728979" y="419100"/>
                  </a:lnTo>
                  <a:lnTo>
                    <a:pt x="656189" y="418669"/>
                  </a:lnTo>
                  <a:lnTo>
                    <a:pt x="584047" y="417414"/>
                  </a:lnTo>
                  <a:lnTo>
                    <a:pt x="513201" y="415391"/>
                  </a:lnTo>
                  <a:lnTo>
                    <a:pt x="444299" y="412657"/>
                  </a:lnTo>
                  <a:lnTo>
                    <a:pt x="377989" y="409269"/>
                  </a:lnTo>
                  <a:lnTo>
                    <a:pt x="314919" y="405282"/>
                  </a:lnTo>
                  <a:lnTo>
                    <a:pt x="255736" y="400753"/>
                  </a:lnTo>
                  <a:lnTo>
                    <a:pt x="201090" y="395739"/>
                  </a:lnTo>
                  <a:lnTo>
                    <a:pt x="151627" y="390296"/>
                  </a:lnTo>
                  <a:lnTo>
                    <a:pt x="107997" y="384480"/>
                  </a:lnTo>
                  <a:lnTo>
                    <a:pt x="40822" y="371957"/>
                  </a:lnTo>
                  <a:lnTo>
                    <a:pt x="4751" y="358621"/>
                  </a:lnTo>
                  <a:lnTo>
                    <a:pt x="0" y="351789"/>
                  </a:lnTo>
                  <a:lnTo>
                    <a:pt x="0" y="66039"/>
                  </a:lnTo>
                  <a:close/>
                </a:path>
                <a:path w="1460500" h="419100">
                  <a:moveTo>
                    <a:pt x="0" y="0"/>
                  </a:moveTo>
                  <a:lnTo>
                    <a:pt x="0" y="0"/>
                  </a:lnTo>
                </a:path>
                <a:path w="1460500" h="419100">
                  <a:moveTo>
                    <a:pt x="1460500" y="419100"/>
                  </a:moveTo>
                  <a:lnTo>
                    <a:pt x="146050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7504430" y="3319780"/>
              <a:ext cx="1460500" cy="66040"/>
            </a:xfrm>
            <a:custGeom>
              <a:avLst/>
              <a:gdLst/>
              <a:ahLst/>
              <a:cxnLst/>
              <a:rect l="l" t="t" r="r" b="b"/>
              <a:pathLst>
                <a:path w="1460500" h="66039">
                  <a:moveTo>
                    <a:pt x="1460500" y="0"/>
                  </a:moveTo>
                  <a:lnTo>
                    <a:pt x="0" y="0"/>
                  </a:lnTo>
                  <a:lnTo>
                    <a:pt x="4751" y="6594"/>
                  </a:lnTo>
                  <a:lnTo>
                    <a:pt x="40822" y="19547"/>
                  </a:lnTo>
                  <a:lnTo>
                    <a:pt x="107997" y="31797"/>
                  </a:lnTo>
                  <a:lnTo>
                    <a:pt x="151627" y="37510"/>
                  </a:lnTo>
                  <a:lnTo>
                    <a:pt x="201090" y="42872"/>
                  </a:lnTo>
                  <a:lnTo>
                    <a:pt x="255736" y="47822"/>
                  </a:lnTo>
                  <a:lnTo>
                    <a:pt x="314919" y="52303"/>
                  </a:lnTo>
                  <a:lnTo>
                    <a:pt x="377989" y="56256"/>
                  </a:lnTo>
                  <a:lnTo>
                    <a:pt x="444299" y="59621"/>
                  </a:lnTo>
                  <a:lnTo>
                    <a:pt x="513201" y="62341"/>
                  </a:lnTo>
                  <a:lnTo>
                    <a:pt x="584047" y="64357"/>
                  </a:lnTo>
                  <a:lnTo>
                    <a:pt x="656189" y="65609"/>
                  </a:lnTo>
                  <a:lnTo>
                    <a:pt x="728979" y="66040"/>
                  </a:lnTo>
                  <a:lnTo>
                    <a:pt x="802023" y="65609"/>
                  </a:lnTo>
                  <a:lnTo>
                    <a:pt x="874417" y="64357"/>
                  </a:lnTo>
                  <a:lnTo>
                    <a:pt x="945509" y="62341"/>
                  </a:lnTo>
                  <a:lnTo>
                    <a:pt x="1014652" y="59621"/>
                  </a:lnTo>
                  <a:lnTo>
                    <a:pt x="1081193" y="56256"/>
                  </a:lnTo>
                  <a:lnTo>
                    <a:pt x="1144483" y="52303"/>
                  </a:lnTo>
                  <a:lnTo>
                    <a:pt x="1203871" y="47822"/>
                  </a:lnTo>
                  <a:lnTo>
                    <a:pt x="1258708" y="42872"/>
                  </a:lnTo>
                  <a:lnTo>
                    <a:pt x="1308343" y="37510"/>
                  </a:lnTo>
                  <a:lnTo>
                    <a:pt x="1352126" y="31797"/>
                  </a:lnTo>
                  <a:lnTo>
                    <a:pt x="1419534" y="19547"/>
                  </a:lnTo>
                  <a:lnTo>
                    <a:pt x="1455731" y="6594"/>
                  </a:lnTo>
                  <a:lnTo>
                    <a:pt x="1460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7504430" y="3253740"/>
              <a:ext cx="1460500" cy="419100"/>
            </a:xfrm>
            <a:custGeom>
              <a:avLst/>
              <a:gdLst/>
              <a:ahLst/>
              <a:cxnLst/>
              <a:rect l="l" t="t" r="r" b="b"/>
              <a:pathLst>
                <a:path w="1460500" h="419100">
                  <a:moveTo>
                    <a:pt x="0" y="66039"/>
                  </a:moveTo>
                  <a:lnTo>
                    <a:pt x="40822" y="85587"/>
                  </a:lnTo>
                  <a:lnTo>
                    <a:pt x="107997" y="97837"/>
                  </a:lnTo>
                  <a:lnTo>
                    <a:pt x="151627" y="103550"/>
                  </a:lnTo>
                  <a:lnTo>
                    <a:pt x="201090" y="108912"/>
                  </a:lnTo>
                  <a:lnTo>
                    <a:pt x="255736" y="113862"/>
                  </a:lnTo>
                  <a:lnTo>
                    <a:pt x="314919" y="118343"/>
                  </a:lnTo>
                  <a:lnTo>
                    <a:pt x="377989" y="122296"/>
                  </a:lnTo>
                  <a:lnTo>
                    <a:pt x="444299" y="125661"/>
                  </a:lnTo>
                  <a:lnTo>
                    <a:pt x="513201" y="128381"/>
                  </a:lnTo>
                  <a:lnTo>
                    <a:pt x="584047" y="130397"/>
                  </a:lnTo>
                  <a:lnTo>
                    <a:pt x="656189" y="131649"/>
                  </a:lnTo>
                  <a:lnTo>
                    <a:pt x="728979" y="132080"/>
                  </a:lnTo>
                  <a:lnTo>
                    <a:pt x="802023" y="131649"/>
                  </a:lnTo>
                  <a:lnTo>
                    <a:pt x="874417" y="130397"/>
                  </a:lnTo>
                  <a:lnTo>
                    <a:pt x="945509" y="128381"/>
                  </a:lnTo>
                  <a:lnTo>
                    <a:pt x="1014652" y="125661"/>
                  </a:lnTo>
                  <a:lnTo>
                    <a:pt x="1081193" y="122296"/>
                  </a:lnTo>
                  <a:lnTo>
                    <a:pt x="1144483" y="118343"/>
                  </a:lnTo>
                  <a:lnTo>
                    <a:pt x="1203871" y="113862"/>
                  </a:lnTo>
                  <a:lnTo>
                    <a:pt x="1258708" y="108912"/>
                  </a:lnTo>
                  <a:lnTo>
                    <a:pt x="1308343" y="103550"/>
                  </a:lnTo>
                  <a:lnTo>
                    <a:pt x="1352126" y="97837"/>
                  </a:lnTo>
                  <a:lnTo>
                    <a:pt x="1419534" y="85587"/>
                  </a:lnTo>
                  <a:lnTo>
                    <a:pt x="1455731" y="72634"/>
                  </a:lnTo>
                  <a:lnTo>
                    <a:pt x="1460500" y="66039"/>
                  </a:lnTo>
                </a:path>
                <a:path w="1460500" h="419100">
                  <a:moveTo>
                    <a:pt x="0" y="0"/>
                  </a:moveTo>
                  <a:lnTo>
                    <a:pt x="0" y="0"/>
                  </a:lnTo>
                </a:path>
                <a:path w="1460500" h="419100">
                  <a:moveTo>
                    <a:pt x="1460500" y="419100"/>
                  </a:moveTo>
                  <a:lnTo>
                    <a:pt x="1460500" y="419100"/>
                  </a:lnTo>
                </a:path>
              </a:pathLst>
            </a:custGeom>
            <a:ln w="3175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4" name="object 164"/>
          <p:cNvSpPr txBox="1"/>
          <p:nvPr/>
        </p:nvSpPr>
        <p:spPr>
          <a:xfrm>
            <a:off x="6336029" y="3300729"/>
            <a:ext cx="2621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5545" algn="l"/>
              </a:tabLst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Quadras	</a:t>
            </a:r>
            <a:r>
              <a:rPr dirty="0" u="heavy" sz="2400" spc="-290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H</a:t>
            </a:r>
            <a:r>
              <a:rPr dirty="0" u="heavy" sz="2400" spc="-355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FFFFFF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idrografi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4695190" y="2537460"/>
            <a:ext cx="3426460" cy="636270"/>
            <a:chOff x="4695190" y="2537460"/>
            <a:chExt cx="3426460" cy="636270"/>
          </a:xfrm>
        </p:grpSpPr>
        <p:sp>
          <p:nvSpPr>
            <p:cNvPr id="166" name="object 166"/>
            <p:cNvSpPr/>
            <p:nvPr/>
          </p:nvSpPr>
          <p:spPr>
            <a:xfrm>
              <a:off x="6118860" y="2537460"/>
              <a:ext cx="430530" cy="566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661150" y="2774950"/>
              <a:ext cx="1310640" cy="349250"/>
            </a:xfrm>
            <a:custGeom>
              <a:avLst/>
              <a:gdLst/>
              <a:ahLst/>
              <a:cxnLst/>
              <a:rect l="l" t="t" r="r" b="b"/>
              <a:pathLst>
                <a:path w="1310640" h="349250">
                  <a:moveTo>
                    <a:pt x="0" y="0"/>
                  </a:moveTo>
                  <a:lnTo>
                    <a:pt x="1310640" y="3492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7951470" y="306959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27939" y="0"/>
                  </a:moveTo>
                  <a:lnTo>
                    <a:pt x="0" y="104139"/>
                  </a:lnTo>
                  <a:lnTo>
                    <a:pt x="170179" y="93980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6549390" y="2924810"/>
              <a:ext cx="162560" cy="138430"/>
            </a:xfrm>
            <a:custGeom>
              <a:avLst/>
              <a:gdLst/>
              <a:ahLst/>
              <a:cxnLst/>
              <a:rect l="l" t="t" r="r" b="b"/>
              <a:pathLst>
                <a:path w="162559" h="138430">
                  <a:moveTo>
                    <a:pt x="0" y="0"/>
                  </a:moveTo>
                  <a:lnTo>
                    <a:pt x="162559" y="1384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6671310" y="3017520"/>
              <a:ext cx="158750" cy="146050"/>
            </a:xfrm>
            <a:custGeom>
              <a:avLst/>
              <a:gdLst/>
              <a:ahLst/>
              <a:cxnLst/>
              <a:rect l="l" t="t" r="r" b="b"/>
              <a:pathLst>
                <a:path w="158750" h="146050">
                  <a:moveTo>
                    <a:pt x="69850" y="0"/>
                  </a:moveTo>
                  <a:lnTo>
                    <a:pt x="0" y="82550"/>
                  </a:lnTo>
                  <a:lnTo>
                    <a:pt x="158750" y="14605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4843780" y="2774950"/>
              <a:ext cx="1143000" cy="317500"/>
            </a:xfrm>
            <a:custGeom>
              <a:avLst/>
              <a:gdLst/>
              <a:ahLst/>
              <a:cxnLst/>
              <a:rect l="l" t="t" r="r" b="b"/>
              <a:pathLst>
                <a:path w="1143000" h="317500">
                  <a:moveTo>
                    <a:pt x="1143000" y="0"/>
                  </a:moveTo>
                  <a:lnTo>
                    <a:pt x="0" y="3175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4695190" y="303784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142239" y="0"/>
                  </a:moveTo>
                  <a:lnTo>
                    <a:pt x="0" y="96520"/>
                  </a:lnTo>
                  <a:lnTo>
                    <a:pt x="170180" y="104139"/>
                  </a:lnTo>
                  <a:lnTo>
                    <a:pt x="142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5946140" y="2954020"/>
              <a:ext cx="172720" cy="120650"/>
            </a:xfrm>
            <a:custGeom>
              <a:avLst/>
              <a:gdLst/>
              <a:ahLst/>
              <a:cxnLst/>
              <a:rect l="l" t="t" r="r" b="b"/>
              <a:pathLst>
                <a:path w="172720" h="120650">
                  <a:moveTo>
                    <a:pt x="172720" y="0"/>
                  </a:moveTo>
                  <a:lnTo>
                    <a:pt x="0" y="1206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5819140" y="3026410"/>
              <a:ext cx="163830" cy="137160"/>
            </a:xfrm>
            <a:custGeom>
              <a:avLst/>
              <a:gdLst/>
              <a:ahLst/>
              <a:cxnLst/>
              <a:rect l="l" t="t" r="r" b="b"/>
              <a:pathLst>
                <a:path w="163829" h="137160">
                  <a:moveTo>
                    <a:pt x="101600" y="0"/>
                  </a:moveTo>
                  <a:lnTo>
                    <a:pt x="0" y="137160"/>
                  </a:lnTo>
                  <a:lnTo>
                    <a:pt x="163830" y="8890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5" name="object 175"/>
          <p:cNvSpPr/>
          <p:nvPr/>
        </p:nvSpPr>
        <p:spPr>
          <a:xfrm>
            <a:off x="2231389" y="3251200"/>
            <a:ext cx="1428750" cy="14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579" y="900429"/>
            <a:ext cx="544957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>
                <a:solidFill>
                  <a:srgbClr val="000000"/>
                </a:solidFill>
              </a:rPr>
              <a:t>Definições</a:t>
            </a:r>
            <a:r>
              <a:rPr dirty="0" sz="3200" spc="-20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Preliminares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4669" y="1786890"/>
            <a:ext cx="8193405" cy="2691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5">
                <a:latin typeface="DejaVu Sans"/>
                <a:cs typeface="DejaVu Sans"/>
              </a:rPr>
              <a:t>[Chu,</a:t>
            </a:r>
            <a:r>
              <a:rPr dirty="0" sz="2800" spc="-25">
                <a:latin typeface="DejaVu Sans"/>
                <a:cs typeface="DejaVu Sans"/>
              </a:rPr>
              <a:t> </a:t>
            </a:r>
            <a:r>
              <a:rPr dirty="0" sz="2800" spc="-10">
                <a:latin typeface="DejaVu Sans"/>
                <a:cs typeface="DejaVu Sans"/>
              </a:rPr>
              <a:t>1985]</a:t>
            </a:r>
            <a:endParaRPr sz="2800">
              <a:latin typeface="DejaVu Sans"/>
              <a:cs typeface="DejaVu Sans"/>
            </a:endParaRPr>
          </a:p>
          <a:p>
            <a:pPr lvl="1" marL="750570" marR="1136650" indent="-280670">
              <a:lnSpc>
                <a:spcPts val="2540"/>
              </a:lnSpc>
              <a:spcBef>
                <a:spcPts val="685"/>
              </a:spcBef>
              <a:buFont typeface="Times New Roman"/>
              <a:buChar char="–"/>
              <a:tabLst>
                <a:tab pos="750570" algn="l"/>
              </a:tabLst>
            </a:pPr>
            <a:r>
              <a:rPr dirty="0" sz="2600" spc="-5">
                <a:latin typeface="DejaVu Sans"/>
                <a:cs typeface="DejaVu Sans"/>
              </a:rPr>
              <a:t>Um </a:t>
            </a:r>
            <a:r>
              <a:rPr dirty="0" sz="2600">
                <a:latin typeface="DejaVu Sans"/>
                <a:cs typeface="DejaVu Sans"/>
              </a:rPr>
              <a:t>banco </a:t>
            </a:r>
            <a:r>
              <a:rPr dirty="0" sz="2600" spc="-5">
                <a:latin typeface="DejaVu Sans"/>
                <a:cs typeface="DejaVu Sans"/>
              </a:rPr>
              <a:t>de dados </a:t>
            </a:r>
            <a:r>
              <a:rPr dirty="0" sz="2600">
                <a:latin typeface="DejaVu Sans"/>
                <a:cs typeface="DejaVu Sans"/>
              </a:rPr>
              <a:t>é um </a:t>
            </a:r>
            <a:r>
              <a:rPr dirty="0" sz="2600" spc="-5">
                <a:latin typeface="DejaVu Sans"/>
                <a:cs typeface="DejaVu Sans"/>
              </a:rPr>
              <a:t>conjunto </a:t>
            </a:r>
            <a:r>
              <a:rPr dirty="0" sz="2600">
                <a:latin typeface="DejaVu Sans"/>
                <a:cs typeface="DejaVu Sans"/>
              </a:rPr>
              <a:t>de  </a:t>
            </a:r>
            <a:r>
              <a:rPr dirty="0" sz="2600" spc="-10">
                <a:latin typeface="DejaVu Sans"/>
                <a:cs typeface="DejaVu Sans"/>
              </a:rPr>
              <a:t>arquivos relacionados </a:t>
            </a:r>
            <a:r>
              <a:rPr dirty="0" sz="2600" spc="-15">
                <a:latin typeface="DejaVu Sans"/>
                <a:cs typeface="DejaVu Sans"/>
              </a:rPr>
              <a:t>entre</a:t>
            </a:r>
            <a:r>
              <a:rPr dirty="0" sz="2600">
                <a:latin typeface="DejaVu Sans"/>
                <a:cs typeface="DejaVu Sans"/>
              </a:rPr>
              <a:t> si</a:t>
            </a:r>
            <a:endParaRPr sz="2600">
              <a:latin typeface="DejaVu Sans"/>
              <a:cs typeface="DejaVu Sans"/>
            </a:endParaRPr>
          </a:p>
          <a:p>
            <a:pPr marL="350520" indent="-337820">
              <a:lnSpc>
                <a:spcPct val="100000"/>
              </a:lnSpc>
              <a:spcBef>
                <a:spcPts val="185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10">
                <a:latin typeface="DejaVu Sans"/>
                <a:cs typeface="DejaVu Sans"/>
              </a:rPr>
              <a:t>[Date,</a:t>
            </a:r>
            <a:r>
              <a:rPr dirty="0" sz="2800" spc="-15">
                <a:latin typeface="DejaVu Sans"/>
                <a:cs typeface="DejaVu Sans"/>
              </a:rPr>
              <a:t> </a:t>
            </a:r>
            <a:r>
              <a:rPr dirty="0" sz="2800" spc="-10">
                <a:latin typeface="DejaVu Sans"/>
                <a:cs typeface="DejaVu Sans"/>
              </a:rPr>
              <a:t>2000]</a:t>
            </a:r>
            <a:endParaRPr sz="2800">
              <a:latin typeface="DejaVu Sans"/>
              <a:cs typeface="DejaVu Sans"/>
            </a:endParaRPr>
          </a:p>
          <a:p>
            <a:pPr lvl="1" marL="750570" marR="5080" indent="-280670">
              <a:lnSpc>
                <a:spcPts val="2540"/>
              </a:lnSpc>
              <a:spcBef>
                <a:spcPts val="685"/>
              </a:spcBef>
              <a:buFont typeface="Times New Roman"/>
              <a:buChar char="–"/>
              <a:tabLst>
                <a:tab pos="750570" algn="l"/>
              </a:tabLst>
            </a:pPr>
            <a:r>
              <a:rPr dirty="0" sz="2600" spc="-5">
                <a:latin typeface="DejaVu Sans"/>
                <a:cs typeface="DejaVu Sans"/>
              </a:rPr>
              <a:t>Um </a:t>
            </a:r>
            <a:r>
              <a:rPr dirty="0" sz="2600">
                <a:latin typeface="DejaVu Sans"/>
                <a:cs typeface="DejaVu Sans"/>
              </a:rPr>
              <a:t>banco </a:t>
            </a:r>
            <a:r>
              <a:rPr dirty="0" sz="2600" spc="-5">
                <a:latin typeface="DejaVu Sans"/>
                <a:cs typeface="DejaVu Sans"/>
              </a:rPr>
              <a:t>de dados </a:t>
            </a:r>
            <a:r>
              <a:rPr dirty="0" sz="2600">
                <a:latin typeface="DejaVu Sans"/>
                <a:cs typeface="DejaVu Sans"/>
              </a:rPr>
              <a:t>é uma </a:t>
            </a:r>
            <a:r>
              <a:rPr dirty="0" sz="2600" spc="-5">
                <a:latin typeface="DejaVu Sans"/>
                <a:cs typeface="DejaVu Sans"/>
              </a:rPr>
              <a:t>coleção </a:t>
            </a:r>
            <a:r>
              <a:rPr dirty="0" sz="2600">
                <a:latin typeface="DejaVu Sans"/>
                <a:cs typeface="DejaVu Sans"/>
              </a:rPr>
              <a:t>de </a:t>
            </a:r>
            <a:r>
              <a:rPr dirty="0" sz="2600" spc="-5">
                <a:latin typeface="DejaVu Sans"/>
                <a:cs typeface="DejaVu Sans"/>
              </a:rPr>
              <a:t>dados  operacionais armazenados usados pelas  aplicações </a:t>
            </a:r>
            <a:r>
              <a:rPr dirty="0" sz="2600">
                <a:latin typeface="DejaVu Sans"/>
                <a:cs typeface="DejaVu Sans"/>
              </a:rPr>
              <a:t>de uma </a:t>
            </a:r>
            <a:r>
              <a:rPr dirty="0" sz="2600" spc="-5">
                <a:latin typeface="DejaVu Sans"/>
                <a:cs typeface="DejaVu Sans"/>
              </a:rPr>
              <a:t>determinada</a:t>
            </a:r>
            <a:r>
              <a:rPr dirty="0" sz="2600" spc="-35">
                <a:latin typeface="DejaVu Sans"/>
                <a:cs typeface="DejaVu Sans"/>
              </a:rPr>
              <a:t> </a:t>
            </a:r>
            <a:r>
              <a:rPr dirty="0" sz="2600" spc="-10">
                <a:latin typeface="DejaVu Sans"/>
                <a:cs typeface="DejaVu Sans"/>
              </a:rPr>
              <a:t>organização</a:t>
            </a:r>
            <a:endParaRPr sz="26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730" y="900429"/>
            <a:ext cx="812419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Outra </a:t>
            </a:r>
            <a:r>
              <a:rPr dirty="0" sz="3200" spc="-15">
                <a:solidFill>
                  <a:srgbClr val="000000"/>
                </a:solidFill>
              </a:rPr>
              <a:t>Definição </a:t>
            </a:r>
            <a:r>
              <a:rPr dirty="0" sz="3200" spc="-5">
                <a:solidFill>
                  <a:srgbClr val="000000"/>
                </a:solidFill>
              </a:rPr>
              <a:t>de Banco </a:t>
            </a:r>
            <a:r>
              <a:rPr dirty="0" sz="3200">
                <a:solidFill>
                  <a:srgbClr val="000000"/>
                </a:solidFill>
              </a:rPr>
              <a:t>de</a:t>
            </a:r>
            <a:r>
              <a:rPr dirty="0" sz="3200" spc="-70">
                <a:solidFill>
                  <a:srgbClr val="000000"/>
                </a:solidFill>
              </a:rPr>
              <a:t> </a:t>
            </a:r>
            <a:r>
              <a:rPr dirty="0" sz="3200" spc="-5">
                <a:solidFill>
                  <a:srgbClr val="000000"/>
                </a:solidFill>
              </a:rPr>
              <a:t>Dados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0869" y="1788159"/>
            <a:ext cx="7851140" cy="3199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5">
                <a:latin typeface="DejaVu Sans"/>
                <a:cs typeface="DejaVu Sans"/>
              </a:rPr>
              <a:t>[Elmasri </a:t>
            </a:r>
            <a:r>
              <a:rPr dirty="0" sz="2800">
                <a:latin typeface="DejaVu Sans"/>
                <a:cs typeface="DejaVu Sans"/>
              </a:rPr>
              <a:t>&amp; </a:t>
            </a:r>
            <a:r>
              <a:rPr dirty="0" sz="2800" spc="-5">
                <a:latin typeface="DejaVu Sans"/>
                <a:cs typeface="DejaVu Sans"/>
              </a:rPr>
              <a:t>Navathe,</a:t>
            </a:r>
            <a:r>
              <a:rPr dirty="0" sz="2800" spc="-40">
                <a:latin typeface="DejaVu Sans"/>
                <a:cs typeface="DejaVu Sans"/>
              </a:rPr>
              <a:t> </a:t>
            </a:r>
            <a:r>
              <a:rPr dirty="0" sz="2800" spc="-10">
                <a:latin typeface="DejaVu Sans"/>
                <a:cs typeface="DejaVu Sans"/>
              </a:rPr>
              <a:t>2000]</a:t>
            </a:r>
            <a:endParaRPr sz="2800">
              <a:latin typeface="DejaVu Sans"/>
              <a:cs typeface="DejaVu Sans"/>
            </a:endParaRPr>
          </a:p>
          <a:p>
            <a:pPr lvl="1" marL="750570" marR="764540" indent="-280670">
              <a:lnSpc>
                <a:spcPts val="2540"/>
              </a:lnSpc>
              <a:spcBef>
                <a:spcPts val="675"/>
              </a:spcBef>
              <a:buFont typeface="Times New Roman"/>
              <a:buChar char="–"/>
              <a:tabLst>
                <a:tab pos="750570" algn="l"/>
              </a:tabLst>
            </a:pPr>
            <a:r>
              <a:rPr dirty="0" sz="2600">
                <a:latin typeface="DejaVu Sans"/>
                <a:cs typeface="DejaVu Sans"/>
              </a:rPr>
              <a:t>Um banco </a:t>
            </a:r>
            <a:r>
              <a:rPr dirty="0" sz="2600" spc="-5">
                <a:latin typeface="DejaVu Sans"/>
                <a:cs typeface="DejaVu Sans"/>
              </a:rPr>
              <a:t>de </a:t>
            </a:r>
            <a:r>
              <a:rPr dirty="0" sz="2600">
                <a:latin typeface="DejaVu Sans"/>
                <a:cs typeface="DejaVu Sans"/>
              </a:rPr>
              <a:t>dados é uma </a:t>
            </a:r>
            <a:r>
              <a:rPr dirty="0" sz="2600" spc="-5">
                <a:latin typeface="DejaVu Sans"/>
                <a:cs typeface="DejaVu Sans"/>
              </a:rPr>
              <a:t>coleção</a:t>
            </a:r>
            <a:r>
              <a:rPr dirty="0" sz="2600" spc="-75">
                <a:latin typeface="DejaVu Sans"/>
                <a:cs typeface="DejaVu Sans"/>
              </a:rPr>
              <a:t> </a:t>
            </a:r>
            <a:r>
              <a:rPr dirty="0" sz="2600">
                <a:latin typeface="DejaVu Sans"/>
                <a:cs typeface="DejaVu Sans"/>
              </a:rPr>
              <a:t>de  </a:t>
            </a:r>
            <a:r>
              <a:rPr dirty="0" sz="2600" spc="-5">
                <a:latin typeface="DejaVu Sans"/>
                <a:cs typeface="DejaVu Sans"/>
              </a:rPr>
              <a:t>dados </a:t>
            </a:r>
            <a:r>
              <a:rPr dirty="0" sz="2600" spc="-10">
                <a:latin typeface="DejaVu Sans"/>
                <a:cs typeface="DejaVu Sans"/>
              </a:rPr>
              <a:t>relacionados</a:t>
            </a:r>
            <a:endParaRPr sz="2600">
              <a:latin typeface="DejaVu Sans"/>
              <a:cs typeface="DejaVu Sans"/>
            </a:endParaRPr>
          </a:p>
          <a:p>
            <a:pPr lvl="2" marL="1155700" marR="5080" indent="-228600">
              <a:lnSpc>
                <a:spcPts val="2340"/>
              </a:lnSpc>
              <a:spcBef>
                <a:spcPts val="610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20">
                <a:latin typeface="DejaVu Sans"/>
                <a:cs typeface="DejaVu Sans"/>
              </a:rPr>
              <a:t>Representando </a:t>
            </a:r>
            <a:r>
              <a:rPr dirty="0" sz="2400" spc="-5">
                <a:latin typeface="DejaVu Sans"/>
                <a:cs typeface="DejaVu Sans"/>
              </a:rPr>
              <a:t>algum aspecto </a:t>
            </a:r>
            <a:r>
              <a:rPr dirty="0" sz="2400">
                <a:latin typeface="DejaVu Sans"/>
                <a:cs typeface="DejaVu Sans"/>
              </a:rPr>
              <a:t>do </a:t>
            </a:r>
            <a:r>
              <a:rPr dirty="0" sz="2400" spc="-5">
                <a:latin typeface="DejaVu Sans"/>
                <a:cs typeface="DejaVu Sans"/>
              </a:rPr>
              <a:t>mundo  </a:t>
            </a:r>
            <a:r>
              <a:rPr dirty="0" sz="2400" spc="-20">
                <a:latin typeface="DejaVu Sans"/>
                <a:cs typeface="DejaVu Sans"/>
              </a:rPr>
              <a:t>real </a:t>
            </a:r>
            <a:r>
              <a:rPr dirty="0" sz="2400" spc="-5">
                <a:latin typeface="DejaVu Sans"/>
                <a:cs typeface="DejaVu Sans"/>
              </a:rPr>
              <a:t>(</a:t>
            </a:r>
            <a:r>
              <a:rPr dirty="0" sz="2400" spc="-5" b="1">
                <a:latin typeface="DejaVu Sans"/>
                <a:cs typeface="DejaVu Sans"/>
              </a:rPr>
              <a:t>mini-mundo </a:t>
            </a:r>
            <a:r>
              <a:rPr dirty="0" sz="2400">
                <a:latin typeface="DejaVu Sans"/>
                <a:cs typeface="DejaVu Sans"/>
              </a:rPr>
              <a:t>ou </a:t>
            </a:r>
            <a:r>
              <a:rPr dirty="0" sz="2400" spc="-5">
                <a:latin typeface="DejaVu Sans"/>
                <a:cs typeface="DejaVu Sans"/>
              </a:rPr>
              <a:t>universo </a:t>
            </a:r>
            <a:r>
              <a:rPr dirty="0" sz="2400">
                <a:latin typeface="DejaVu Sans"/>
                <a:cs typeface="DejaVu Sans"/>
              </a:rPr>
              <a:t>de</a:t>
            </a:r>
            <a:r>
              <a:rPr dirty="0" sz="2400" spc="-75">
                <a:latin typeface="DejaVu Sans"/>
                <a:cs typeface="DejaVu Sans"/>
              </a:rPr>
              <a:t> </a:t>
            </a:r>
            <a:r>
              <a:rPr dirty="0" sz="2400" spc="-5">
                <a:latin typeface="DejaVu Sans"/>
                <a:cs typeface="DejaVu Sans"/>
              </a:rPr>
              <a:t>discurso)</a:t>
            </a:r>
            <a:endParaRPr sz="2400">
              <a:latin typeface="DejaVu Sans"/>
              <a:cs typeface="DejaVu Sans"/>
            </a:endParaRPr>
          </a:p>
          <a:p>
            <a:pPr lvl="2" marL="1155700" marR="1383030" indent="-228600">
              <a:lnSpc>
                <a:spcPts val="2350"/>
              </a:lnSpc>
              <a:spcBef>
                <a:spcPts val="59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10">
                <a:latin typeface="DejaVu Sans"/>
                <a:cs typeface="DejaVu Sans"/>
              </a:rPr>
              <a:t>Logicamente </a:t>
            </a:r>
            <a:r>
              <a:rPr dirty="0" sz="2400" spc="-15">
                <a:latin typeface="DejaVu Sans"/>
                <a:cs typeface="DejaVu Sans"/>
              </a:rPr>
              <a:t>coerente, </a:t>
            </a:r>
            <a:r>
              <a:rPr dirty="0" sz="2400" spc="-5">
                <a:latin typeface="DejaVu Sans"/>
                <a:cs typeface="DejaVu Sans"/>
              </a:rPr>
              <a:t>com </a:t>
            </a:r>
            <a:r>
              <a:rPr dirty="0" sz="2400">
                <a:latin typeface="DejaVu Sans"/>
                <a:cs typeface="DejaVu Sans"/>
              </a:rPr>
              <a:t>algum  </a:t>
            </a:r>
            <a:r>
              <a:rPr dirty="0" sz="2400" spc="-5">
                <a:latin typeface="DejaVu Sans"/>
                <a:cs typeface="DejaVu Sans"/>
              </a:rPr>
              <a:t>significado</a:t>
            </a:r>
            <a:endParaRPr sz="2400">
              <a:latin typeface="DejaVu Sans"/>
              <a:cs typeface="DejaVu Sans"/>
            </a:endParaRPr>
          </a:p>
          <a:p>
            <a:pPr lvl="2" marL="1155700" marR="43815" indent="-228600">
              <a:lnSpc>
                <a:spcPts val="2340"/>
              </a:lnSpc>
              <a:spcBef>
                <a:spcPts val="595"/>
              </a:spcBef>
              <a:buFont typeface="Times New Roman"/>
              <a:buChar char="•"/>
              <a:tabLst>
                <a:tab pos="1155700" algn="l"/>
              </a:tabLst>
            </a:pPr>
            <a:r>
              <a:rPr dirty="0" sz="2400" spc="-15">
                <a:latin typeface="DejaVu Sans"/>
                <a:cs typeface="DejaVu Sans"/>
              </a:rPr>
              <a:t>Projetado, </a:t>
            </a:r>
            <a:r>
              <a:rPr dirty="0" sz="2400" spc="-5">
                <a:latin typeface="DejaVu Sans"/>
                <a:cs typeface="DejaVu Sans"/>
              </a:rPr>
              <a:t>construído </a:t>
            </a:r>
            <a:r>
              <a:rPr dirty="0" sz="2400">
                <a:latin typeface="DejaVu Sans"/>
                <a:cs typeface="DejaVu Sans"/>
              </a:rPr>
              <a:t>e </a:t>
            </a:r>
            <a:r>
              <a:rPr dirty="0" sz="2400" spc="-5">
                <a:latin typeface="DejaVu Sans"/>
                <a:cs typeface="DejaVu Sans"/>
              </a:rPr>
              <a:t>gerado </a:t>
            </a:r>
            <a:r>
              <a:rPr dirty="0" sz="2400" spc="-15">
                <a:latin typeface="DejaVu Sans"/>
                <a:cs typeface="DejaVu Sans"/>
              </a:rPr>
              <a:t>(“povoado”)  </a:t>
            </a:r>
            <a:r>
              <a:rPr dirty="0" sz="2400" spc="-5">
                <a:latin typeface="DejaVu Sans"/>
                <a:cs typeface="DejaVu Sans"/>
              </a:rPr>
              <a:t>para </a:t>
            </a:r>
            <a:r>
              <a:rPr dirty="0" sz="2400">
                <a:latin typeface="DejaVu Sans"/>
                <a:cs typeface="DejaVu Sans"/>
              </a:rPr>
              <a:t>uma aplicação</a:t>
            </a:r>
            <a:r>
              <a:rPr dirty="0" sz="2400" spc="-5">
                <a:latin typeface="DejaVu Sans"/>
                <a:cs typeface="DejaVu Sans"/>
              </a:rPr>
              <a:t> específica</a:t>
            </a:r>
            <a:endParaRPr sz="24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869" y="394970"/>
            <a:ext cx="7920355" cy="1018540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2764790" marR="5080" indent="-2752090">
              <a:lnSpc>
                <a:spcPts val="3500"/>
              </a:lnSpc>
              <a:spcBef>
                <a:spcPts val="900"/>
              </a:spcBef>
            </a:pPr>
            <a:r>
              <a:rPr dirty="0" sz="3600" spc="-5">
                <a:solidFill>
                  <a:srgbClr val="000000"/>
                </a:solidFill>
              </a:rPr>
              <a:t>Sistema Gerenciador </a:t>
            </a:r>
            <a:r>
              <a:rPr dirty="0" sz="3600">
                <a:solidFill>
                  <a:srgbClr val="000000"/>
                </a:solidFill>
              </a:rPr>
              <a:t>de</a:t>
            </a:r>
            <a:r>
              <a:rPr dirty="0" sz="3600" spc="-114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Banco  de</a:t>
            </a:r>
            <a:r>
              <a:rPr dirty="0" sz="3600" spc="-20">
                <a:solidFill>
                  <a:srgbClr val="000000"/>
                </a:solidFill>
              </a:rPr>
              <a:t> </a:t>
            </a:r>
            <a:r>
              <a:rPr dirty="0" sz="3600" spc="-5">
                <a:solidFill>
                  <a:srgbClr val="000000"/>
                </a:solidFill>
              </a:rPr>
              <a:t>Dados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4669" y="1786890"/>
            <a:ext cx="8160384" cy="263398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50520" marR="5080" indent="-337820">
              <a:lnSpc>
                <a:spcPts val="2730"/>
              </a:lnSpc>
              <a:spcBef>
                <a:spcPts val="715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5">
                <a:latin typeface="DejaVu Sans"/>
                <a:cs typeface="DejaVu Sans"/>
              </a:rPr>
              <a:t>Um </a:t>
            </a:r>
            <a:r>
              <a:rPr dirty="0" sz="2800" spc="-10">
                <a:latin typeface="DejaVu Sans"/>
                <a:cs typeface="DejaVu Sans"/>
              </a:rPr>
              <a:t>sistema </a:t>
            </a:r>
            <a:r>
              <a:rPr dirty="0" sz="2800">
                <a:latin typeface="DejaVu Sans"/>
                <a:cs typeface="DejaVu Sans"/>
              </a:rPr>
              <a:t>de </a:t>
            </a:r>
            <a:r>
              <a:rPr dirty="0" sz="2800" spc="-15">
                <a:latin typeface="DejaVu Sans"/>
                <a:cs typeface="DejaVu Sans"/>
              </a:rPr>
              <a:t>gerência </a:t>
            </a:r>
            <a:r>
              <a:rPr dirty="0" sz="2800" spc="-5">
                <a:latin typeface="DejaVu Sans"/>
                <a:cs typeface="DejaVu Sans"/>
              </a:rPr>
              <a:t>de banco </a:t>
            </a:r>
            <a:r>
              <a:rPr dirty="0" sz="2800">
                <a:latin typeface="DejaVu Sans"/>
                <a:cs typeface="DejaVu Sans"/>
              </a:rPr>
              <a:t>de</a:t>
            </a:r>
            <a:r>
              <a:rPr dirty="0" sz="2800" spc="-85">
                <a:latin typeface="DejaVu Sans"/>
                <a:cs typeface="DejaVu Sans"/>
              </a:rPr>
              <a:t> </a:t>
            </a:r>
            <a:r>
              <a:rPr dirty="0" sz="2800" spc="-5">
                <a:latin typeface="DejaVu Sans"/>
                <a:cs typeface="DejaVu Sans"/>
              </a:rPr>
              <a:t>dados  (SGBD) </a:t>
            </a:r>
            <a:r>
              <a:rPr dirty="0" sz="2800">
                <a:latin typeface="DejaVu Sans"/>
                <a:cs typeface="DejaVu Sans"/>
              </a:rPr>
              <a:t>é um </a:t>
            </a:r>
            <a:r>
              <a:rPr dirty="0" sz="2800" spc="-5">
                <a:latin typeface="DejaVu Sans"/>
                <a:cs typeface="DejaVu Sans"/>
              </a:rPr>
              <a:t>conjunto </a:t>
            </a:r>
            <a:r>
              <a:rPr dirty="0" sz="2800">
                <a:latin typeface="DejaVu Sans"/>
                <a:cs typeface="DejaVu Sans"/>
              </a:rPr>
              <a:t>de </a:t>
            </a:r>
            <a:r>
              <a:rPr dirty="0" sz="2800" spc="-15">
                <a:latin typeface="DejaVu Sans"/>
                <a:cs typeface="DejaVu Sans"/>
              </a:rPr>
              <a:t>programas </a:t>
            </a:r>
            <a:r>
              <a:rPr dirty="0" sz="2800" spc="-5">
                <a:latin typeface="DejaVu Sans"/>
                <a:cs typeface="DejaVu Sans"/>
              </a:rPr>
              <a:t>que  </a:t>
            </a:r>
            <a:r>
              <a:rPr dirty="0" sz="2800" spc="-15">
                <a:latin typeface="DejaVu Sans"/>
                <a:cs typeface="DejaVu Sans"/>
              </a:rPr>
              <a:t>permite </a:t>
            </a:r>
            <a:r>
              <a:rPr dirty="0" sz="2800">
                <a:latin typeface="DejaVu Sans"/>
                <a:cs typeface="DejaVu Sans"/>
              </a:rPr>
              <a:t>a </a:t>
            </a:r>
            <a:r>
              <a:rPr dirty="0" sz="2800" spc="-5">
                <a:latin typeface="DejaVu Sans"/>
                <a:cs typeface="DejaVu Sans"/>
              </a:rPr>
              <a:t>criar </a:t>
            </a:r>
            <a:r>
              <a:rPr dirty="0" sz="2800">
                <a:latin typeface="DejaVu Sans"/>
                <a:cs typeface="DejaVu Sans"/>
              </a:rPr>
              <a:t>e </a:t>
            </a:r>
            <a:r>
              <a:rPr dirty="0" sz="2800" spc="-5">
                <a:latin typeface="DejaVu Sans"/>
                <a:cs typeface="DejaVu Sans"/>
              </a:rPr>
              <a:t>manter um banco </a:t>
            </a:r>
            <a:r>
              <a:rPr dirty="0" sz="2800">
                <a:latin typeface="DejaVu Sans"/>
                <a:cs typeface="DejaVu Sans"/>
              </a:rPr>
              <a:t>de  </a:t>
            </a:r>
            <a:r>
              <a:rPr dirty="0" sz="2800" spc="-5">
                <a:latin typeface="DejaVu Sans"/>
                <a:cs typeface="DejaVu Sans"/>
              </a:rPr>
              <a:t>dados</a:t>
            </a:r>
            <a:endParaRPr sz="2800">
              <a:latin typeface="DejaVu Sans"/>
              <a:cs typeface="DejaVu Sans"/>
            </a:endParaRPr>
          </a:p>
          <a:p>
            <a:pPr marL="350520" marR="201295" indent="-337820">
              <a:lnSpc>
                <a:spcPts val="2730"/>
              </a:lnSpc>
              <a:spcBef>
                <a:spcPts val="800"/>
              </a:spcBef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dirty="0" sz="2800" spc="-5">
                <a:latin typeface="DejaVu Sans"/>
                <a:cs typeface="DejaVu Sans"/>
              </a:rPr>
              <a:t>Um conjunto de dados juntamente com </a:t>
            </a:r>
            <a:r>
              <a:rPr dirty="0" sz="2800">
                <a:latin typeface="DejaVu Sans"/>
                <a:cs typeface="DejaVu Sans"/>
              </a:rPr>
              <a:t>o  </a:t>
            </a:r>
            <a:r>
              <a:rPr dirty="0" sz="2800" spc="-5">
                <a:latin typeface="DejaVu Sans"/>
                <a:cs typeface="DejaVu Sans"/>
              </a:rPr>
              <a:t>SGBD que </a:t>
            </a:r>
            <a:r>
              <a:rPr dirty="0" sz="2800">
                <a:latin typeface="DejaVu Sans"/>
                <a:cs typeface="DejaVu Sans"/>
              </a:rPr>
              <a:t>o </a:t>
            </a:r>
            <a:r>
              <a:rPr dirty="0" sz="2800" spc="-15">
                <a:latin typeface="DejaVu Sans"/>
                <a:cs typeface="DejaVu Sans"/>
              </a:rPr>
              <a:t>gerência </a:t>
            </a:r>
            <a:r>
              <a:rPr dirty="0" sz="2800" spc="-10">
                <a:latin typeface="DejaVu Sans"/>
                <a:cs typeface="DejaVu Sans"/>
              </a:rPr>
              <a:t>constitui </a:t>
            </a:r>
            <a:r>
              <a:rPr dirty="0" sz="2800">
                <a:latin typeface="DejaVu Sans"/>
                <a:cs typeface="DejaVu Sans"/>
              </a:rPr>
              <a:t>um </a:t>
            </a:r>
            <a:r>
              <a:rPr dirty="0" sz="2800" spc="-10">
                <a:solidFill>
                  <a:srgbClr val="FF0000"/>
                </a:solidFill>
                <a:latin typeface="DejaVu Sans"/>
                <a:cs typeface="DejaVu Sans"/>
              </a:rPr>
              <a:t>sistema  </a:t>
            </a:r>
            <a:r>
              <a:rPr dirty="0" sz="2800" spc="-5">
                <a:solidFill>
                  <a:srgbClr val="FF0000"/>
                </a:solidFill>
                <a:latin typeface="DejaVu Sans"/>
                <a:cs typeface="DejaVu Sans"/>
              </a:rPr>
              <a:t>de banco de</a:t>
            </a:r>
            <a:r>
              <a:rPr dirty="0" sz="2800" spc="-25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DejaVu Sans"/>
                <a:cs typeface="DejaVu Sans"/>
              </a:rPr>
              <a:t>dados</a:t>
            </a:r>
            <a:endParaRPr sz="28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imai</dc:creator>
  <dc:title>Apresentação do PowerPoint</dc:title>
  <dcterms:created xsi:type="dcterms:W3CDTF">2022-02-21T00:52:06Z</dcterms:created>
  <dcterms:modified xsi:type="dcterms:W3CDTF">2022-02-21T00:52:06Z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2017-10-19T00:00:00Z</vt:filetime>
  </property>
  <property fmtid="{D5CDD505-2E9C-101B-9397-08002B2CF9AE}" pid="3" name="Creator">
    <vt:lpwstr>Impress</vt:lpwstr>
  </property>
  <property fmtid="{D5CDD505-2E9C-101B-9397-08002B2CF9AE}" pid="4" name="LastSaved">
    <vt:filetime>2022-02-21T00:00:00Z</vt:filetime>
  </property>
</Properties>
</file>