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75" r:id="rId4"/>
    <p:sldId id="259" r:id="rId5"/>
    <p:sldId id="272" r:id="rId6"/>
    <p:sldId id="273" r:id="rId7"/>
    <p:sldId id="274" r:id="rId8"/>
    <p:sldId id="261" r:id="rId9"/>
    <p:sldId id="267" r:id="rId10"/>
    <p:sldId id="271" r:id="rId11"/>
    <p:sldId id="262" r:id="rId12"/>
    <p:sldId id="269" r:id="rId13"/>
    <p:sldId id="276" r:id="rId14"/>
    <p:sldId id="264" r:id="rId15"/>
    <p:sldId id="277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Mottier" userId="S::pn93agf@eduvaud.ch::1d80c01f-eb44-40f0-b6b1-f6efaaf5abcb" providerId="AD" clId="Web-{C418B301-96AC-6723-7562-67B47A2CC6BC}"/>
    <pc:docChg chg="modSld">
      <pc:chgData name="Samuel Mottier" userId="S::pn93agf@eduvaud.ch::1d80c01f-eb44-40f0-b6b1-f6efaaf5abcb" providerId="AD" clId="Web-{C418B301-96AC-6723-7562-67B47A2CC6BC}" dt="2024-06-20T10:38:32.551" v="6" actId="14100"/>
      <pc:docMkLst>
        <pc:docMk/>
      </pc:docMkLst>
      <pc:sldChg chg="modSp">
        <pc:chgData name="Samuel Mottier" userId="S::pn93agf@eduvaud.ch::1d80c01f-eb44-40f0-b6b1-f6efaaf5abcb" providerId="AD" clId="Web-{C418B301-96AC-6723-7562-67B47A2CC6BC}" dt="2024-06-20T10:38:32.551" v="6" actId="14100"/>
        <pc:sldMkLst>
          <pc:docMk/>
          <pc:sldMk cId="3919466697" sldId="258"/>
        </pc:sldMkLst>
        <pc:grpChg chg="ord">
          <ac:chgData name="Samuel Mottier" userId="S::pn93agf@eduvaud.ch::1d80c01f-eb44-40f0-b6b1-f6efaaf5abcb" providerId="AD" clId="Web-{C418B301-96AC-6723-7562-67B47A2CC6BC}" dt="2024-06-20T10:38:10.722" v="2"/>
          <ac:grpSpMkLst>
            <pc:docMk/>
            <pc:sldMk cId="3919466697" sldId="258"/>
            <ac:grpSpMk id="9" creationId="{8CE57D37-C2D0-066B-1AE3-6F4244344F27}"/>
          </ac:grpSpMkLst>
        </pc:grpChg>
        <pc:picChg chg="mod">
          <ac:chgData name="Samuel Mottier" userId="S::pn93agf@eduvaud.ch::1d80c01f-eb44-40f0-b6b1-f6efaaf5abcb" providerId="AD" clId="Web-{C418B301-96AC-6723-7562-67B47A2CC6BC}" dt="2024-06-20T10:38:32.551" v="6" actId="14100"/>
          <ac:picMkLst>
            <pc:docMk/>
            <pc:sldMk cId="3919466697" sldId="258"/>
            <ac:picMk id="5" creationId="{F20C517D-9DBA-8E61-F7EE-D2462CEAF3C5}"/>
          </ac:picMkLst>
        </pc:picChg>
      </pc:sldChg>
    </pc:docChg>
  </pc:docChgLst>
  <pc:docChgLst>
    <pc:chgData name="Julie Cobas" userId="S::ph55qdi@eduvaud.ch::c529ba5e-73d4-4ecd-ab9b-e87f2312a6e2" providerId="AD" clId="Web-{583F81EF-5602-230B-78E5-5DB2E87F61AF}"/>
    <pc:docChg chg="modSld">
      <pc:chgData name="Julie Cobas" userId="S::ph55qdi@eduvaud.ch::c529ba5e-73d4-4ecd-ab9b-e87f2312a6e2" providerId="AD" clId="Web-{583F81EF-5602-230B-78E5-5DB2E87F61AF}" dt="2024-06-21T05:26:40.513" v="213"/>
      <pc:docMkLst>
        <pc:docMk/>
      </pc:docMkLst>
      <pc:sldChg chg="modNotes">
        <pc:chgData name="Julie Cobas" userId="S::ph55qdi@eduvaud.ch::c529ba5e-73d4-4ecd-ab9b-e87f2312a6e2" providerId="AD" clId="Web-{583F81EF-5602-230B-78E5-5DB2E87F61AF}" dt="2024-06-21T05:26:40.513" v="213"/>
        <pc:sldMkLst>
          <pc:docMk/>
          <pc:sldMk cId="478921185" sldId="277"/>
        </pc:sldMkLst>
      </pc:sldChg>
    </pc:docChg>
  </pc:docChgLst>
  <pc:docChgLst>
    <pc:chgData name="Samuel Mottier" userId="S::pn93agf@eduvaud.ch::1d80c01f-eb44-40f0-b6b1-f6efaaf5abcb" providerId="AD" clId="Web-{D8BE71DF-7198-AD46-7085-160055B86E37}"/>
    <pc:docChg chg="modSld">
      <pc:chgData name="Samuel Mottier" userId="S::pn93agf@eduvaud.ch::1d80c01f-eb44-40f0-b6b1-f6efaaf5abcb" providerId="AD" clId="Web-{D8BE71DF-7198-AD46-7085-160055B86E37}" dt="2024-06-20T13:53:43.051" v="706"/>
      <pc:docMkLst>
        <pc:docMk/>
      </pc:docMkLst>
      <pc:sldChg chg="modNotes">
        <pc:chgData name="Samuel Mottier" userId="S::pn93agf@eduvaud.ch::1d80c01f-eb44-40f0-b6b1-f6efaaf5abcb" providerId="AD" clId="Web-{D8BE71DF-7198-AD46-7085-160055B86E37}" dt="2024-06-20T13:40:28.234" v="64"/>
        <pc:sldMkLst>
          <pc:docMk/>
          <pc:sldMk cId="1924709398" sldId="257"/>
        </pc:sldMkLst>
      </pc:sldChg>
      <pc:sldChg chg="modNotes">
        <pc:chgData name="Samuel Mottier" userId="S::pn93agf@eduvaud.ch::1d80c01f-eb44-40f0-b6b1-f6efaaf5abcb" providerId="AD" clId="Web-{D8BE71DF-7198-AD46-7085-160055B86E37}" dt="2024-06-20T13:40:18.094" v="39"/>
        <pc:sldMkLst>
          <pc:docMk/>
          <pc:sldMk cId="3919466697" sldId="258"/>
        </pc:sldMkLst>
      </pc:sldChg>
      <pc:sldChg chg="modSp modNotes">
        <pc:chgData name="Samuel Mottier" userId="S::pn93agf@eduvaud.ch::1d80c01f-eb44-40f0-b6b1-f6efaaf5abcb" providerId="AD" clId="Web-{D8BE71DF-7198-AD46-7085-160055B86E37}" dt="2024-06-20T13:52:58.284" v="679" actId="20577"/>
        <pc:sldMkLst>
          <pc:docMk/>
          <pc:sldMk cId="1225130621" sldId="261"/>
        </pc:sldMkLst>
        <pc:spChg chg="mod">
          <ac:chgData name="Samuel Mottier" userId="S::pn93agf@eduvaud.ch::1d80c01f-eb44-40f0-b6b1-f6efaaf5abcb" providerId="AD" clId="Web-{D8BE71DF-7198-AD46-7085-160055B86E37}" dt="2024-06-20T13:52:58.284" v="679" actId="20577"/>
          <ac:spMkLst>
            <pc:docMk/>
            <pc:sldMk cId="1225130621" sldId="261"/>
            <ac:spMk id="3" creationId="{A9B1852D-365A-5899-B8C5-6CEA0AD677CC}"/>
          </ac:spMkLst>
        </pc:spChg>
      </pc:sldChg>
      <pc:sldChg chg="modNotes">
        <pc:chgData name="Samuel Mottier" userId="S::pn93agf@eduvaud.ch::1d80c01f-eb44-40f0-b6b1-f6efaaf5abcb" providerId="AD" clId="Web-{D8BE71DF-7198-AD46-7085-160055B86E37}" dt="2024-06-20T13:50:35.827" v="358"/>
        <pc:sldMkLst>
          <pc:docMk/>
          <pc:sldMk cId="1347248954" sldId="264"/>
        </pc:sldMkLst>
      </pc:sldChg>
      <pc:sldChg chg="modNotes">
        <pc:chgData name="Samuel Mottier" userId="S::pn93agf@eduvaud.ch::1d80c01f-eb44-40f0-b6b1-f6efaaf5abcb" providerId="AD" clId="Web-{D8BE71DF-7198-AD46-7085-160055B86E37}" dt="2024-06-20T13:52:12.252" v="673"/>
        <pc:sldMkLst>
          <pc:docMk/>
          <pc:sldMk cId="297211835" sldId="266"/>
        </pc:sldMkLst>
      </pc:sldChg>
      <pc:sldChg chg="modSp modNotes">
        <pc:chgData name="Samuel Mottier" userId="S::pn93agf@eduvaud.ch::1d80c01f-eb44-40f0-b6b1-f6efaaf5abcb" providerId="AD" clId="Web-{D8BE71DF-7198-AD46-7085-160055B86E37}" dt="2024-06-20T13:53:43.051" v="706"/>
        <pc:sldMkLst>
          <pc:docMk/>
          <pc:sldMk cId="1468016358" sldId="267"/>
        </pc:sldMkLst>
        <pc:spChg chg="mod">
          <ac:chgData name="Samuel Mottier" userId="S::pn93agf@eduvaud.ch::1d80c01f-eb44-40f0-b6b1-f6efaaf5abcb" providerId="AD" clId="Web-{D8BE71DF-7198-AD46-7085-160055B86E37}" dt="2024-06-20T13:53:00.003" v="680" actId="20577"/>
          <ac:spMkLst>
            <pc:docMk/>
            <pc:sldMk cId="1468016358" sldId="267"/>
            <ac:spMk id="3" creationId="{A9B1852D-365A-5899-B8C5-6CEA0AD677CC}"/>
          </ac:spMkLst>
        </pc:spChg>
      </pc:sldChg>
      <pc:sldChg chg="modNotes">
        <pc:chgData name="Samuel Mottier" userId="S::pn93agf@eduvaud.ch::1d80c01f-eb44-40f0-b6b1-f6efaaf5abcb" providerId="AD" clId="Web-{D8BE71DF-7198-AD46-7085-160055B86E37}" dt="2024-06-20T13:50:03.280" v="301"/>
        <pc:sldMkLst>
          <pc:docMk/>
          <pc:sldMk cId="2268764804" sldId="269"/>
        </pc:sldMkLst>
      </pc:sldChg>
      <pc:sldChg chg="modSp">
        <pc:chgData name="Samuel Mottier" userId="S::pn93agf@eduvaud.ch::1d80c01f-eb44-40f0-b6b1-f6efaaf5abcb" providerId="AD" clId="Web-{D8BE71DF-7198-AD46-7085-160055B86E37}" dt="2024-06-20T13:53:04.722" v="681" actId="1076"/>
        <pc:sldMkLst>
          <pc:docMk/>
          <pc:sldMk cId="80016123" sldId="271"/>
        </pc:sldMkLst>
        <pc:spChg chg="mod">
          <ac:chgData name="Samuel Mottier" userId="S::pn93agf@eduvaud.ch::1d80c01f-eb44-40f0-b6b1-f6efaaf5abcb" providerId="AD" clId="Web-{D8BE71DF-7198-AD46-7085-160055B86E37}" dt="2024-06-20T13:53:04.722" v="681" actId="1076"/>
          <ac:spMkLst>
            <pc:docMk/>
            <pc:sldMk cId="80016123" sldId="271"/>
            <ac:spMk id="2" creationId="{B66CE019-56AD-D26D-7EE6-19121BFBE04D}"/>
          </ac:spMkLst>
        </pc:spChg>
      </pc:sldChg>
    </pc:docChg>
  </pc:docChgLst>
  <pc:docChgLst>
    <pc:chgData name="Samuel Mottier" userId="S::pn93agf@eduvaud.ch::1d80c01f-eb44-40f0-b6b1-f6efaaf5abcb" providerId="AD" clId="Web-{0A00DCF8-EB42-7C4B-D99F-2AA05FBA9CE3}"/>
    <pc:docChg chg="modSld">
      <pc:chgData name="Samuel Mottier" userId="S::pn93agf@eduvaud.ch::1d80c01f-eb44-40f0-b6b1-f6efaaf5abcb" providerId="AD" clId="Web-{0A00DCF8-EB42-7C4B-D99F-2AA05FBA9CE3}" dt="2024-06-20T17:15:41.539" v="6"/>
      <pc:docMkLst>
        <pc:docMk/>
      </pc:docMkLst>
      <pc:sldChg chg="modNotes">
        <pc:chgData name="Samuel Mottier" userId="S::pn93agf@eduvaud.ch::1d80c01f-eb44-40f0-b6b1-f6efaaf5abcb" providerId="AD" clId="Web-{0A00DCF8-EB42-7C4B-D99F-2AA05FBA9CE3}" dt="2024-06-20T17:15:41.539" v="6"/>
        <pc:sldMkLst>
          <pc:docMk/>
          <pc:sldMk cId="2268764804" sldId="269"/>
        </pc:sldMkLst>
      </pc:sldChg>
    </pc:docChg>
  </pc:docChgLst>
  <pc:docChgLst>
    <pc:chgData name="Julie Cobas" userId="c529ba5e-73d4-4ecd-ab9b-e87f2312a6e2" providerId="ADAL" clId="{BF1748F5-04DD-4D9A-9FCB-C88AE6224202}"/>
    <pc:docChg chg="undo custSel addSld delSld modSld sldOrd modMainMaster">
      <pc:chgData name="Julie Cobas" userId="c529ba5e-73d4-4ecd-ab9b-e87f2312a6e2" providerId="ADAL" clId="{BF1748F5-04DD-4D9A-9FCB-C88AE6224202}" dt="2024-06-20T14:25:18.263" v="5368" actId="47"/>
      <pc:docMkLst>
        <pc:docMk/>
      </pc:docMkLst>
      <pc:sldChg chg="addSp delSp modSp new del mod">
        <pc:chgData name="Julie Cobas" userId="c529ba5e-73d4-4ecd-ab9b-e87f2312a6e2" providerId="ADAL" clId="{BF1748F5-04DD-4D9A-9FCB-C88AE6224202}" dt="2024-06-20T09:37:52.258" v="20" actId="47"/>
        <pc:sldMkLst>
          <pc:docMk/>
          <pc:sldMk cId="3811926173" sldId="256"/>
        </pc:sldMkLst>
        <pc:spChg chg="del">
          <ac:chgData name="Julie Cobas" userId="c529ba5e-73d4-4ecd-ab9b-e87f2312a6e2" providerId="ADAL" clId="{BF1748F5-04DD-4D9A-9FCB-C88AE6224202}" dt="2024-06-20T09:34:27.966" v="1" actId="478"/>
          <ac:spMkLst>
            <pc:docMk/>
            <pc:sldMk cId="3811926173" sldId="256"/>
            <ac:spMk id="2" creationId="{804BC590-EB2D-6E17-23DC-BBA31F89552A}"/>
          </ac:spMkLst>
        </pc:spChg>
        <pc:spChg chg="del">
          <ac:chgData name="Julie Cobas" userId="c529ba5e-73d4-4ecd-ab9b-e87f2312a6e2" providerId="ADAL" clId="{BF1748F5-04DD-4D9A-9FCB-C88AE6224202}" dt="2024-06-20T09:34:31.833" v="2" actId="478"/>
          <ac:spMkLst>
            <pc:docMk/>
            <pc:sldMk cId="3811926173" sldId="256"/>
            <ac:spMk id="3" creationId="{6F3A3B2E-C0E5-DACF-6685-A04CAFB9106E}"/>
          </ac:spMkLst>
        </pc:spChg>
        <pc:picChg chg="add del">
          <ac:chgData name="Julie Cobas" userId="c529ba5e-73d4-4ecd-ab9b-e87f2312a6e2" providerId="ADAL" clId="{BF1748F5-04DD-4D9A-9FCB-C88AE6224202}" dt="2024-06-20T09:34:38.511" v="4" actId="21"/>
          <ac:picMkLst>
            <pc:docMk/>
            <pc:sldMk cId="3811926173" sldId="256"/>
            <ac:picMk id="5" creationId="{FC742BDC-9731-66F2-8F97-F482C9776F7B}"/>
          </ac:picMkLst>
        </pc:picChg>
        <pc:picChg chg="add mod">
          <ac:chgData name="Julie Cobas" userId="c529ba5e-73d4-4ecd-ab9b-e87f2312a6e2" providerId="ADAL" clId="{BF1748F5-04DD-4D9A-9FCB-C88AE6224202}" dt="2024-06-20T09:37:11.856" v="15"/>
          <ac:picMkLst>
            <pc:docMk/>
            <pc:sldMk cId="3811926173" sldId="256"/>
            <ac:picMk id="6" creationId="{BEB1CD96-3A76-EDC2-5A36-41CB0BEE7B39}"/>
          </ac:picMkLst>
        </pc:picChg>
      </pc:sldChg>
      <pc:sldChg chg="addSp add del mod setBg">
        <pc:chgData name="Julie Cobas" userId="c529ba5e-73d4-4ecd-ab9b-e87f2312a6e2" providerId="ADAL" clId="{BF1748F5-04DD-4D9A-9FCB-C88AE6224202}" dt="2024-06-20T09:37:34.011" v="18" actId="47"/>
        <pc:sldMkLst>
          <pc:docMk/>
          <pc:sldMk cId="1440093042" sldId="257"/>
        </pc:sldMkLst>
        <pc:spChg chg="add">
          <ac:chgData name="Julie Cobas" userId="c529ba5e-73d4-4ecd-ab9b-e87f2312a6e2" providerId="ADAL" clId="{BF1748F5-04DD-4D9A-9FCB-C88AE6224202}" dt="2024-06-20T09:37:27.574" v="17" actId="26606"/>
          <ac:spMkLst>
            <pc:docMk/>
            <pc:sldMk cId="1440093042" sldId="257"/>
            <ac:spMk id="7" creationId="{8B089790-F4B6-46A7-BB28-7B74A9A9EFDC}"/>
          </ac:spMkLst>
        </pc:spChg>
        <pc:grpChg chg="add">
          <ac:chgData name="Julie Cobas" userId="c529ba5e-73d4-4ecd-ab9b-e87f2312a6e2" providerId="ADAL" clId="{BF1748F5-04DD-4D9A-9FCB-C88AE6224202}" dt="2024-06-20T09:37:27.574" v="17" actId="26606"/>
          <ac:grpSpMkLst>
            <pc:docMk/>
            <pc:sldMk cId="1440093042" sldId="257"/>
            <ac:grpSpMk id="9" creationId="{9DE3F54D-33BC-4382-A2AB-5E002F0F1166}"/>
          </ac:grpSpMkLst>
        </pc:grpChg>
        <pc:picChg chg="add">
          <ac:chgData name="Julie Cobas" userId="c529ba5e-73d4-4ecd-ab9b-e87f2312a6e2" providerId="ADAL" clId="{BF1748F5-04DD-4D9A-9FCB-C88AE6224202}" dt="2024-06-20T09:37:27.574" v="17" actId="26606"/>
          <ac:picMkLst>
            <pc:docMk/>
            <pc:sldMk cId="1440093042" sldId="257"/>
            <ac:picMk id="3" creationId="{A18C728F-46FB-6BF0-8255-9EEBFD239A89}"/>
          </ac:picMkLst>
        </pc:picChg>
      </pc:sldChg>
      <pc:sldChg chg="addSp delSp modSp new mod modNotesTx">
        <pc:chgData name="Julie Cobas" userId="c529ba5e-73d4-4ecd-ab9b-e87f2312a6e2" providerId="ADAL" clId="{BF1748F5-04DD-4D9A-9FCB-C88AE6224202}" dt="2024-06-20T11:50:09.483" v="3179" actId="20577"/>
        <pc:sldMkLst>
          <pc:docMk/>
          <pc:sldMk cId="1924709398" sldId="257"/>
        </pc:sldMkLst>
        <pc:spChg chg="mod">
          <ac:chgData name="Julie Cobas" userId="c529ba5e-73d4-4ecd-ab9b-e87f2312a6e2" providerId="ADAL" clId="{BF1748F5-04DD-4D9A-9FCB-C88AE6224202}" dt="2024-06-20T09:51:31.689" v="265" actId="1076"/>
          <ac:spMkLst>
            <pc:docMk/>
            <pc:sldMk cId="1924709398" sldId="257"/>
            <ac:spMk id="2" creationId="{14068FEB-0306-4807-D7EE-9C3FD1139611}"/>
          </ac:spMkLst>
        </pc:spChg>
        <pc:spChg chg="del">
          <ac:chgData name="Julie Cobas" userId="c529ba5e-73d4-4ecd-ab9b-e87f2312a6e2" providerId="ADAL" clId="{BF1748F5-04DD-4D9A-9FCB-C88AE6224202}" dt="2024-06-20T09:42:06.583" v="37" actId="478"/>
          <ac:spMkLst>
            <pc:docMk/>
            <pc:sldMk cId="1924709398" sldId="257"/>
            <ac:spMk id="3" creationId="{2C175857-6615-206E-DAFD-6BD4963AB427}"/>
          </ac:spMkLst>
        </pc:spChg>
        <pc:picChg chg="add mod">
          <ac:chgData name="Julie Cobas" userId="c529ba5e-73d4-4ecd-ab9b-e87f2312a6e2" providerId="ADAL" clId="{BF1748F5-04DD-4D9A-9FCB-C88AE6224202}" dt="2024-06-20T09:51:31.689" v="265" actId="1076"/>
          <ac:picMkLst>
            <pc:docMk/>
            <pc:sldMk cId="1924709398" sldId="257"/>
            <ac:picMk id="5" creationId="{7E82499C-4DBD-AC58-9466-669B6C7D624B}"/>
          </ac:picMkLst>
        </pc:picChg>
      </pc:sldChg>
      <pc:sldChg chg="addSp modSp new mod setBg modNotesTx">
        <pc:chgData name="Julie Cobas" userId="c529ba5e-73d4-4ecd-ab9b-e87f2312a6e2" providerId="ADAL" clId="{BF1748F5-04DD-4D9A-9FCB-C88AE6224202}" dt="2024-06-20T11:50:17.667" v="3189" actId="20577"/>
        <pc:sldMkLst>
          <pc:docMk/>
          <pc:sldMk cId="3919466697" sldId="258"/>
        </pc:sldMkLst>
        <pc:spChg chg="mod">
          <ac:chgData name="Julie Cobas" userId="c529ba5e-73d4-4ecd-ab9b-e87f2312a6e2" providerId="ADAL" clId="{BF1748F5-04DD-4D9A-9FCB-C88AE6224202}" dt="2024-06-20T10:12:30.568" v="752" actId="242"/>
          <ac:spMkLst>
            <pc:docMk/>
            <pc:sldMk cId="3919466697" sldId="258"/>
            <ac:spMk id="2" creationId="{D10F25C2-33C6-2B3D-89AE-80E09DE0A1D6}"/>
          </ac:spMkLst>
        </pc:spChg>
        <pc:spChg chg="mod">
          <ac:chgData name="Julie Cobas" userId="c529ba5e-73d4-4ecd-ab9b-e87f2312a6e2" providerId="ADAL" clId="{BF1748F5-04DD-4D9A-9FCB-C88AE6224202}" dt="2024-06-20T11:49:21.064" v="3173" actId="27636"/>
          <ac:spMkLst>
            <pc:docMk/>
            <pc:sldMk cId="3919466697" sldId="258"/>
            <ac:spMk id="3" creationId="{874128A8-A2BC-D1C7-0435-5D46A68D71E2}"/>
          </ac:spMkLst>
        </pc:spChg>
        <pc:grpChg chg="add">
          <ac:chgData name="Julie Cobas" userId="c529ba5e-73d4-4ecd-ab9b-e87f2312a6e2" providerId="ADAL" clId="{BF1748F5-04DD-4D9A-9FCB-C88AE6224202}" dt="2024-06-20T10:09:28.842" v="747" actId="26606"/>
          <ac:grpSpMkLst>
            <pc:docMk/>
            <pc:sldMk cId="3919466697" sldId="258"/>
            <ac:grpSpMk id="9" creationId="{8CE57D37-C2D0-066B-1AE3-6F4244344F27}"/>
          </ac:grpSpMkLst>
        </pc:grpChg>
        <pc:picChg chg="add">
          <ac:chgData name="Julie Cobas" userId="c529ba5e-73d4-4ecd-ab9b-e87f2312a6e2" providerId="ADAL" clId="{BF1748F5-04DD-4D9A-9FCB-C88AE6224202}" dt="2024-06-20T10:09:28.842" v="747" actId="26606"/>
          <ac:picMkLst>
            <pc:docMk/>
            <pc:sldMk cId="3919466697" sldId="258"/>
            <ac:picMk id="5" creationId="{F20C517D-9DBA-8E61-F7EE-D2462CEAF3C5}"/>
          </ac:picMkLst>
        </pc:picChg>
      </pc:sldChg>
      <pc:sldChg chg="addSp delSp modSp new mod setBg modNotesTx">
        <pc:chgData name="Julie Cobas" userId="c529ba5e-73d4-4ecd-ab9b-e87f2312a6e2" providerId="ADAL" clId="{BF1748F5-04DD-4D9A-9FCB-C88AE6224202}" dt="2024-06-20T13:52:39.552" v="4649"/>
        <pc:sldMkLst>
          <pc:docMk/>
          <pc:sldMk cId="3748390849" sldId="259"/>
        </pc:sldMkLst>
        <pc:spChg chg="mod">
          <ac:chgData name="Julie Cobas" userId="c529ba5e-73d4-4ecd-ab9b-e87f2312a6e2" providerId="ADAL" clId="{BF1748F5-04DD-4D9A-9FCB-C88AE6224202}" dt="2024-06-20T09:48:38.368" v="119" actId="20577"/>
          <ac:spMkLst>
            <pc:docMk/>
            <pc:sldMk cId="3748390849" sldId="259"/>
            <ac:spMk id="2" creationId="{B82504A9-262B-ABE0-500F-B7A1FC82FF33}"/>
          </ac:spMkLst>
        </pc:spChg>
        <pc:spChg chg="del">
          <ac:chgData name="Julie Cobas" userId="c529ba5e-73d4-4ecd-ab9b-e87f2312a6e2" providerId="ADAL" clId="{BF1748F5-04DD-4D9A-9FCB-C88AE6224202}" dt="2024-06-20T10:29:33.031" v="753" actId="1032"/>
          <ac:spMkLst>
            <pc:docMk/>
            <pc:sldMk cId="3748390849" sldId="259"/>
            <ac:spMk id="3" creationId="{5333394D-4189-BD85-632B-0BCAAFF14115}"/>
          </ac:spMkLst>
        </pc:spChg>
        <pc:spChg chg="add del mod">
          <ac:chgData name="Julie Cobas" userId="c529ba5e-73d4-4ecd-ab9b-e87f2312a6e2" providerId="ADAL" clId="{BF1748F5-04DD-4D9A-9FCB-C88AE6224202}" dt="2024-06-20T13:19:19.921" v="3815" actId="478"/>
          <ac:spMkLst>
            <pc:docMk/>
            <pc:sldMk cId="3748390849" sldId="259"/>
            <ac:spMk id="5" creationId="{FE9285B0-E99F-2775-FB2C-9979F1C7CBAD}"/>
          </ac:spMkLst>
        </pc:spChg>
        <pc:spChg chg="add del mod">
          <ac:chgData name="Julie Cobas" userId="c529ba5e-73d4-4ecd-ab9b-e87f2312a6e2" providerId="ADAL" clId="{BF1748F5-04DD-4D9A-9FCB-C88AE6224202}" dt="2024-06-20T13:19:21.570" v="3816" actId="478"/>
          <ac:spMkLst>
            <pc:docMk/>
            <pc:sldMk cId="3748390849" sldId="259"/>
            <ac:spMk id="6" creationId="{91710290-4462-708B-67E6-9756998E0CCA}"/>
          </ac:spMkLst>
        </pc:spChg>
        <pc:spChg chg="add del mod">
          <ac:chgData name="Julie Cobas" userId="c529ba5e-73d4-4ecd-ab9b-e87f2312a6e2" providerId="ADAL" clId="{BF1748F5-04DD-4D9A-9FCB-C88AE6224202}" dt="2024-06-20T11:49:09.643" v="3133" actId="478"/>
          <ac:spMkLst>
            <pc:docMk/>
            <pc:sldMk cId="3748390849" sldId="259"/>
            <ac:spMk id="7" creationId="{67FAAECC-40F4-1FC0-DBDC-57EDC8377883}"/>
          </ac:spMkLst>
        </pc:spChg>
        <pc:spChg chg="add del mod">
          <ac:chgData name="Julie Cobas" userId="c529ba5e-73d4-4ecd-ab9b-e87f2312a6e2" providerId="ADAL" clId="{BF1748F5-04DD-4D9A-9FCB-C88AE6224202}" dt="2024-06-20T12:21:06.255" v="3436" actId="3680"/>
          <ac:spMkLst>
            <pc:docMk/>
            <pc:sldMk cId="3748390849" sldId="259"/>
            <ac:spMk id="10" creationId="{093685C4-14A0-2F93-F3DC-DCFE75B441A2}"/>
          </ac:spMkLst>
        </pc:spChg>
        <pc:spChg chg="add del">
          <ac:chgData name="Julie Cobas" userId="c529ba5e-73d4-4ecd-ab9b-e87f2312a6e2" providerId="ADAL" clId="{BF1748F5-04DD-4D9A-9FCB-C88AE6224202}" dt="2024-06-20T12:21:00.188" v="3435" actId="478"/>
          <ac:spMkLst>
            <pc:docMk/>
            <pc:sldMk cId="3748390849" sldId="259"/>
            <ac:spMk id="11" creationId="{2DBE60DD-24A8-E216-FD5C-BB2261F9A08D}"/>
          </ac:spMkLst>
        </pc:spChg>
        <pc:spChg chg="add del">
          <ac:chgData name="Julie Cobas" userId="c529ba5e-73d4-4ecd-ab9b-e87f2312a6e2" providerId="ADAL" clId="{BF1748F5-04DD-4D9A-9FCB-C88AE6224202}" dt="2024-06-20T12:21:40.778" v="3455" actId="478"/>
          <ac:spMkLst>
            <pc:docMk/>
            <pc:sldMk cId="3748390849" sldId="259"/>
            <ac:spMk id="13" creationId="{0FEE01BD-0671-7CE3-115E-4841058B8F87}"/>
          </ac:spMkLst>
        </pc:spChg>
        <pc:spChg chg="add del mod">
          <ac:chgData name="Julie Cobas" userId="c529ba5e-73d4-4ecd-ab9b-e87f2312a6e2" providerId="ADAL" clId="{BF1748F5-04DD-4D9A-9FCB-C88AE6224202}" dt="2024-06-20T13:19:51.969" v="3822" actId="478"/>
          <ac:spMkLst>
            <pc:docMk/>
            <pc:sldMk cId="3748390849" sldId="259"/>
            <ac:spMk id="17" creationId="{532455F9-8E68-754D-77A8-414F157AC264}"/>
          </ac:spMkLst>
        </pc:spChg>
        <pc:spChg chg="add mod">
          <ac:chgData name="Julie Cobas" userId="c529ba5e-73d4-4ecd-ab9b-e87f2312a6e2" providerId="ADAL" clId="{BF1748F5-04DD-4D9A-9FCB-C88AE6224202}" dt="2024-06-20T13:52:13.513" v="4645" actId="1037"/>
          <ac:spMkLst>
            <pc:docMk/>
            <pc:sldMk cId="3748390849" sldId="259"/>
            <ac:spMk id="18" creationId="{4C358969-1EA7-33C2-D8F5-8F88C756337F}"/>
          </ac:spMkLst>
        </pc:spChg>
        <pc:spChg chg="add del mod">
          <ac:chgData name="Julie Cobas" userId="c529ba5e-73d4-4ecd-ab9b-e87f2312a6e2" providerId="ADAL" clId="{BF1748F5-04DD-4D9A-9FCB-C88AE6224202}" dt="2024-06-20T13:20:46.736" v="3831" actId="478"/>
          <ac:spMkLst>
            <pc:docMk/>
            <pc:sldMk cId="3748390849" sldId="259"/>
            <ac:spMk id="19" creationId="{06B0ED09-B55E-CD1D-AD1C-F8DDF95DA184}"/>
          </ac:spMkLst>
        </pc:spChg>
        <pc:spChg chg="add mod">
          <ac:chgData name="Julie Cobas" userId="c529ba5e-73d4-4ecd-ab9b-e87f2312a6e2" providerId="ADAL" clId="{BF1748F5-04DD-4D9A-9FCB-C88AE6224202}" dt="2024-06-20T13:52:13.513" v="4645" actId="1037"/>
          <ac:spMkLst>
            <pc:docMk/>
            <pc:sldMk cId="3748390849" sldId="259"/>
            <ac:spMk id="20" creationId="{385F6F8F-35CE-2AC6-E88F-2CB99D78A752}"/>
          </ac:spMkLst>
        </pc:spChg>
        <pc:spChg chg="add mod">
          <ac:chgData name="Julie Cobas" userId="c529ba5e-73d4-4ecd-ab9b-e87f2312a6e2" providerId="ADAL" clId="{BF1748F5-04DD-4D9A-9FCB-C88AE6224202}" dt="2024-06-20T13:52:13.513" v="4645" actId="1037"/>
          <ac:spMkLst>
            <pc:docMk/>
            <pc:sldMk cId="3748390849" sldId="259"/>
            <ac:spMk id="21" creationId="{D0C31782-9FDF-6DCB-4B8E-88C151FCB83D}"/>
          </ac:spMkLst>
        </pc:spChg>
        <pc:spChg chg="add del">
          <ac:chgData name="Julie Cobas" userId="c529ba5e-73d4-4ecd-ab9b-e87f2312a6e2" providerId="ADAL" clId="{BF1748F5-04DD-4D9A-9FCB-C88AE6224202}" dt="2024-06-20T13:38:40.158" v="4391" actId="22"/>
          <ac:spMkLst>
            <pc:docMk/>
            <pc:sldMk cId="3748390849" sldId="259"/>
            <ac:spMk id="24" creationId="{73C013C3-A315-697D-D428-9A97D0FFFE3C}"/>
          </ac:spMkLst>
        </pc:spChg>
        <pc:graphicFrameChg chg="add del mod modGraphic">
          <ac:chgData name="Julie Cobas" userId="c529ba5e-73d4-4ecd-ab9b-e87f2312a6e2" providerId="ADAL" clId="{BF1748F5-04DD-4D9A-9FCB-C88AE6224202}" dt="2024-06-20T12:20:35.967" v="3431" actId="478"/>
          <ac:graphicFrameMkLst>
            <pc:docMk/>
            <pc:sldMk cId="3748390849" sldId="259"/>
            <ac:graphicFrameMk id="4" creationId="{B4FCBD37-A5DE-E474-91FC-B954B6B427B7}"/>
          </ac:graphicFrameMkLst>
        </pc:graphicFrameChg>
        <pc:graphicFrameChg chg="add mod modGraphic">
          <ac:chgData name="Julie Cobas" userId="c529ba5e-73d4-4ecd-ab9b-e87f2312a6e2" providerId="ADAL" clId="{BF1748F5-04DD-4D9A-9FCB-C88AE6224202}" dt="2024-06-20T13:52:39.552" v="4649"/>
          <ac:graphicFrameMkLst>
            <pc:docMk/>
            <pc:sldMk cId="3748390849" sldId="259"/>
            <ac:graphicFrameMk id="8" creationId="{3FFBDB75-2211-9ECC-7EE3-F232A955DFF9}"/>
          </ac:graphicFrameMkLst>
        </pc:graphicFrameChg>
        <pc:graphicFrameChg chg="add mod ord modGraphic">
          <ac:chgData name="Julie Cobas" userId="c529ba5e-73d4-4ecd-ab9b-e87f2312a6e2" providerId="ADAL" clId="{BF1748F5-04DD-4D9A-9FCB-C88AE6224202}" dt="2024-06-20T13:52:13.513" v="4645" actId="1037"/>
          <ac:graphicFrameMkLst>
            <pc:docMk/>
            <pc:sldMk cId="3748390849" sldId="259"/>
            <ac:graphicFrameMk id="12" creationId="{1DA44066-1FAB-977C-236F-C0D2EE572F30}"/>
          </ac:graphicFrameMkLst>
        </pc:graphicFrameChg>
        <pc:graphicFrameChg chg="add del mod modGraphic">
          <ac:chgData name="Julie Cobas" userId="c529ba5e-73d4-4ecd-ab9b-e87f2312a6e2" providerId="ADAL" clId="{BF1748F5-04DD-4D9A-9FCB-C88AE6224202}" dt="2024-06-20T12:25:10.207" v="3616" actId="478"/>
          <ac:graphicFrameMkLst>
            <pc:docMk/>
            <pc:sldMk cId="3748390849" sldId="259"/>
            <ac:graphicFrameMk id="14" creationId="{0D5F5612-440B-76B4-6F0F-FDC3E4076C98}"/>
          </ac:graphicFrameMkLst>
        </pc:graphicFrameChg>
        <pc:graphicFrameChg chg="add mod modGraphic">
          <ac:chgData name="Julie Cobas" userId="c529ba5e-73d4-4ecd-ab9b-e87f2312a6e2" providerId="ADAL" clId="{BF1748F5-04DD-4D9A-9FCB-C88AE6224202}" dt="2024-06-20T13:52:13.513" v="4645" actId="1037"/>
          <ac:graphicFrameMkLst>
            <pc:docMk/>
            <pc:sldMk cId="3748390849" sldId="259"/>
            <ac:graphicFrameMk id="15" creationId="{F01477ED-B728-28D3-A0E9-27A53F020202}"/>
          </ac:graphicFrameMkLst>
        </pc:graphicFrameChg>
        <pc:graphicFrameChg chg="add mod modGraphic">
          <ac:chgData name="Julie Cobas" userId="c529ba5e-73d4-4ecd-ab9b-e87f2312a6e2" providerId="ADAL" clId="{BF1748F5-04DD-4D9A-9FCB-C88AE6224202}" dt="2024-06-20T13:52:13.513" v="4645" actId="1037"/>
          <ac:graphicFrameMkLst>
            <pc:docMk/>
            <pc:sldMk cId="3748390849" sldId="259"/>
            <ac:graphicFrameMk id="16" creationId="{93F5017B-F5ED-4993-BEB6-7D836CF6C298}"/>
          </ac:graphicFrameMkLst>
        </pc:graphicFrameChg>
        <pc:graphicFrameChg chg="add del mod">
          <ac:chgData name="Julie Cobas" userId="c529ba5e-73d4-4ecd-ab9b-e87f2312a6e2" providerId="ADAL" clId="{BF1748F5-04DD-4D9A-9FCB-C88AE6224202}" dt="2024-06-20T13:36:15.890" v="4363" actId="478"/>
          <ac:graphicFrameMkLst>
            <pc:docMk/>
            <pc:sldMk cId="3748390849" sldId="259"/>
            <ac:graphicFrameMk id="22" creationId="{5F07461A-BE08-3C4F-B814-B9F0BAE65CD2}"/>
          </ac:graphicFrameMkLst>
        </pc:graphicFrameChg>
      </pc:sldChg>
      <pc:sldChg chg="addSp delSp modSp new del mod ord setBg modNotesTx">
        <pc:chgData name="Julie Cobas" userId="c529ba5e-73d4-4ecd-ab9b-e87f2312a6e2" providerId="ADAL" clId="{BF1748F5-04DD-4D9A-9FCB-C88AE6224202}" dt="2024-06-20T14:02:44.249" v="4984" actId="47"/>
        <pc:sldMkLst>
          <pc:docMk/>
          <pc:sldMk cId="2467690385" sldId="260"/>
        </pc:sldMkLst>
        <pc:spChg chg="mod">
          <ac:chgData name="Julie Cobas" userId="c529ba5e-73d4-4ecd-ab9b-e87f2312a6e2" providerId="ADAL" clId="{BF1748F5-04DD-4D9A-9FCB-C88AE6224202}" dt="2024-06-20T13:54:54.653" v="4657" actId="26606"/>
          <ac:spMkLst>
            <pc:docMk/>
            <pc:sldMk cId="2467690385" sldId="260"/>
            <ac:spMk id="2" creationId="{4FA49689-8AB1-7D7F-1F08-BEC85FF16D03}"/>
          </ac:spMkLst>
        </pc:spChg>
        <pc:spChg chg="add del mod">
          <ac:chgData name="Julie Cobas" userId="c529ba5e-73d4-4ecd-ab9b-e87f2312a6e2" providerId="ADAL" clId="{BF1748F5-04DD-4D9A-9FCB-C88AE6224202}" dt="2024-06-20T13:55:31.323" v="4660" actId="5793"/>
          <ac:spMkLst>
            <pc:docMk/>
            <pc:sldMk cId="2467690385" sldId="260"/>
            <ac:spMk id="3" creationId="{90D2D622-0CF3-DBF7-1A01-9E4C84130ABE}"/>
          </ac:spMkLst>
        </pc:spChg>
        <pc:grpChg chg="add del">
          <ac:chgData name="Julie Cobas" userId="c529ba5e-73d4-4ecd-ab9b-e87f2312a6e2" providerId="ADAL" clId="{BF1748F5-04DD-4D9A-9FCB-C88AE6224202}" dt="2024-06-20T13:54:54.653" v="4657" actId="26606"/>
          <ac:grpSpMkLst>
            <pc:docMk/>
            <pc:sldMk cId="2467690385" sldId="260"/>
            <ac:grpSpMk id="8" creationId="{8CE57D37-C2D0-066B-1AE3-6F4244344F27}"/>
          </ac:grpSpMkLst>
        </pc:grpChg>
        <pc:graphicFrameChg chg="add del modGraphic">
          <ac:chgData name="Julie Cobas" userId="c529ba5e-73d4-4ecd-ab9b-e87f2312a6e2" providerId="ADAL" clId="{BF1748F5-04DD-4D9A-9FCB-C88AE6224202}" dt="2024-06-20T13:55:14.510" v="4659" actId="478"/>
          <ac:graphicFrameMkLst>
            <pc:docMk/>
            <pc:sldMk cId="2467690385" sldId="260"/>
            <ac:graphicFrameMk id="4" creationId="{26F7BEA4-F464-05AA-43B0-8DCDC311F0B6}"/>
          </ac:graphicFrameMkLst>
        </pc:graphicFrameChg>
        <pc:graphicFrameChg chg="add del">
          <ac:chgData name="Julie Cobas" userId="c529ba5e-73d4-4ecd-ab9b-e87f2312a6e2" providerId="ADAL" clId="{BF1748F5-04DD-4D9A-9FCB-C88AE6224202}" dt="2024-06-20T13:53:49.559" v="4651" actId="26606"/>
          <ac:graphicFrameMkLst>
            <pc:docMk/>
            <pc:sldMk cId="2467690385" sldId="260"/>
            <ac:graphicFrameMk id="5" creationId="{7F672076-E043-5260-F7D2-3F9AB2AEE018}"/>
          </ac:graphicFrameMkLst>
        </pc:graphicFrameChg>
        <pc:picChg chg="add del">
          <ac:chgData name="Julie Cobas" userId="c529ba5e-73d4-4ecd-ab9b-e87f2312a6e2" providerId="ADAL" clId="{BF1748F5-04DD-4D9A-9FCB-C88AE6224202}" dt="2024-06-20T13:54:46.278" v="4655" actId="26606"/>
          <ac:picMkLst>
            <pc:docMk/>
            <pc:sldMk cId="2467690385" sldId="260"/>
            <ac:picMk id="6" creationId="{DF5DA3E8-12E8-71E9-FD2C-247FC53F16F5}"/>
          </ac:picMkLst>
        </pc:picChg>
        <pc:picChg chg="add del">
          <ac:chgData name="Julie Cobas" userId="c529ba5e-73d4-4ecd-ab9b-e87f2312a6e2" providerId="ADAL" clId="{BF1748F5-04DD-4D9A-9FCB-C88AE6224202}" dt="2024-06-20T13:54:54.653" v="4657" actId="26606"/>
          <ac:picMkLst>
            <pc:docMk/>
            <pc:sldMk cId="2467690385" sldId="260"/>
            <ac:picMk id="7" creationId="{1917D6BB-0467-5EF2-55CB-CC4E1F224D29}"/>
          </ac:picMkLst>
        </pc:picChg>
        <pc:picChg chg="add del mod">
          <ac:chgData name="Julie Cobas" userId="c529ba5e-73d4-4ecd-ab9b-e87f2312a6e2" providerId="ADAL" clId="{BF1748F5-04DD-4D9A-9FCB-C88AE6224202}" dt="2024-06-20T13:55:42.889" v="4662" actId="478"/>
          <ac:picMkLst>
            <pc:docMk/>
            <pc:sldMk cId="2467690385" sldId="260"/>
            <ac:picMk id="13" creationId="{413C5AF9-4D4F-B8C0-A133-911752BF72F0}"/>
          </ac:picMkLst>
        </pc:picChg>
        <pc:cxnChg chg="add del">
          <ac:chgData name="Julie Cobas" userId="c529ba5e-73d4-4ecd-ab9b-e87f2312a6e2" providerId="ADAL" clId="{BF1748F5-04DD-4D9A-9FCB-C88AE6224202}" dt="2024-06-20T13:54:46.278" v="4655" actId="26606"/>
          <ac:cxnSpMkLst>
            <pc:docMk/>
            <pc:sldMk cId="2467690385" sldId="260"/>
            <ac:cxnSpMk id="9" creationId="{1503BFE4-729B-D9D0-C17B-501E6AF1127A}"/>
          </ac:cxnSpMkLst>
        </pc:cxnChg>
      </pc:sldChg>
      <pc:sldChg chg="addSp modSp new mod setBg modNotesTx">
        <pc:chgData name="Julie Cobas" userId="c529ba5e-73d4-4ecd-ab9b-e87f2312a6e2" providerId="ADAL" clId="{BF1748F5-04DD-4D9A-9FCB-C88AE6224202}" dt="2024-06-20T14:05:19.542" v="5005" actId="26606"/>
        <pc:sldMkLst>
          <pc:docMk/>
          <pc:sldMk cId="1225130621" sldId="261"/>
        </pc:sldMkLst>
        <pc:spChg chg="mod">
          <ac:chgData name="Julie Cobas" userId="c529ba5e-73d4-4ecd-ab9b-e87f2312a6e2" providerId="ADAL" clId="{BF1748F5-04DD-4D9A-9FCB-C88AE6224202}" dt="2024-06-20T14:05:19.542" v="5005" actId="26606"/>
          <ac:spMkLst>
            <pc:docMk/>
            <pc:sldMk cId="1225130621" sldId="261"/>
            <ac:spMk id="2" creationId="{6A61A3FD-A8EE-412E-1CDF-B96AD8E49F0C}"/>
          </ac:spMkLst>
        </pc:spChg>
        <pc:spChg chg="mod">
          <ac:chgData name="Julie Cobas" userId="c529ba5e-73d4-4ecd-ab9b-e87f2312a6e2" providerId="ADAL" clId="{BF1748F5-04DD-4D9A-9FCB-C88AE6224202}" dt="2024-06-20T14:05:19.542" v="5005" actId="26606"/>
          <ac:spMkLst>
            <pc:docMk/>
            <pc:sldMk cId="1225130621" sldId="261"/>
            <ac:spMk id="3" creationId="{A9B1852D-365A-5899-B8C5-6CEA0AD677CC}"/>
          </ac:spMkLst>
        </pc:spChg>
        <pc:grpChg chg="add">
          <ac:chgData name="Julie Cobas" userId="c529ba5e-73d4-4ecd-ab9b-e87f2312a6e2" providerId="ADAL" clId="{BF1748F5-04DD-4D9A-9FCB-C88AE6224202}" dt="2024-06-20T14:05:19.542" v="5005" actId="26606"/>
          <ac:grpSpMkLst>
            <pc:docMk/>
            <pc:sldMk cId="1225130621" sldId="261"/>
            <ac:grpSpMk id="9" creationId="{5EFBDE31-BB3E-6CFC-23CD-B5976DA38438}"/>
          </ac:grpSpMkLst>
        </pc:grpChg>
        <pc:picChg chg="add">
          <ac:chgData name="Julie Cobas" userId="c529ba5e-73d4-4ecd-ab9b-e87f2312a6e2" providerId="ADAL" clId="{BF1748F5-04DD-4D9A-9FCB-C88AE6224202}" dt="2024-06-20T14:05:19.542" v="5005" actId="26606"/>
          <ac:picMkLst>
            <pc:docMk/>
            <pc:sldMk cId="1225130621" sldId="261"/>
            <ac:picMk id="5" creationId="{0467A08A-5DEC-3667-5B73-7B3D0BC06B77}"/>
          </ac:picMkLst>
        </pc:picChg>
      </pc:sldChg>
      <pc:sldChg chg="addSp delSp modSp new mod modNotesTx">
        <pc:chgData name="Julie Cobas" userId="c529ba5e-73d4-4ecd-ab9b-e87f2312a6e2" providerId="ADAL" clId="{BF1748F5-04DD-4D9A-9FCB-C88AE6224202}" dt="2024-06-20T14:16:29.815" v="5325"/>
        <pc:sldMkLst>
          <pc:docMk/>
          <pc:sldMk cId="1044719584" sldId="262"/>
        </pc:sldMkLst>
        <pc:spChg chg="mod">
          <ac:chgData name="Julie Cobas" userId="c529ba5e-73d4-4ecd-ab9b-e87f2312a6e2" providerId="ADAL" clId="{BF1748F5-04DD-4D9A-9FCB-C88AE6224202}" dt="2024-06-20T11:39:28.194" v="2609" actId="5793"/>
          <ac:spMkLst>
            <pc:docMk/>
            <pc:sldMk cId="1044719584" sldId="262"/>
            <ac:spMk id="2" creationId="{8F05CF55-AE07-5D33-F7C7-68EB159F535C}"/>
          </ac:spMkLst>
        </pc:spChg>
        <pc:spChg chg="del">
          <ac:chgData name="Julie Cobas" userId="c529ba5e-73d4-4ecd-ab9b-e87f2312a6e2" providerId="ADAL" clId="{BF1748F5-04DD-4D9A-9FCB-C88AE6224202}" dt="2024-06-20T11:27:01.286" v="1901" actId="1032"/>
          <ac:spMkLst>
            <pc:docMk/>
            <pc:sldMk cId="1044719584" sldId="262"/>
            <ac:spMk id="3" creationId="{AEFDDB85-DD84-7D84-0204-38BD0002CE69}"/>
          </ac:spMkLst>
        </pc:spChg>
        <pc:graphicFrameChg chg="add mod modGraphic">
          <ac:chgData name="Julie Cobas" userId="c529ba5e-73d4-4ecd-ab9b-e87f2312a6e2" providerId="ADAL" clId="{BF1748F5-04DD-4D9A-9FCB-C88AE6224202}" dt="2024-06-20T14:16:29.815" v="5325"/>
          <ac:graphicFrameMkLst>
            <pc:docMk/>
            <pc:sldMk cId="1044719584" sldId="262"/>
            <ac:graphicFrameMk id="4" creationId="{654D730A-0DFB-EAB2-2687-3B94FCE372D6}"/>
          </ac:graphicFrameMkLst>
        </pc:graphicFrameChg>
      </pc:sldChg>
      <pc:sldChg chg="addSp delSp modSp new del mod modNotesTx">
        <pc:chgData name="Julie Cobas" userId="c529ba5e-73d4-4ecd-ab9b-e87f2312a6e2" providerId="ADAL" clId="{BF1748F5-04DD-4D9A-9FCB-C88AE6224202}" dt="2024-06-20T14:10:03.249" v="5082" actId="47"/>
        <pc:sldMkLst>
          <pc:docMk/>
          <pc:sldMk cId="1592882537" sldId="263"/>
        </pc:sldMkLst>
        <pc:spChg chg="mod">
          <ac:chgData name="Julie Cobas" userId="c529ba5e-73d4-4ecd-ab9b-e87f2312a6e2" providerId="ADAL" clId="{BF1748F5-04DD-4D9A-9FCB-C88AE6224202}" dt="2024-06-20T09:50:33.251" v="184" actId="20577"/>
          <ac:spMkLst>
            <pc:docMk/>
            <pc:sldMk cId="1592882537" sldId="263"/>
            <ac:spMk id="2" creationId="{234C0A58-91AE-7BDC-3605-29DBD0BE2069}"/>
          </ac:spMkLst>
        </pc:spChg>
        <pc:spChg chg="del">
          <ac:chgData name="Julie Cobas" userId="c529ba5e-73d4-4ecd-ab9b-e87f2312a6e2" providerId="ADAL" clId="{BF1748F5-04DD-4D9A-9FCB-C88AE6224202}" dt="2024-06-20T11:02:20.081" v="1037"/>
          <ac:spMkLst>
            <pc:docMk/>
            <pc:sldMk cId="1592882537" sldId="263"/>
            <ac:spMk id="3" creationId="{B720DA14-51C8-DD49-58CE-E970DF98E2E1}"/>
          </ac:spMkLst>
        </pc:spChg>
        <pc:spChg chg="add del mod">
          <ac:chgData name="Julie Cobas" userId="c529ba5e-73d4-4ecd-ab9b-e87f2312a6e2" providerId="ADAL" clId="{BF1748F5-04DD-4D9A-9FCB-C88AE6224202}" dt="2024-06-20T14:08:09" v="5043" actId="478"/>
          <ac:spMkLst>
            <pc:docMk/>
            <pc:sldMk cId="1592882537" sldId="263"/>
            <ac:spMk id="4" creationId="{4E36986A-46A7-7D1C-EF1B-252FF7B94211}"/>
          </ac:spMkLst>
        </pc:spChg>
        <pc:spChg chg="add mod">
          <ac:chgData name="Julie Cobas" userId="c529ba5e-73d4-4ecd-ab9b-e87f2312a6e2" providerId="ADAL" clId="{BF1748F5-04DD-4D9A-9FCB-C88AE6224202}" dt="2024-06-20T14:08:09" v="5043" actId="478"/>
          <ac:spMkLst>
            <pc:docMk/>
            <pc:sldMk cId="1592882537" sldId="263"/>
            <ac:spMk id="7" creationId="{BBA64AFF-36C2-CCA1-AD28-744D05189B2B}"/>
          </ac:spMkLst>
        </pc:spChg>
        <pc:graphicFrameChg chg="add del">
          <ac:chgData name="Julie Cobas" userId="c529ba5e-73d4-4ecd-ab9b-e87f2312a6e2" providerId="ADAL" clId="{BF1748F5-04DD-4D9A-9FCB-C88AE6224202}" dt="2024-06-20T14:07:54.399" v="5042" actId="26606"/>
          <ac:graphicFrameMkLst>
            <pc:docMk/>
            <pc:sldMk cId="1592882537" sldId="263"/>
            <ac:graphicFrameMk id="6" creationId="{32C76AE4-DB7E-7ABB-7483-A000DACD4F08}"/>
          </ac:graphicFrameMkLst>
        </pc:graphicFrameChg>
      </pc:sldChg>
      <pc:sldChg chg="addSp delSp modSp new mod setBg modNotesTx">
        <pc:chgData name="Julie Cobas" userId="c529ba5e-73d4-4ecd-ab9b-e87f2312a6e2" providerId="ADAL" clId="{BF1748F5-04DD-4D9A-9FCB-C88AE6224202}" dt="2024-06-20T14:23:57.171" v="5346" actId="1076"/>
        <pc:sldMkLst>
          <pc:docMk/>
          <pc:sldMk cId="1347248954" sldId="264"/>
        </pc:sldMkLst>
        <pc:spChg chg="mod">
          <ac:chgData name="Julie Cobas" userId="c529ba5e-73d4-4ecd-ab9b-e87f2312a6e2" providerId="ADAL" clId="{BF1748F5-04DD-4D9A-9FCB-C88AE6224202}" dt="2024-06-20T14:17:08.477" v="5327" actId="26606"/>
          <ac:spMkLst>
            <pc:docMk/>
            <pc:sldMk cId="1347248954" sldId="264"/>
            <ac:spMk id="2" creationId="{3E8A339E-5E66-2DBA-8D1F-25189047E657}"/>
          </ac:spMkLst>
        </pc:spChg>
        <pc:spChg chg="add del mod">
          <ac:chgData name="Julie Cobas" userId="c529ba5e-73d4-4ecd-ab9b-e87f2312a6e2" providerId="ADAL" clId="{BF1748F5-04DD-4D9A-9FCB-C88AE6224202}" dt="2024-06-20T14:23:54.970" v="5345" actId="1076"/>
          <ac:spMkLst>
            <pc:docMk/>
            <pc:sldMk cId="1347248954" sldId="264"/>
            <ac:spMk id="3" creationId="{CE9389DE-463A-2783-4DF9-4C510A7D68B4}"/>
          </ac:spMkLst>
        </pc:spChg>
        <pc:spChg chg="add mod">
          <ac:chgData name="Julie Cobas" userId="c529ba5e-73d4-4ecd-ab9b-e87f2312a6e2" providerId="ADAL" clId="{BF1748F5-04DD-4D9A-9FCB-C88AE6224202}" dt="2024-06-20T14:18:02.560" v="5331" actId="6549"/>
          <ac:spMkLst>
            <pc:docMk/>
            <pc:sldMk cId="1347248954" sldId="264"/>
            <ac:spMk id="4" creationId="{271E5526-770C-7109-C175-7F7887B12DA2}"/>
          </ac:spMkLst>
        </pc:spChg>
        <pc:spChg chg="add mod">
          <ac:chgData name="Julie Cobas" userId="c529ba5e-73d4-4ecd-ab9b-e87f2312a6e2" providerId="ADAL" clId="{BF1748F5-04DD-4D9A-9FCB-C88AE6224202}" dt="2024-06-20T14:19:28.347" v="5333" actId="478"/>
          <ac:spMkLst>
            <pc:docMk/>
            <pc:sldMk cId="1347248954" sldId="264"/>
            <ac:spMk id="6" creationId="{53C9E173-1C41-D8D0-0BEE-639D1B3490DA}"/>
          </ac:spMkLst>
        </pc:spChg>
        <pc:spChg chg="add del">
          <ac:chgData name="Julie Cobas" userId="c529ba5e-73d4-4ecd-ab9b-e87f2312a6e2" providerId="ADAL" clId="{BF1748F5-04DD-4D9A-9FCB-C88AE6224202}" dt="2024-06-20T14:17:08.477" v="5327" actId="26606"/>
          <ac:spMkLst>
            <pc:docMk/>
            <pc:sldMk cId="1347248954" sldId="264"/>
            <ac:spMk id="9" creationId="{AE3A741D-C19B-960A-5803-1C5887147820}"/>
          </ac:spMkLst>
        </pc:spChg>
        <pc:spChg chg="add del">
          <ac:chgData name="Julie Cobas" userId="c529ba5e-73d4-4ecd-ab9b-e87f2312a6e2" providerId="ADAL" clId="{BF1748F5-04DD-4D9A-9FCB-C88AE6224202}" dt="2024-06-20T14:17:08.477" v="5327" actId="26606"/>
          <ac:spMkLst>
            <pc:docMk/>
            <pc:sldMk cId="1347248954" sldId="264"/>
            <ac:spMk id="11" creationId="{DC39DE25-0E4E-0AA7-0932-1D78C2372786}"/>
          </ac:spMkLst>
        </pc:spChg>
        <pc:spChg chg="add del">
          <ac:chgData name="Julie Cobas" userId="c529ba5e-73d4-4ecd-ab9b-e87f2312a6e2" providerId="ADAL" clId="{BF1748F5-04DD-4D9A-9FCB-C88AE6224202}" dt="2024-06-20T14:17:08.477" v="5327" actId="26606"/>
          <ac:spMkLst>
            <pc:docMk/>
            <pc:sldMk cId="1347248954" sldId="264"/>
            <ac:spMk id="13" creationId="{8D6EA299-0840-6DEA-E670-C49AEBC87E89}"/>
          </ac:spMkLst>
        </pc:spChg>
        <pc:picChg chg="add del">
          <ac:chgData name="Julie Cobas" userId="c529ba5e-73d4-4ecd-ab9b-e87f2312a6e2" providerId="ADAL" clId="{BF1748F5-04DD-4D9A-9FCB-C88AE6224202}" dt="2024-06-20T14:17:08.477" v="5327" actId="26606"/>
          <ac:picMkLst>
            <pc:docMk/>
            <pc:sldMk cId="1347248954" sldId="264"/>
            <ac:picMk id="5" creationId="{C059C903-6911-066E-2DED-8633D6535A3F}"/>
          </ac:picMkLst>
        </pc:picChg>
        <pc:picChg chg="add del">
          <ac:chgData name="Julie Cobas" userId="c529ba5e-73d4-4ecd-ab9b-e87f2312a6e2" providerId="ADAL" clId="{BF1748F5-04DD-4D9A-9FCB-C88AE6224202}" dt="2024-06-20T14:23:30.476" v="5335" actId="478"/>
          <ac:picMkLst>
            <pc:docMk/>
            <pc:sldMk cId="1347248954" sldId="264"/>
            <ac:picMk id="2050" creationId="{FFAD5856-67BD-8BB4-C22B-6A8E08AF1516}"/>
          </ac:picMkLst>
        </pc:picChg>
        <pc:picChg chg="add mod">
          <ac:chgData name="Julie Cobas" userId="c529ba5e-73d4-4ecd-ab9b-e87f2312a6e2" providerId="ADAL" clId="{BF1748F5-04DD-4D9A-9FCB-C88AE6224202}" dt="2024-06-20T14:23:57.171" v="5346" actId="1076"/>
          <ac:picMkLst>
            <pc:docMk/>
            <pc:sldMk cId="1347248954" sldId="264"/>
            <ac:picMk id="2052" creationId="{A8298BA6-06E2-7F66-CECE-5EA668820C61}"/>
          </ac:picMkLst>
        </pc:picChg>
      </pc:sldChg>
      <pc:sldChg chg="modSp new del mod">
        <pc:chgData name="Julie Cobas" userId="c529ba5e-73d4-4ecd-ab9b-e87f2312a6e2" providerId="ADAL" clId="{BF1748F5-04DD-4D9A-9FCB-C88AE6224202}" dt="2024-06-20T11:29:52.695" v="2068" actId="47"/>
        <pc:sldMkLst>
          <pc:docMk/>
          <pc:sldMk cId="1789742790" sldId="265"/>
        </pc:sldMkLst>
        <pc:spChg chg="mod">
          <ac:chgData name="Julie Cobas" userId="c529ba5e-73d4-4ecd-ab9b-e87f2312a6e2" providerId="ADAL" clId="{BF1748F5-04DD-4D9A-9FCB-C88AE6224202}" dt="2024-06-20T09:51:10.610" v="253" actId="20577"/>
          <ac:spMkLst>
            <pc:docMk/>
            <pc:sldMk cId="1789742790" sldId="265"/>
            <ac:spMk id="2" creationId="{3BF6E4DC-107F-00D7-C489-2F3EE9ABC6DA}"/>
          </ac:spMkLst>
        </pc:spChg>
      </pc:sldChg>
      <pc:sldChg chg="addSp delSp modSp new del mod modNotesTx">
        <pc:chgData name="Julie Cobas" userId="c529ba5e-73d4-4ecd-ab9b-e87f2312a6e2" providerId="ADAL" clId="{BF1748F5-04DD-4D9A-9FCB-C88AE6224202}" dt="2024-06-20T14:25:18.263" v="5368" actId="47"/>
        <pc:sldMkLst>
          <pc:docMk/>
          <pc:sldMk cId="297211835" sldId="266"/>
        </pc:sldMkLst>
        <pc:spChg chg="mod">
          <ac:chgData name="Julie Cobas" userId="c529ba5e-73d4-4ecd-ab9b-e87f2312a6e2" providerId="ADAL" clId="{BF1748F5-04DD-4D9A-9FCB-C88AE6224202}" dt="2024-06-20T09:51:20.129" v="264" actId="20577"/>
          <ac:spMkLst>
            <pc:docMk/>
            <pc:sldMk cId="297211835" sldId="266"/>
            <ac:spMk id="2" creationId="{05DB4B75-D84C-FAFB-CF3A-2699DC22582A}"/>
          </ac:spMkLst>
        </pc:spChg>
        <pc:spChg chg="del mod">
          <ac:chgData name="Julie Cobas" userId="c529ba5e-73d4-4ecd-ab9b-e87f2312a6e2" providerId="ADAL" clId="{BF1748F5-04DD-4D9A-9FCB-C88AE6224202}" dt="2024-06-20T14:24:33.994" v="5351" actId="478"/>
          <ac:spMkLst>
            <pc:docMk/>
            <pc:sldMk cId="297211835" sldId="266"/>
            <ac:spMk id="3" creationId="{D8B2052F-6CE2-F0EB-0F36-F09E3E002B11}"/>
          </ac:spMkLst>
        </pc:spChg>
        <pc:spChg chg="add mod">
          <ac:chgData name="Julie Cobas" userId="c529ba5e-73d4-4ecd-ab9b-e87f2312a6e2" providerId="ADAL" clId="{BF1748F5-04DD-4D9A-9FCB-C88AE6224202}" dt="2024-06-20T14:24:33.994" v="5351" actId="478"/>
          <ac:spMkLst>
            <pc:docMk/>
            <pc:sldMk cId="297211835" sldId="266"/>
            <ac:spMk id="5" creationId="{2D804582-882F-A06D-FB97-EBCFB8074979}"/>
          </ac:spMkLst>
        </pc:spChg>
      </pc:sldChg>
      <pc:sldChg chg="addSp delSp modSp add mod setBg modNotesTx">
        <pc:chgData name="Julie Cobas" userId="c529ba5e-73d4-4ecd-ab9b-e87f2312a6e2" providerId="ADAL" clId="{BF1748F5-04DD-4D9A-9FCB-C88AE6224202}" dt="2024-06-20T14:05:48.074" v="5010" actId="20577"/>
        <pc:sldMkLst>
          <pc:docMk/>
          <pc:sldMk cId="1468016358" sldId="267"/>
        </pc:sldMkLst>
        <pc:spChg chg="mod">
          <ac:chgData name="Julie Cobas" userId="c529ba5e-73d4-4ecd-ab9b-e87f2312a6e2" providerId="ADAL" clId="{BF1748F5-04DD-4D9A-9FCB-C88AE6224202}" dt="2024-06-20T14:05:40.031" v="5007" actId="26606"/>
          <ac:spMkLst>
            <pc:docMk/>
            <pc:sldMk cId="1468016358" sldId="267"/>
            <ac:spMk id="2" creationId="{6A61A3FD-A8EE-412E-1CDF-B96AD8E49F0C}"/>
          </ac:spMkLst>
        </pc:spChg>
        <pc:spChg chg="add del mod">
          <ac:chgData name="Julie Cobas" userId="c529ba5e-73d4-4ecd-ab9b-e87f2312a6e2" providerId="ADAL" clId="{BF1748F5-04DD-4D9A-9FCB-C88AE6224202}" dt="2024-06-20T14:05:48.074" v="5010" actId="20577"/>
          <ac:spMkLst>
            <pc:docMk/>
            <pc:sldMk cId="1468016358" sldId="267"/>
            <ac:spMk id="3" creationId="{A9B1852D-365A-5899-B8C5-6CEA0AD677CC}"/>
          </ac:spMkLst>
        </pc:spChg>
        <pc:spChg chg="add del">
          <ac:chgData name="Julie Cobas" userId="c529ba5e-73d4-4ecd-ab9b-e87f2312a6e2" providerId="ADAL" clId="{BF1748F5-04DD-4D9A-9FCB-C88AE6224202}" dt="2024-06-20T14:05:40.031" v="5007" actId="26606"/>
          <ac:spMkLst>
            <pc:docMk/>
            <pc:sldMk cId="1468016358" sldId="267"/>
            <ac:spMk id="9" creationId="{BACC6370-2D7E-4714-9D71-7542949D7D5D}"/>
          </ac:spMkLst>
        </pc:spChg>
        <pc:spChg chg="add del">
          <ac:chgData name="Julie Cobas" userId="c529ba5e-73d4-4ecd-ab9b-e87f2312a6e2" providerId="ADAL" clId="{BF1748F5-04DD-4D9A-9FCB-C88AE6224202}" dt="2024-06-20T14:05:40.031" v="5007" actId="26606"/>
          <ac:spMkLst>
            <pc:docMk/>
            <pc:sldMk cId="1468016358" sldId="267"/>
            <ac:spMk id="11" creationId="{F68B3F68-107C-434F-AA38-110D5EA91B85}"/>
          </ac:spMkLst>
        </pc:spChg>
        <pc:spChg chg="add del">
          <ac:chgData name="Julie Cobas" userId="c529ba5e-73d4-4ecd-ab9b-e87f2312a6e2" providerId="ADAL" clId="{BF1748F5-04DD-4D9A-9FCB-C88AE6224202}" dt="2024-06-20T14:05:40.031" v="5007" actId="26606"/>
          <ac:spMkLst>
            <pc:docMk/>
            <pc:sldMk cId="1468016358" sldId="267"/>
            <ac:spMk id="13" creationId="{AAD0DBB9-1A4B-4391-81D4-CB19F9AB918A}"/>
          </ac:spMkLst>
        </pc:spChg>
        <pc:spChg chg="add del">
          <ac:chgData name="Julie Cobas" userId="c529ba5e-73d4-4ecd-ab9b-e87f2312a6e2" providerId="ADAL" clId="{BF1748F5-04DD-4D9A-9FCB-C88AE6224202}" dt="2024-06-20T14:05:40.031" v="5007" actId="26606"/>
          <ac:spMkLst>
            <pc:docMk/>
            <pc:sldMk cId="1468016358" sldId="267"/>
            <ac:spMk id="15" creationId="{063BBA22-50EA-4C4D-BE05-F1CE4E63AA56}"/>
          </ac:spMkLst>
        </pc:spChg>
        <pc:graphicFrameChg chg="add del">
          <ac:chgData name="Julie Cobas" userId="c529ba5e-73d4-4ecd-ab9b-e87f2312a6e2" providerId="ADAL" clId="{BF1748F5-04DD-4D9A-9FCB-C88AE6224202}" dt="2024-06-20T14:05:40.031" v="5007" actId="26606"/>
          <ac:graphicFrameMkLst>
            <pc:docMk/>
            <pc:sldMk cId="1468016358" sldId="267"/>
            <ac:graphicFrameMk id="5" creationId="{F032EB08-D80E-F9BB-C16C-B3360F03A32C}"/>
          </ac:graphicFrameMkLst>
        </pc:graphicFrameChg>
      </pc:sldChg>
      <pc:sldChg chg="addSp delSp modSp add del mod">
        <pc:chgData name="Julie Cobas" userId="c529ba5e-73d4-4ecd-ab9b-e87f2312a6e2" providerId="ADAL" clId="{BF1748F5-04DD-4D9A-9FCB-C88AE6224202}" dt="2024-06-20T11:37:18.776" v="2511" actId="47"/>
        <pc:sldMkLst>
          <pc:docMk/>
          <pc:sldMk cId="376176615" sldId="268"/>
        </pc:sldMkLst>
        <pc:spChg chg="add del mod">
          <ac:chgData name="Julie Cobas" userId="c529ba5e-73d4-4ecd-ab9b-e87f2312a6e2" providerId="ADAL" clId="{BF1748F5-04DD-4D9A-9FCB-C88AE6224202}" dt="2024-06-20T11:36:38.517" v="2450" actId="478"/>
          <ac:spMkLst>
            <pc:docMk/>
            <pc:sldMk cId="376176615" sldId="268"/>
            <ac:spMk id="5" creationId="{BF2E2705-6723-251B-AB84-FD9A77569E88}"/>
          </ac:spMkLst>
        </pc:spChg>
        <pc:graphicFrameChg chg="del">
          <ac:chgData name="Julie Cobas" userId="c529ba5e-73d4-4ecd-ab9b-e87f2312a6e2" providerId="ADAL" clId="{BF1748F5-04DD-4D9A-9FCB-C88AE6224202}" dt="2024-06-20T11:29:15.848" v="2004" actId="478"/>
          <ac:graphicFrameMkLst>
            <pc:docMk/>
            <pc:sldMk cId="376176615" sldId="268"/>
            <ac:graphicFrameMk id="4" creationId="{654D730A-0DFB-EAB2-2687-3B94FCE372D6}"/>
          </ac:graphicFrameMkLst>
        </pc:graphicFrameChg>
      </pc:sldChg>
      <pc:sldChg chg="new del">
        <pc:chgData name="Julie Cobas" userId="c529ba5e-73d4-4ecd-ab9b-e87f2312a6e2" providerId="ADAL" clId="{BF1748F5-04DD-4D9A-9FCB-C88AE6224202}" dt="2024-06-20T11:27:17.034" v="1904" actId="47"/>
        <pc:sldMkLst>
          <pc:docMk/>
          <pc:sldMk cId="2040780517" sldId="268"/>
        </pc:sldMkLst>
      </pc:sldChg>
      <pc:sldChg chg="addSp delSp modSp add del mod">
        <pc:chgData name="Julie Cobas" userId="c529ba5e-73d4-4ecd-ab9b-e87f2312a6e2" providerId="ADAL" clId="{BF1748F5-04DD-4D9A-9FCB-C88AE6224202}" dt="2024-06-20T11:28:23.749" v="2002" actId="47"/>
        <pc:sldMkLst>
          <pc:docMk/>
          <pc:sldMk cId="1054122511" sldId="269"/>
        </pc:sldMkLst>
        <pc:spChg chg="mod">
          <ac:chgData name="Julie Cobas" userId="c529ba5e-73d4-4ecd-ab9b-e87f2312a6e2" providerId="ADAL" clId="{BF1748F5-04DD-4D9A-9FCB-C88AE6224202}" dt="2024-06-20T11:28:10.963" v="1991" actId="20577"/>
          <ac:spMkLst>
            <pc:docMk/>
            <pc:sldMk cId="1054122511" sldId="269"/>
            <ac:spMk id="2" creationId="{8F05CF55-AE07-5D33-F7C7-68EB159F535C}"/>
          </ac:spMkLst>
        </pc:spChg>
        <pc:spChg chg="add mod">
          <ac:chgData name="Julie Cobas" userId="c529ba5e-73d4-4ecd-ab9b-e87f2312a6e2" providerId="ADAL" clId="{BF1748F5-04DD-4D9A-9FCB-C88AE6224202}" dt="2024-06-20T11:27:20.506" v="1905" actId="478"/>
          <ac:spMkLst>
            <pc:docMk/>
            <pc:sldMk cId="1054122511" sldId="269"/>
            <ac:spMk id="5" creationId="{1486E17B-AE02-C7A3-4153-E4C3D82A479A}"/>
          </ac:spMkLst>
        </pc:spChg>
        <pc:graphicFrameChg chg="del">
          <ac:chgData name="Julie Cobas" userId="c529ba5e-73d4-4ecd-ab9b-e87f2312a6e2" providerId="ADAL" clId="{BF1748F5-04DD-4D9A-9FCB-C88AE6224202}" dt="2024-06-20T11:27:20.506" v="1905" actId="478"/>
          <ac:graphicFrameMkLst>
            <pc:docMk/>
            <pc:sldMk cId="1054122511" sldId="269"/>
            <ac:graphicFrameMk id="4" creationId="{654D730A-0DFB-EAB2-2687-3B94FCE372D6}"/>
          </ac:graphicFrameMkLst>
        </pc:graphicFrameChg>
      </pc:sldChg>
      <pc:sldChg chg="delSp modSp new mod modNotesTx">
        <pc:chgData name="Julie Cobas" userId="c529ba5e-73d4-4ecd-ab9b-e87f2312a6e2" providerId="ADAL" clId="{BF1748F5-04DD-4D9A-9FCB-C88AE6224202}" dt="2024-06-20T11:54:58.549" v="3334" actId="20577"/>
        <pc:sldMkLst>
          <pc:docMk/>
          <pc:sldMk cId="2268764804" sldId="269"/>
        </pc:sldMkLst>
        <pc:spChg chg="mod">
          <ac:chgData name="Julie Cobas" userId="c529ba5e-73d4-4ecd-ab9b-e87f2312a6e2" providerId="ADAL" clId="{BF1748F5-04DD-4D9A-9FCB-C88AE6224202}" dt="2024-06-20T11:37:25.975" v="2515" actId="20577"/>
          <ac:spMkLst>
            <pc:docMk/>
            <pc:sldMk cId="2268764804" sldId="269"/>
            <ac:spMk id="2" creationId="{7C885104-0D2D-FB13-1265-E28C18EF2FCC}"/>
          </ac:spMkLst>
        </pc:spChg>
        <pc:spChg chg="del">
          <ac:chgData name="Julie Cobas" userId="c529ba5e-73d4-4ecd-ab9b-e87f2312a6e2" providerId="ADAL" clId="{BF1748F5-04DD-4D9A-9FCB-C88AE6224202}" dt="2024-06-20T11:37:10.108" v="2508" actId="478"/>
          <ac:spMkLst>
            <pc:docMk/>
            <pc:sldMk cId="2268764804" sldId="269"/>
            <ac:spMk id="3" creationId="{6467F2D0-A2BA-E155-979B-A03DC26E41FD}"/>
          </ac:spMkLst>
        </pc:spChg>
      </pc:sldChg>
      <pc:sldChg chg="modSp new del mod">
        <pc:chgData name="Julie Cobas" userId="c529ba5e-73d4-4ecd-ab9b-e87f2312a6e2" providerId="ADAL" clId="{BF1748F5-04DD-4D9A-9FCB-C88AE6224202}" dt="2024-06-20T11:38:38.488" v="2592" actId="47"/>
        <pc:sldMkLst>
          <pc:docMk/>
          <pc:sldMk cId="1672802100" sldId="270"/>
        </pc:sldMkLst>
        <pc:spChg chg="mod">
          <ac:chgData name="Julie Cobas" userId="c529ba5e-73d4-4ecd-ab9b-e87f2312a6e2" providerId="ADAL" clId="{BF1748F5-04DD-4D9A-9FCB-C88AE6224202}" dt="2024-06-20T11:38:12.467" v="2557" actId="20577"/>
          <ac:spMkLst>
            <pc:docMk/>
            <pc:sldMk cId="1672802100" sldId="270"/>
            <ac:spMk id="2" creationId="{8DD54B81-AF24-B619-8B5C-13D34DD10972}"/>
          </ac:spMkLst>
        </pc:spChg>
      </pc:sldChg>
      <pc:sldChg chg="delSp modSp new mod modNotesTx">
        <pc:chgData name="Julie Cobas" userId="c529ba5e-73d4-4ecd-ab9b-e87f2312a6e2" providerId="ADAL" clId="{BF1748F5-04DD-4D9A-9FCB-C88AE6224202}" dt="2024-06-20T11:54:34.002" v="3328" actId="20577"/>
        <pc:sldMkLst>
          <pc:docMk/>
          <pc:sldMk cId="80016123" sldId="271"/>
        </pc:sldMkLst>
        <pc:spChg chg="mod">
          <ac:chgData name="Julie Cobas" userId="c529ba5e-73d4-4ecd-ab9b-e87f2312a6e2" providerId="ADAL" clId="{BF1748F5-04DD-4D9A-9FCB-C88AE6224202}" dt="2024-06-20T11:38:32.908" v="2590" actId="122"/>
          <ac:spMkLst>
            <pc:docMk/>
            <pc:sldMk cId="80016123" sldId="271"/>
            <ac:spMk id="2" creationId="{B66CE019-56AD-D26D-7EE6-19121BFBE04D}"/>
          </ac:spMkLst>
        </pc:spChg>
        <pc:spChg chg="del">
          <ac:chgData name="Julie Cobas" userId="c529ba5e-73d4-4ecd-ab9b-e87f2312a6e2" providerId="ADAL" clId="{BF1748F5-04DD-4D9A-9FCB-C88AE6224202}" dt="2024-06-20T11:38:35.906" v="2591" actId="478"/>
          <ac:spMkLst>
            <pc:docMk/>
            <pc:sldMk cId="80016123" sldId="271"/>
            <ac:spMk id="3" creationId="{37FC24FA-DB5C-F3B4-2416-E52623CD7097}"/>
          </ac:spMkLst>
        </pc:spChg>
      </pc:sldChg>
      <pc:sldChg chg="addSp delSp modSp new mod modNotesTx">
        <pc:chgData name="Julie Cobas" userId="c529ba5e-73d4-4ecd-ab9b-e87f2312a6e2" providerId="ADAL" clId="{BF1748F5-04DD-4D9A-9FCB-C88AE6224202}" dt="2024-06-20T13:49:34.601" v="4590" actId="20577"/>
        <pc:sldMkLst>
          <pc:docMk/>
          <pc:sldMk cId="30388552" sldId="272"/>
        </pc:sldMkLst>
        <pc:spChg chg="mod">
          <ac:chgData name="Julie Cobas" userId="c529ba5e-73d4-4ecd-ab9b-e87f2312a6e2" providerId="ADAL" clId="{BF1748F5-04DD-4D9A-9FCB-C88AE6224202}" dt="2024-06-20T13:38:57.748" v="4415" actId="20577"/>
          <ac:spMkLst>
            <pc:docMk/>
            <pc:sldMk cId="30388552" sldId="272"/>
            <ac:spMk id="2" creationId="{16432FCD-E83D-369F-02B1-1996903E8DF4}"/>
          </ac:spMkLst>
        </pc:spChg>
        <pc:spChg chg="del">
          <ac:chgData name="Julie Cobas" userId="c529ba5e-73d4-4ecd-ab9b-e87f2312a6e2" providerId="ADAL" clId="{BF1748F5-04DD-4D9A-9FCB-C88AE6224202}" dt="2024-06-20T13:43:27.697" v="4514" actId="22"/>
          <ac:spMkLst>
            <pc:docMk/>
            <pc:sldMk cId="30388552" sldId="272"/>
            <ac:spMk id="3" creationId="{D399D68F-1434-8E8A-65D7-382D1DC991B3}"/>
          </ac:spMkLst>
        </pc:spChg>
        <pc:spChg chg="add del mod">
          <ac:chgData name="Julie Cobas" userId="c529ba5e-73d4-4ecd-ab9b-e87f2312a6e2" providerId="ADAL" clId="{BF1748F5-04DD-4D9A-9FCB-C88AE6224202}" dt="2024-06-20T13:47:29.761" v="4564" actId="478"/>
          <ac:spMkLst>
            <pc:docMk/>
            <pc:sldMk cId="30388552" sldId="272"/>
            <ac:spMk id="9" creationId="{52EC9343-95C9-E894-2AB2-6FC55C41ADA2}"/>
          </ac:spMkLst>
        </pc:spChg>
        <pc:picChg chg="add del mod ord">
          <ac:chgData name="Julie Cobas" userId="c529ba5e-73d4-4ecd-ab9b-e87f2312a6e2" providerId="ADAL" clId="{BF1748F5-04DD-4D9A-9FCB-C88AE6224202}" dt="2024-06-20T13:47:15.274" v="4562" actId="478"/>
          <ac:picMkLst>
            <pc:docMk/>
            <pc:sldMk cId="30388552" sldId="272"/>
            <ac:picMk id="5" creationId="{3700D4F5-214D-CCA5-E5C2-EFB0FC0D0800}"/>
          </ac:picMkLst>
        </pc:picChg>
        <pc:picChg chg="add mod ord">
          <ac:chgData name="Julie Cobas" userId="c529ba5e-73d4-4ecd-ab9b-e87f2312a6e2" providerId="ADAL" clId="{BF1748F5-04DD-4D9A-9FCB-C88AE6224202}" dt="2024-06-20T13:48:37.538" v="4578" actId="14100"/>
          <ac:picMkLst>
            <pc:docMk/>
            <pc:sldMk cId="30388552" sldId="272"/>
            <ac:picMk id="7" creationId="{310036B9-B2B7-BFA3-4D65-65270F798217}"/>
          </ac:picMkLst>
        </pc:picChg>
        <pc:picChg chg="add mod">
          <ac:chgData name="Julie Cobas" userId="c529ba5e-73d4-4ecd-ab9b-e87f2312a6e2" providerId="ADAL" clId="{BF1748F5-04DD-4D9A-9FCB-C88AE6224202}" dt="2024-06-20T13:49:00.165" v="4580" actId="1076"/>
          <ac:picMkLst>
            <pc:docMk/>
            <pc:sldMk cId="30388552" sldId="272"/>
            <ac:picMk id="11" creationId="{E4562BD2-32FC-370F-83A7-892818ABA0C4}"/>
          </ac:picMkLst>
        </pc:picChg>
      </pc:sldChg>
      <pc:sldChg chg="addSp delSp modSp add mod modNotesTx">
        <pc:chgData name="Julie Cobas" userId="c529ba5e-73d4-4ecd-ab9b-e87f2312a6e2" providerId="ADAL" clId="{BF1748F5-04DD-4D9A-9FCB-C88AE6224202}" dt="2024-06-20T13:49:37.352" v="4595" actId="20577"/>
        <pc:sldMkLst>
          <pc:docMk/>
          <pc:sldMk cId="1153660096" sldId="273"/>
        </pc:sldMkLst>
        <pc:spChg chg="mod">
          <ac:chgData name="Julie Cobas" userId="c529ba5e-73d4-4ecd-ab9b-e87f2312a6e2" providerId="ADAL" clId="{BF1748F5-04DD-4D9A-9FCB-C88AE6224202}" dt="2024-06-20T13:39:03.002" v="4418" actId="20577"/>
          <ac:spMkLst>
            <pc:docMk/>
            <pc:sldMk cId="1153660096" sldId="273"/>
            <ac:spMk id="2" creationId="{16432FCD-E83D-369F-02B1-1996903E8DF4}"/>
          </ac:spMkLst>
        </pc:spChg>
        <pc:spChg chg="del">
          <ac:chgData name="Julie Cobas" userId="c529ba5e-73d4-4ecd-ab9b-e87f2312a6e2" providerId="ADAL" clId="{BF1748F5-04DD-4D9A-9FCB-C88AE6224202}" dt="2024-06-20T13:44:16.496" v="4520" actId="22"/>
          <ac:spMkLst>
            <pc:docMk/>
            <pc:sldMk cId="1153660096" sldId="273"/>
            <ac:spMk id="3" creationId="{D399D68F-1434-8E8A-65D7-382D1DC991B3}"/>
          </ac:spMkLst>
        </pc:spChg>
        <pc:spChg chg="add del mod">
          <ac:chgData name="Julie Cobas" userId="c529ba5e-73d4-4ecd-ab9b-e87f2312a6e2" providerId="ADAL" clId="{BF1748F5-04DD-4D9A-9FCB-C88AE6224202}" dt="2024-06-20T13:46:13.232" v="4548" actId="478"/>
          <ac:spMkLst>
            <pc:docMk/>
            <pc:sldMk cId="1153660096" sldId="273"/>
            <ac:spMk id="9" creationId="{0013A805-DB90-3F93-0B6A-798298C989FE}"/>
          </ac:spMkLst>
        </pc:spChg>
        <pc:picChg chg="add del mod ord">
          <ac:chgData name="Julie Cobas" userId="c529ba5e-73d4-4ecd-ab9b-e87f2312a6e2" providerId="ADAL" clId="{BF1748F5-04DD-4D9A-9FCB-C88AE6224202}" dt="2024-06-20T13:46:05.650" v="4545" actId="478"/>
          <ac:picMkLst>
            <pc:docMk/>
            <pc:sldMk cId="1153660096" sldId="273"/>
            <ac:picMk id="5" creationId="{74037A52-F3CD-1F37-B85A-D93CAC7F5815}"/>
          </ac:picMkLst>
        </pc:picChg>
        <pc:picChg chg="add mod ord">
          <ac:chgData name="Julie Cobas" userId="c529ba5e-73d4-4ecd-ab9b-e87f2312a6e2" providerId="ADAL" clId="{BF1748F5-04DD-4D9A-9FCB-C88AE6224202}" dt="2024-06-20T13:49:08.679" v="4581" actId="1076"/>
          <ac:picMkLst>
            <pc:docMk/>
            <pc:sldMk cId="1153660096" sldId="273"/>
            <ac:picMk id="7" creationId="{83C11A8C-9CA8-2394-71AD-B896463EE19F}"/>
          </ac:picMkLst>
        </pc:picChg>
        <pc:picChg chg="add mod modCrop">
          <ac:chgData name="Julie Cobas" userId="c529ba5e-73d4-4ecd-ab9b-e87f2312a6e2" providerId="ADAL" clId="{BF1748F5-04DD-4D9A-9FCB-C88AE6224202}" dt="2024-06-20T13:48:55.904" v="4579" actId="1076"/>
          <ac:picMkLst>
            <pc:docMk/>
            <pc:sldMk cId="1153660096" sldId="273"/>
            <ac:picMk id="11" creationId="{EE744B8A-5418-0066-5BCD-02C66F4BE989}"/>
          </ac:picMkLst>
        </pc:picChg>
      </pc:sldChg>
      <pc:sldChg chg="addSp delSp modSp add mod modNotesTx">
        <pc:chgData name="Julie Cobas" userId="c529ba5e-73d4-4ecd-ab9b-e87f2312a6e2" providerId="ADAL" clId="{BF1748F5-04DD-4D9A-9FCB-C88AE6224202}" dt="2024-06-20T13:49:39.961" v="4600" actId="20577"/>
        <pc:sldMkLst>
          <pc:docMk/>
          <pc:sldMk cId="1642917879" sldId="274"/>
        </pc:sldMkLst>
        <pc:spChg chg="mod">
          <ac:chgData name="Julie Cobas" userId="c529ba5e-73d4-4ecd-ab9b-e87f2312a6e2" providerId="ADAL" clId="{BF1748F5-04DD-4D9A-9FCB-C88AE6224202}" dt="2024-06-20T13:39:07.602" v="4421" actId="20577"/>
          <ac:spMkLst>
            <pc:docMk/>
            <pc:sldMk cId="1642917879" sldId="274"/>
            <ac:spMk id="2" creationId="{16432FCD-E83D-369F-02B1-1996903E8DF4}"/>
          </ac:spMkLst>
        </pc:spChg>
        <pc:spChg chg="del">
          <ac:chgData name="Julie Cobas" userId="c529ba5e-73d4-4ecd-ab9b-e87f2312a6e2" providerId="ADAL" clId="{BF1748F5-04DD-4D9A-9FCB-C88AE6224202}" dt="2024-06-20T13:44:52.313" v="4527" actId="478"/>
          <ac:spMkLst>
            <pc:docMk/>
            <pc:sldMk cId="1642917879" sldId="274"/>
            <ac:spMk id="3" creationId="{D399D68F-1434-8E8A-65D7-382D1DC991B3}"/>
          </ac:spMkLst>
        </pc:spChg>
        <pc:picChg chg="add mod">
          <ac:chgData name="Julie Cobas" userId="c529ba5e-73d4-4ecd-ab9b-e87f2312a6e2" providerId="ADAL" clId="{BF1748F5-04DD-4D9A-9FCB-C88AE6224202}" dt="2024-06-20T13:48:18.367" v="4576" actId="1076"/>
          <ac:picMkLst>
            <pc:docMk/>
            <pc:sldMk cId="1642917879" sldId="274"/>
            <ac:picMk id="5" creationId="{561E92C9-35F9-6D17-E41A-3F63ECF22E75}"/>
          </ac:picMkLst>
        </pc:picChg>
        <pc:picChg chg="add mod">
          <ac:chgData name="Julie Cobas" userId="c529ba5e-73d4-4ecd-ab9b-e87f2312a6e2" providerId="ADAL" clId="{BF1748F5-04DD-4D9A-9FCB-C88AE6224202}" dt="2024-06-20T13:48:27.327" v="4577" actId="14100"/>
          <ac:picMkLst>
            <pc:docMk/>
            <pc:sldMk cId="1642917879" sldId="274"/>
            <ac:picMk id="7" creationId="{7A49E94A-ED9D-B7A1-E10C-D3DFD6F3A014}"/>
          </ac:picMkLst>
        </pc:picChg>
      </pc:sldChg>
      <pc:sldChg chg="addSp delSp modSp add mod setBg">
        <pc:chgData name="Julie Cobas" userId="c529ba5e-73d4-4ecd-ab9b-e87f2312a6e2" providerId="ADAL" clId="{BF1748F5-04DD-4D9A-9FCB-C88AE6224202}" dt="2024-06-20T14:11:25.442" v="5108" actId="1076"/>
        <pc:sldMkLst>
          <pc:docMk/>
          <pc:sldMk cId="734059641" sldId="275"/>
        </pc:sldMkLst>
        <pc:spChg chg="mod">
          <ac:chgData name="Julie Cobas" userId="c529ba5e-73d4-4ecd-ab9b-e87f2312a6e2" providerId="ADAL" clId="{BF1748F5-04DD-4D9A-9FCB-C88AE6224202}" dt="2024-06-20T13:57:23.641" v="4706" actId="26606"/>
          <ac:spMkLst>
            <pc:docMk/>
            <pc:sldMk cId="734059641" sldId="275"/>
            <ac:spMk id="2" creationId="{4FA49689-8AB1-7D7F-1F08-BEC85FF16D03}"/>
          </ac:spMkLst>
        </pc:spChg>
        <pc:spChg chg="add del mod ord">
          <ac:chgData name="Julie Cobas" userId="c529ba5e-73d4-4ecd-ab9b-e87f2312a6e2" providerId="ADAL" clId="{BF1748F5-04DD-4D9A-9FCB-C88AE6224202}" dt="2024-06-20T13:58:48.813" v="4707" actId="478"/>
          <ac:spMkLst>
            <pc:docMk/>
            <pc:sldMk cId="734059641" sldId="275"/>
            <ac:spMk id="3" creationId="{90D2D622-0CF3-DBF7-1A01-9E4C84130ABE}"/>
          </ac:spMkLst>
        </pc:spChg>
        <pc:spChg chg="add del mod">
          <ac:chgData name="Julie Cobas" userId="c529ba5e-73d4-4ecd-ab9b-e87f2312a6e2" providerId="ADAL" clId="{BF1748F5-04DD-4D9A-9FCB-C88AE6224202}" dt="2024-06-20T14:00:16.847" v="4976"/>
          <ac:spMkLst>
            <pc:docMk/>
            <pc:sldMk cId="734059641" sldId="275"/>
            <ac:spMk id="8" creationId="{30F18FF2-A421-6591-144C-55CFC3CA3CA6}"/>
          </ac:spMkLst>
        </pc:spChg>
        <pc:spChg chg="add del">
          <ac:chgData name="Julie Cobas" userId="c529ba5e-73d4-4ecd-ab9b-e87f2312a6e2" providerId="ADAL" clId="{BF1748F5-04DD-4D9A-9FCB-C88AE6224202}" dt="2024-06-20T13:57:23.641" v="4706" actId="26606"/>
          <ac:spMkLst>
            <pc:docMk/>
            <pc:sldMk cId="734059641" sldId="275"/>
            <ac:spMk id="12" creationId="{5D7F64A8-D625-4F61-A290-B499BB62ACFF}"/>
          </ac:spMkLst>
        </pc:spChg>
        <pc:graphicFrameChg chg="add del mod modGraphic">
          <ac:chgData name="Julie Cobas" userId="c529ba5e-73d4-4ecd-ab9b-e87f2312a6e2" providerId="ADAL" clId="{BF1748F5-04DD-4D9A-9FCB-C88AE6224202}" dt="2024-06-20T13:56:26.881" v="4698" actId="1032"/>
          <ac:graphicFrameMkLst>
            <pc:docMk/>
            <pc:sldMk cId="734059641" sldId="275"/>
            <ac:graphicFrameMk id="4" creationId="{BA74933E-4441-0A44-C9CC-256EC416E243}"/>
          </ac:graphicFrameMkLst>
        </pc:graphicFrameChg>
        <pc:graphicFrameChg chg="add del">
          <ac:chgData name="Julie Cobas" userId="c529ba5e-73d4-4ecd-ab9b-e87f2312a6e2" providerId="ADAL" clId="{BF1748F5-04DD-4D9A-9FCB-C88AE6224202}" dt="2024-06-20T13:57:01.453" v="4703" actId="26606"/>
          <ac:graphicFrameMkLst>
            <pc:docMk/>
            <pc:sldMk cId="734059641" sldId="275"/>
            <ac:graphicFrameMk id="5" creationId="{14C996B7-B2BD-AC04-06EA-9F9A86848448}"/>
          </ac:graphicFrameMkLst>
        </pc:graphicFrameChg>
        <pc:graphicFrameChg chg="add del mod">
          <ac:chgData name="Julie Cobas" userId="c529ba5e-73d4-4ecd-ab9b-e87f2312a6e2" providerId="ADAL" clId="{BF1748F5-04DD-4D9A-9FCB-C88AE6224202}" dt="2024-06-20T14:00:14.907" v="4975" actId="21"/>
          <ac:graphicFrameMkLst>
            <pc:docMk/>
            <pc:sldMk cId="734059641" sldId="275"/>
            <ac:graphicFrameMk id="10" creationId="{B887D0CB-2B3C-D9E0-3C62-18F283D6BF8C}"/>
          </ac:graphicFrameMkLst>
        </pc:graphicFrameChg>
        <pc:graphicFrameChg chg="add mod modGraphic">
          <ac:chgData name="Julie Cobas" userId="c529ba5e-73d4-4ecd-ab9b-e87f2312a6e2" providerId="ADAL" clId="{BF1748F5-04DD-4D9A-9FCB-C88AE6224202}" dt="2024-06-20T14:11:25.442" v="5108" actId="1076"/>
          <ac:graphicFrameMkLst>
            <pc:docMk/>
            <pc:sldMk cId="734059641" sldId="275"/>
            <ac:graphicFrameMk id="11" creationId="{B887D0CB-2B3C-D9E0-3C62-18F283D6BF8C}"/>
          </ac:graphicFrameMkLst>
        </pc:graphicFrameChg>
        <pc:picChg chg="add del">
          <ac:chgData name="Julie Cobas" userId="c529ba5e-73d4-4ecd-ab9b-e87f2312a6e2" providerId="ADAL" clId="{BF1748F5-04DD-4D9A-9FCB-C88AE6224202}" dt="2024-06-20T13:57:23.641" v="4706" actId="26606"/>
          <ac:picMkLst>
            <pc:docMk/>
            <pc:sldMk cId="734059641" sldId="275"/>
            <ac:picMk id="7" creationId="{A0D0BD70-F17F-0668-4382-6790005D237C}"/>
          </ac:picMkLst>
        </pc:picChg>
        <pc:picChg chg="add del">
          <ac:chgData name="Julie Cobas" userId="c529ba5e-73d4-4ecd-ab9b-e87f2312a6e2" providerId="ADAL" clId="{BF1748F5-04DD-4D9A-9FCB-C88AE6224202}" dt="2024-06-20T13:57:23.641" v="4706" actId="26606"/>
          <ac:picMkLst>
            <pc:docMk/>
            <pc:sldMk cId="734059641" sldId="275"/>
            <ac:picMk id="9" creationId="{0DA50823-5DF3-41A1-94E5-C09395563AC6}"/>
          </ac:picMkLst>
        </pc:picChg>
      </pc:sldChg>
      <pc:sldChg chg="addSp delSp modSp new mod setBg">
        <pc:chgData name="Julie Cobas" userId="c529ba5e-73d4-4ecd-ab9b-e87f2312a6e2" providerId="ADAL" clId="{BF1748F5-04DD-4D9A-9FCB-C88AE6224202}" dt="2024-06-20T14:11:05.811" v="5107" actId="12"/>
        <pc:sldMkLst>
          <pc:docMk/>
          <pc:sldMk cId="1204498943" sldId="276"/>
        </pc:sldMkLst>
        <pc:spChg chg="mod">
          <ac:chgData name="Julie Cobas" userId="c529ba5e-73d4-4ecd-ab9b-e87f2312a6e2" providerId="ADAL" clId="{BF1748F5-04DD-4D9A-9FCB-C88AE6224202}" dt="2024-06-20T14:10:17.104" v="5092" actId="1076"/>
          <ac:spMkLst>
            <pc:docMk/>
            <pc:sldMk cId="1204498943" sldId="276"/>
            <ac:spMk id="2" creationId="{505C0CB9-28FF-2898-E19F-EBB1AB60D008}"/>
          </ac:spMkLst>
        </pc:spChg>
        <pc:spChg chg="del">
          <ac:chgData name="Julie Cobas" userId="c529ba5e-73d4-4ecd-ab9b-e87f2312a6e2" providerId="ADAL" clId="{BF1748F5-04DD-4D9A-9FCB-C88AE6224202}" dt="2024-06-20T14:08:28.288" v="5061" actId="478"/>
          <ac:spMkLst>
            <pc:docMk/>
            <pc:sldMk cId="1204498943" sldId="276"/>
            <ac:spMk id="3" creationId="{F3A86D72-A47C-766A-3A75-A8F4077793B5}"/>
          </ac:spMkLst>
        </pc:spChg>
        <pc:spChg chg="mod ord">
          <ac:chgData name="Julie Cobas" userId="c529ba5e-73d4-4ecd-ab9b-e87f2312a6e2" providerId="ADAL" clId="{BF1748F5-04DD-4D9A-9FCB-C88AE6224202}" dt="2024-06-20T14:11:05.811" v="5107" actId="12"/>
          <ac:spMkLst>
            <pc:docMk/>
            <pc:sldMk cId="1204498943" sldId="276"/>
            <ac:spMk id="4" creationId="{E061C2CA-88CA-FEC4-4CD2-5E538C882D9C}"/>
          </ac:spMkLst>
        </pc:spChg>
        <pc:spChg chg="del">
          <ac:chgData name="Julie Cobas" userId="c529ba5e-73d4-4ecd-ab9b-e87f2312a6e2" providerId="ADAL" clId="{BF1748F5-04DD-4D9A-9FCB-C88AE6224202}" dt="2024-06-20T14:08:36.457" v="5066" actId="478"/>
          <ac:spMkLst>
            <pc:docMk/>
            <pc:sldMk cId="1204498943" sldId="276"/>
            <ac:spMk id="5" creationId="{DACABA49-A659-5753-C1E9-BA870123007A}"/>
          </ac:spMkLst>
        </pc:spChg>
        <pc:spChg chg="del mod">
          <ac:chgData name="Julie Cobas" userId="c529ba5e-73d4-4ecd-ab9b-e87f2312a6e2" providerId="ADAL" clId="{BF1748F5-04DD-4D9A-9FCB-C88AE6224202}" dt="2024-06-20T14:09:22.074" v="5076"/>
          <ac:spMkLst>
            <pc:docMk/>
            <pc:sldMk cId="1204498943" sldId="276"/>
            <ac:spMk id="6" creationId="{757B6D13-ADBE-1DA0-3D62-F74373D586DD}"/>
          </ac:spMkLst>
        </pc:spChg>
        <pc:grpChg chg="add">
          <ac:chgData name="Julie Cobas" userId="c529ba5e-73d4-4ecd-ab9b-e87f2312a6e2" providerId="ADAL" clId="{BF1748F5-04DD-4D9A-9FCB-C88AE6224202}" dt="2024-06-20T14:09:26.715" v="5077" actId="26606"/>
          <ac:grpSpMkLst>
            <pc:docMk/>
            <pc:sldMk cId="1204498943" sldId="276"/>
            <ac:grpSpMk id="1031" creationId="{BE589684-54CA-64D8-C963-5F19FF75BF72}"/>
          </ac:grpSpMkLst>
        </pc:grpChg>
        <pc:picChg chg="add mod">
          <ac:chgData name="Julie Cobas" userId="c529ba5e-73d4-4ecd-ab9b-e87f2312a6e2" providerId="ADAL" clId="{BF1748F5-04DD-4D9A-9FCB-C88AE6224202}" dt="2024-06-20T14:09:26.715" v="5077" actId="26606"/>
          <ac:picMkLst>
            <pc:docMk/>
            <pc:sldMk cId="1204498943" sldId="276"/>
            <ac:picMk id="1026" creationId="{21F4C729-29B9-7DA7-12FD-8371D20D3752}"/>
          </ac:picMkLst>
        </pc:picChg>
      </pc:sldChg>
      <pc:sldChg chg="delSp modSp new mod modNotesTx">
        <pc:chgData name="Julie Cobas" userId="c529ba5e-73d4-4ecd-ab9b-e87f2312a6e2" providerId="ADAL" clId="{BF1748F5-04DD-4D9A-9FCB-C88AE6224202}" dt="2024-06-20T14:25:16.930" v="5367"/>
        <pc:sldMkLst>
          <pc:docMk/>
          <pc:sldMk cId="478921185" sldId="277"/>
        </pc:sldMkLst>
        <pc:spChg chg="mod">
          <ac:chgData name="Julie Cobas" userId="c529ba5e-73d4-4ecd-ab9b-e87f2312a6e2" providerId="ADAL" clId="{BF1748F5-04DD-4D9A-9FCB-C88AE6224202}" dt="2024-06-20T14:25:10.082" v="5365" actId="242"/>
          <ac:spMkLst>
            <pc:docMk/>
            <pc:sldMk cId="478921185" sldId="277"/>
            <ac:spMk id="2" creationId="{122787B6-F4ED-FAB3-DBED-BC79EF2673D7}"/>
          </ac:spMkLst>
        </pc:spChg>
        <pc:spChg chg="del">
          <ac:chgData name="Julie Cobas" userId="c529ba5e-73d4-4ecd-ab9b-e87f2312a6e2" providerId="ADAL" clId="{BF1748F5-04DD-4D9A-9FCB-C88AE6224202}" dt="2024-06-20T14:25:11.866" v="5366" actId="478"/>
          <ac:spMkLst>
            <pc:docMk/>
            <pc:sldMk cId="478921185" sldId="277"/>
            <ac:spMk id="3" creationId="{DFE4C381-E722-1F7A-E301-EBD38B371ABA}"/>
          </ac:spMkLst>
        </pc:spChg>
      </pc:sldChg>
      <pc:sldMasterChg chg="addSp modSp mod">
        <pc:chgData name="Julie Cobas" userId="c529ba5e-73d4-4ecd-ab9b-e87f2312a6e2" providerId="ADAL" clId="{BF1748F5-04DD-4D9A-9FCB-C88AE6224202}" dt="2024-06-20T09:47:55.510" v="83" actId="207"/>
        <pc:sldMasterMkLst>
          <pc:docMk/>
          <pc:sldMasterMk cId="3239790121" sldId="2147483648"/>
        </pc:sldMasterMkLst>
        <pc:spChg chg="mod">
          <ac:chgData name="Julie Cobas" userId="c529ba5e-73d4-4ecd-ab9b-e87f2312a6e2" providerId="ADAL" clId="{BF1748F5-04DD-4D9A-9FCB-C88AE6224202}" dt="2024-06-20T09:47:55.510" v="83" actId="207"/>
          <ac:spMkLst>
            <pc:docMk/>
            <pc:sldMasterMk cId="3239790121" sldId="2147483648"/>
            <ac:spMk id="2" creationId="{F5170157-9E36-553C-B08A-2FD0975E58FF}"/>
          </ac:spMkLst>
        </pc:spChg>
        <pc:spChg chg="mod">
          <ac:chgData name="Julie Cobas" userId="c529ba5e-73d4-4ecd-ab9b-e87f2312a6e2" providerId="ADAL" clId="{BF1748F5-04DD-4D9A-9FCB-C88AE6224202}" dt="2024-06-20T09:47:54.193" v="82" actId="207"/>
          <ac:spMkLst>
            <pc:docMk/>
            <pc:sldMasterMk cId="3239790121" sldId="2147483648"/>
            <ac:spMk id="3" creationId="{76F19A7E-3630-05CE-2C16-2D4A3A7AFF5D}"/>
          </ac:spMkLst>
        </pc:spChg>
        <pc:picChg chg="add mod ord modCrop">
          <ac:chgData name="Julie Cobas" userId="c529ba5e-73d4-4ecd-ab9b-e87f2312a6e2" providerId="ADAL" clId="{BF1748F5-04DD-4D9A-9FCB-C88AE6224202}" dt="2024-06-20T09:46:39.161" v="79" actId="167"/>
          <ac:picMkLst>
            <pc:docMk/>
            <pc:sldMasterMk cId="3239790121" sldId="2147483648"/>
            <ac:picMk id="7" creationId="{FC742BDC-9731-66F2-8F97-F482C9776F7B}"/>
          </ac:picMkLst>
        </pc:picChg>
      </pc:sldMasterChg>
    </pc:docChg>
  </pc:docChgLst>
  <pc:docChgLst>
    <pc:chgData name="Julie Cobas" userId="c529ba5e-73d4-4ecd-ab9b-e87f2312a6e2" providerId="ADAL" clId="{9747BB74-135F-40D1-B633-72D6017842A1}"/>
    <pc:docChg chg="custSel modSld">
      <pc:chgData name="Julie Cobas" userId="c529ba5e-73d4-4ecd-ab9b-e87f2312a6e2" providerId="ADAL" clId="{9747BB74-135F-40D1-B633-72D6017842A1}" dt="2024-06-21T05:30:47.415" v="202" actId="478"/>
      <pc:docMkLst>
        <pc:docMk/>
      </pc:docMkLst>
      <pc:sldChg chg="addSp delSp modSp mod">
        <pc:chgData name="Julie Cobas" userId="c529ba5e-73d4-4ecd-ab9b-e87f2312a6e2" providerId="ADAL" clId="{9747BB74-135F-40D1-B633-72D6017842A1}" dt="2024-06-21T05:30:47.415" v="202" actId="478"/>
        <pc:sldMkLst>
          <pc:docMk/>
          <pc:sldMk cId="1044719584" sldId="262"/>
        </pc:sldMkLst>
        <pc:picChg chg="add del mod">
          <ac:chgData name="Julie Cobas" userId="c529ba5e-73d4-4ecd-ab9b-e87f2312a6e2" providerId="ADAL" clId="{9747BB74-135F-40D1-B633-72D6017842A1}" dt="2024-06-21T05:30:47.415" v="202" actId="478"/>
          <ac:picMkLst>
            <pc:docMk/>
            <pc:sldMk cId="1044719584" sldId="262"/>
            <ac:picMk id="5" creationId="{BFB92EF1-A9E9-F84C-C955-22518D5A8A0A}"/>
          </ac:picMkLst>
        </pc:picChg>
      </pc:sldChg>
      <pc:sldChg chg="modSp mod">
        <pc:chgData name="Julie Cobas" userId="c529ba5e-73d4-4ecd-ab9b-e87f2312a6e2" providerId="ADAL" clId="{9747BB74-135F-40D1-B633-72D6017842A1}" dt="2024-06-21T05:28:52.359" v="175" actId="27636"/>
        <pc:sldMkLst>
          <pc:docMk/>
          <pc:sldMk cId="1347248954" sldId="264"/>
        </pc:sldMkLst>
        <pc:spChg chg="mod">
          <ac:chgData name="Julie Cobas" userId="c529ba5e-73d4-4ecd-ab9b-e87f2312a6e2" providerId="ADAL" clId="{9747BB74-135F-40D1-B633-72D6017842A1}" dt="2024-06-21T05:28:52.359" v="175" actId="27636"/>
          <ac:spMkLst>
            <pc:docMk/>
            <pc:sldMk cId="1347248954" sldId="264"/>
            <ac:spMk id="3" creationId="{CE9389DE-463A-2783-4DF9-4C510A7D68B4}"/>
          </ac:spMkLst>
        </pc:spChg>
      </pc:sldChg>
      <pc:sldChg chg="modSp mod">
        <pc:chgData name="Julie Cobas" userId="c529ba5e-73d4-4ecd-ab9b-e87f2312a6e2" providerId="ADAL" clId="{9747BB74-135F-40D1-B633-72D6017842A1}" dt="2024-06-21T05:29:46.136" v="197" actId="1076"/>
        <pc:sldMkLst>
          <pc:docMk/>
          <pc:sldMk cId="1204498943" sldId="276"/>
        </pc:sldMkLst>
        <pc:spChg chg="mod">
          <ac:chgData name="Julie Cobas" userId="c529ba5e-73d4-4ecd-ab9b-e87f2312a6e2" providerId="ADAL" clId="{9747BB74-135F-40D1-B633-72D6017842A1}" dt="2024-06-21T05:29:41.500" v="196" actId="1076"/>
          <ac:spMkLst>
            <pc:docMk/>
            <pc:sldMk cId="1204498943" sldId="276"/>
            <ac:spMk id="2" creationId="{505C0CB9-28FF-2898-E19F-EBB1AB60D008}"/>
          </ac:spMkLst>
        </pc:spChg>
        <pc:spChg chg="mod">
          <ac:chgData name="Julie Cobas" userId="c529ba5e-73d4-4ecd-ab9b-e87f2312a6e2" providerId="ADAL" clId="{9747BB74-135F-40D1-B633-72D6017842A1}" dt="2024-06-21T05:29:46.136" v="197" actId="1076"/>
          <ac:spMkLst>
            <pc:docMk/>
            <pc:sldMk cId="1204498943" sldId="276"/>
            <ac:spMk id="4" creationId="{E061C2CA-88CA-FEC4-4CD2-5E538C882D9C}"/>
          </ac:spMkLst>
        </pc:spChg>
      </pc:sldChg>
      <pc:sldChg chg="modNotesTx">
        <pc:chgData name="Julie Cobas" userId="c529ba5e-73d4-4ecd-ab9b-e87f2312a6e2" providerId="ADAL" clId="{9747BB74-135F-40D1-B633-72D6017842A1}" dt="2024-06-21T05:27:55.214" v="144" actId="20577"/>
        <pc:sldMkLst>
          <pc:docMk/>
          <pc:sldMk cId="478921185" sldId="277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46B639-EBE9-4819-A6B8-655CEE25123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F175F4B-EC47-4B39-8B12-EC6E885566F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>
              <a:solidFill>
                <a:schemeClr val="bg1"/>
              </a:solidFill>
              <a:latin typeface="Arial Rounded MT Bold" panose="020F0704030504030204" pitchFamily="34" charset="0"/>
            </a:rPr>
            <a:t>Affichage des lots par catégorie</a:t>
          </a:r>
          <a:endParaRPr lang="en-US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E4E187BD-D580-4E34-9606-C682F4BCE94F}" type="parTrans" cxnId="{AE70F1A9-23F5-4310-ADB7-BD30EDB0AAE9}">
      <dgm:prSet/>
      <dgm:spPr/>
      <dgm:t>
        <a:bodyPr/>
        <a:lstStyle/>
        <a:p>
          <a:endParaRPr lang="en-US"/>
        </a:p>
      </dgm:t>
    </dgm:pt>
    <dgm:pt modelId="{7877DDF9-101B-40BB-A592-2B8DF03D82AA}" type="sibTrans" cxnId="{AE70F1A9-23F5-4310-ADB7-BD30EDB0AAE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8AEBDF1-CF50-4C59-8EEC-4211F5E7A69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>
              <a:solidFill>
                <a:schemeClr val="bg1"/>
              </a:solidFill>
              <a:latin typeface="Arial Rounded MT Bold" panose="020F0704030504030204" pitchFamily="34" charset="0"/>
            </a:rPr>
            <a:t>Soumission d’un lot aux enchères</a:t>
          </a:r>
          <a:endParaRPr lang="en-US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27A7CE47-0A20-48FC-B5AC-CE2010852A35}" type="parTrans" cxnId="{BBD90D09-7ABC-46D5-8B85-4440B2EC848F}">
      <dgm:prSet/>
      <dgm:spPr/>
      <dgm:t>
        <a:bodyPr/>
        <a:lstStyle/>
        <a:p>
          <a:endParaRPr lang="en-US"/>
        </a:p>
      </dgm:t>
    </dgm:pt>
    <dgm:pt modelId="{F77B0768-8B4C-4A73-A23B-1482EAAF21CE}" type="sibTrans" cxnId="{BBD90D09-7ABC-46D5-8B85-4440B2EC848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F523D32-DDEF-47EF-BA57-BE852A6BF26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>
              <a:solidFill>
                <a:schemeClr val="bg1"/>
              </a:solidFill>
              <a:latin typeface="Arial Rounded MT Bold" panose="020F0704030504030204" pitchFamily="34" charset="0"/>
            </a:rPr>
            <a:t>Identification</a:t>
          </a:r>
          <a:endParaRPr lang="en-US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A713C563-2BD1-43AC-9DC5-DCA7E9C5F93D}" type="parTrans" cxnId="{F53FF76A-EB0F-4EFB-BA68-51C0B0D6633C}">
      <dgm:prSet/>
      <dgm:spPr/>
      <dgm:t>
        <a:bodyPr/>
        <a:lstStyle/>
        <a:p>
          <a:endParaRPr lang="en-US"/>
        </a:p>
      </dgm:t>
    </dgm:pt>
    <dgm:pt modelId="{612B20B1-18B1-4F66-B9A3-92B1F587832E}" type="sibTrans" cxnId="{F53FF76A-EB0F-4EFB-BA68-51C0B0D6633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91FD1DB-EDD7-400A-B092-F912D42D372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>
              <a:solidFill>
                <a:schemeClr val="bg1"/>
              </a:solidFill>
              <a:latin typeface="Arial Rounded MT Bold" panose="020F0704030504030204" pitchFamily="34" charset="0"/>
            </a:rPr>
            <a:t>Vente</a:t>
          </a:r>
          <a:endParaRPr lang="en-US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C6A3EA8E-DE3D-4A1E-89F6-FD628A210DD3}" type="parTrans" cxnId="{31E186CA-210E-4EF8-85C4-62E21B57B715}">
      <dgm:prSet/>
      <dgm:spPr/>
      <dgm:t>
        <a:bodyPr/>
        <a:lstStyle/>
        <a:p>
          <a:endParaRPr lang="en-US"/>
        </a:p>
      </dgm:t>
    </dgm:pt>
    <dgm:pt modelId="{AF20EE79-7E92-443B-8271-12932106C0B1}" type="sibTrans" cxnId="{31E186CA-210E-4EF8-85C4-62E21B57B71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429D106-EF3B-4E9E-841D-2F33FD681CB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>
              <a:solidFill>
                <a:schemeClr val="bg1"/>
              </a:solidFill>
              <a:latin typeface="Arial Rounded MT Bold" panose="020F0704030504030204" pitchFamily="34" charset="0"/>
            </a:rPr>
            <a:t>Enchère sur un lot</a:t>
          </a:r>
          <a:endParaRPr lang="en-US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B3692072-4613-4BDE-A448-D8B8522F37F4}" type="parTrans" cxnId="{F586AAA0-3203-4B3E-8FE2-55E375F36A2F}">
      <dgm:prSet/>
      <dgm:spPr/>
      <dgm:t>
        <a:bodyPr/>
        <a:lstStyle/>
        <a:p>
          <a:endParaRPr lang="en-US"/>
        </a:p>
      </dgm:t>
    </dgm:pt>
    <dgm:pt modelId="{69F4F9C0-F8B5-422E-8B5D-EFD60B8D3EFB}" type="sibTrans" cxnId="{F586AAA0-3203-4B3E-8FE2-55E375F36A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D968BDA-3360-4661-AE69-F0ACCC4EB1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solidFill>
                <a:schemeClr val="bg1"/>
              </a:solidFill>
              <a:latin typeface="Arial Rounded MT Bold" panose="020F0704030504030204" pitchFamily="34" charset="0"/>
            </a:rPr>
            <a:t>Lots suivis</a:t>
          </a:r>
        </a:p>
      </dgm:t>
    </dgm:pt>
    <dgm:pt modelId="{AFEB1DE7-CC20-4327-9224-82B439ED38F3}" type="parTrans" cxnId="{C3715F47-D06F-4136-B9AE-DF1CFB2387EF}">
      <dgm:prSet/>
      <dgm:spPr/>
      <dgm:t>
        <a:bodyPr/>
        <a:lstStyle/>
        <a:p>
          <a:endParaRPr lang="en-US"/>
        </a:p>
      </dgm:t>
    </dgm:pt>
    <dgm:pt modelId="{18C56DC3-C472-42CA-A177-5D0EABFB5C70}" type="sibTrans" cxnId="{C3715F47-D06F-4136-B9AE-DF1CFB2387EF}">
      <dgm:prSet/>
      <dgm:spPr/>
      <dgm:t>
        <a:bodyPr/>
        <a:lstStyle/>
        <a:p>
          <a:endParaRPr lang="en-US"/>
        </a:p>
      </dgm:t>
    </dgm:pt>
    <dgm:pt modelId="{516BA919-8F2E-40A4-BA99-58ACCC6A412E}" type="pres">
      <dgm:prSet presAssocID="{6446B639-EBE9-4819-A6B8-655CEE25123E}" presName="root" presStyleCnt="0">
        <dgm:presLayoutVars>
          <dgm:dir/>
          <dgm:resizeHandles val="exact"/>
        </dgm:presLayoutVars>
      </dgm:prSet>
      <dgm:spPr/>
    </dgm:pt>
    <dgm:pt modelId="{67450CB3-D6C5-48CE-B61B-2425FAA2CA8A}" type="pres">
      <dgm:prSet presAssocID="{6446B639-EBE9-4819-A6B8-655CEE25123E}" presName="container" presStyleCnt="0">
        <dgm:presLayoutVars>
          <dgm:dir/>
          <dgm:resizeHandles val="exact"/>
        </dgm:presLayoutVars>
      </dgm:prSet>
      <dgm:spPr/>
    </dgm:pt>
    <dgm:pt modelId="{C9E54FE3-50F5-4FD7-A233-9C4B968A8585}" type="pres">
      <dgm:prSet presAssocID="{AF175F4B-EC47-4B39-8B12-EC6E885566F6}" presName="compNode" presStyleCnt="0"/>
      <dgm:spPr/>
    </dgm:pt>
    <dgm:pt modelId="{AD234EC6-9F96-459D-91E9-08307AAA880C}" type="pres">
      <dgm:prSet presAssocID="{AF175F4B-EC47-4B39-8B12-EC6E885566F6}" presName="iconBgRect" presStyleLbl="bgShp" presStyleIdx="0" presStyleCnt="6"/>
      <dgm:spPr/>
    </dgm:pt>
    <dgm:pt modelId="{2B54EC45-40E2-4267-A69B-808038CBDC2A}" type="pres">
      <dgm:prSet presAssocID="{AF175F4B-EC47-4B39-8B12-EC6E885566F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ulier avec un remplissage uni"/>
        </a:ext>
      </dgm:extLst>
    </dgm:pt>
    <dgm:pt modelId="{A2DCE3E9-7B92-44F0-BEC0-2BAE0FC04B45}" type="pres">
      <dgm:prSet presAssocID="{AF175F4B-EC47-4B39-8B12-EC6E885566F6}" presName="spaceRect" presStyleCnt="0"/>
      <dgm:spPr/>
    </dgm:pt>
    <dgm:pt modelId="{35AE1ED6-73C1-4880-9E8B-3FB6F1D3EF1E}" type="pres">
      <dgm:prSet presAssocID="{AF175F4B-EC47-4B39-8B12-EC6E885566F6}" presName="textRect" presStyleLbl="revTx" presStyleIdx="0" presStyleCnt="6">
        <dgm:presLayoutVars>
          <dgm:chMax val="1"/>
          <dgm:chPref val="1"/>
        </dgm:presLayoutVars>
      </dgm:prSet>
      <dgm:spPr/>
    </dgm:pt>
    <dgm:pt modelId="{3071955D-FA72-4576-8063-DFDAD2DD54A6}" type="pres">
      <dgm:prSet presAssocID="{7877DDF9-101B-40BB-A592-2B8DF03D82AA}" presName="sibTrans" presStyleLbl="sibTrans2D1" presStyleIdx="0" presStyleCnt="0"/>
      <dgm:spPr/>
    </dgm:pt>
    <dgm:pt modelId="{93265FC5-7241-4683-8D34-AB8389DE6186}" type="pres">
      <dgm:prSet presAssocID="{38AEBDF1-CF50-4C59-8EEC-4211F5E7A691}" presName="compNode" presStyleCnt="0"/>
      <dgm:spPr/>
    </dgm:pt>
    <dgm:pt modelId="{FB5CF0C5-C7A4-43D1-84EC-D0385A5F23FA}" type="pres">
      <dgm:prSet presAssocID="{38AEBDF1-CF50-4C59-8EEC-4211F5E7A691}" presName="iconBgRect" presStyleLbl="bgShp" presStyleIdx="1" presStyleCnt="6"/>
      <dgm:spPr/>
    </dgm:pt>
    <dgm:pt modelId="{0DC38908-5B36-4D48-96A6-CFFF76373F50}" type="pres">
      <dgm:prSet presAssocID="{38AEBDF1-CF50-4C59-8EEC-4211F5E7A69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oyer avec un remplissage uni"/>
        </a:ext>
      </dgm:extLst>
    </dgm:pt>
    <dgm:pt modelId="{D84C7A34-ABAB-4F7D-A6D1-4B6AD7E836B6}" type="pres">
      <dgm:prSet presAssocID="{38AEBDF1-CF50-4C59-8EEC-4211F5E7A691}" presName="spaceRect" presStyleCnt="0"/>
      <dgm:spPr/>
    </dgm:pt>
    <dgm:pt modelId="{9A86C655-623C-4920-BAF8-6B0971611F91}" type="pres">
      <dgm:prSet presAssocID="{38AEBDF1-CF50-4C59-8EEC-4211F5E7A691}" presName="textRect" presStyleLbl="revTx" presStyleIdx="1" presStyleCnt="6">
        <dgm:presLayoutVars>
          <dgm:chMax val="1"/>
          <dgm:chPref val="1"/>
        </dgm:presLayoutVars>
      </dgm:prSet>
      <dgm:spPr/>
    </dgm:pt>
    <dgm:pt modelId="{6FD70267-3B7E-49A9-9498-6B6AD9047033}" type="pres">
      <dgm:prSet presAssocID="{F77B0768-8B4C-4A73-A23B-1482EAAF21CE}" presName="sibTrans" presStyleLbl="sibTrans2D1" presStyleIdx="0" presStyleCnt="0"/>
      <dgm:spPr/>
    </dgm:pt>
    <dgm:pt modelId="{C3AA8460-0DB7-440E-BCB3-23D9AB7D0724}" type="pres">
      <dgm:prSet presAssocID="{2F523D32-DDEF-47EF-BA57-BE852A6BF267}" presName="compNode" presStyleCnt="0"/>
      <dgm:spPr/>
    </dgm:pt>
    <dgm:pt modelId="{B6FE44B0-961F-4C16-9201-84EDB77409F1}" type="pres">
      <dgm:prSet presAssocID="{2F523D32-DDEF-47EF-BA57-BE852A6BF267}" presName="iconBgRect" presStyleLbl="bgShp" presStyleIdx="2" presStyleCnt="6"/>
      <dgm:spPr/>
    </dgm:pt>
    <dgm:pt modelId="{C666434A-7F39-4AFD-B344-0FE11C3DE133}" type="pres">
      <dgm:prSet presAssocID="{2F523D32-DDEF-47EF-BA57-BE852A6BF26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 avec un remplissage uni"/>
        </a:ext>
      </dgm:extLst>
    </dgm:pt>
    <dgm:pt modelId="{FC955463-71B2-4DC0-9793-367B8C4324D8}" type="pres">
      <dgm:prSet presAssocID="{2F523D32-DDEF-47EF-BA57-BE852A6BF267}" presName="spaceRect" presStyleCnt="0"/>
      <dgm:spPr/>
    </dgm:pt>
    <dgm:pt modelId="{9FE632F1-EEA8-493B-AFB8-9D1F04F7318B}" type="pres">
      <dgm:prSet presAssocID="{2F523D32-DDEF-47EF-BA57-BE852A6BF267}" presName="textRect" presStyleLbl="revTx" presStyleIdx="2" presStyleCnt="6">
        <dgm:presLayoutVars>
          <dgm:chMax val="1"/>
          <dgm:chPref val="1"/>
        </dgm:presLayoutVars>
      </dgm:prSet>
      <dgm:spPr/>
    </dgm:pt>
    <dgm:pt modelId="{510C3493-1D5D-4C8A-BE43-663D2E36DD89}" type="pres">
      <dgm:prSet presAssocID="{612B20B1-18B1-4F66-B9A3-92B1F587832E}" presName="sibTrans" presStyleLbl="sibTrans2D1" presStyleIdx="0" presStyleCnt="0"/>
      <dgm:spPr/>
    </dgm:pt>
    <dgm:pt modelId="{CEC9DDD5-116C-43DC-A3C2-AD2B063664E9}" type="pres">
      <dgm:prSet presAssocID="{E91FD1DB-EDD7-400A-B092-F912D42D3721}" presName="compNode" presStyleCnt="0"/>
      <dgm:spPr/>
    </dgm:pt>
    <dgm:pt modelId="{B49A3C34-2EB8-49FC-B93C-42D861CD4298}" type="pres">
      <dgm:prSet presAssocID="{E91FD1DB-EDD7-400A-B092-F912D42D3721}" presName="iconBgRect" presStyleLbl="bgShp" presStyleIdx="3" presStyleCnt="6"/>
      <dgm:spPr/>
    </dgm:pt>
    <dgm:pt modelId="{A3C4B74C-5DD5-4381-9B3F-E3D008814291}" type="pres">
      <dgm:prSet presAssocID="{E91FD1DB-EDD7-400A-B092-F912D42D372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75D1FC0-0E97-4CFD-B2BF-11DAE443960D}" type="pres">
      <dgm:prSet presAssocID="{E91FD1DB-EDD7-400A-B092-F912D42D3721}" presName="spaceRect" presStyleCnt="0"/>
      <dgm:spPr/>
    </dgm:pt>
    <dgm:pt modelId="{84FC6E5D-B32E-47E3-BB02-9DB30A17A2D7}" type="pres">
      <dgm:prSet presAssocID="{E91FD1DB-EDD7-400A-B092-F912D42D3721}" presName="textRect" presStyleLbl="revTx" presStyleIdx="3" presStyleCnt="6">
        <dgm:presLayoutVars>
          <dgm:chMax val="1"/>
          <dgm:chPref val="1"/>
        </dgm:presLayoutVars>
      </dgm:prSet>
      <dgm:spPr/>
    </dgm:pt>
    <dgm:pt modelId="{62977C19-1169-4EB9-87EE-61C7811DDEEA}" type="pres">
      <dgm:prSet presAssocID="{AF20EE79-7E92-443B-8271-12932106C0B1}" presName="sibTrans" presStyleLbl="sibTrans2D1" presStyleIdx="0" presStyleCnt="0"/>
      <dgm:spPr/>
    </dgm:pt>
    <dgm:pt modelId="{5004C2BC-20E5-4ABB-9FD7-44BE1C71FDE2}" type="pres">
      <dgm:prSet presAssocID="{4429D106-EF3B-4E9E-841D-2F33FD681CB1}" presName="compNode" presStyleCnt="0"/>
      <dgm:spPr/>
    </dgm:pt>
    <dgm:pt modelId="{FDA20F8E-EC49-4928-ABBB-3D71FBBC0C1E}" type="pres">
      <dgm:prSet presAssocID="{4429D106-EF3B-4E9E-841D-2F33FD681CB1}" presName="iconBgRect" presStyleLbl="bgShp" presStyleIdx="4" presStyleCnt="6"/>
      <dgm:spPr/>
    </dgm:pt>
    <dgm:pt modelId="{F86EA38C-FA6D-4B44-AF9B-8C2B05F31FE4}" type="pres">
      <dgm:prSet presAssocID="{4429D106-EF3B-4E9E-841D-2F33FD681CB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1AE7F639-7062-478E-A5FF-57F683ECFE9A}" type="pres">
      <dgm:prSet presAssocID="{4429D106-EF3B-4E9E-841D-2F33FD681CB1}" presName="spaceRect" presStyleCnt="0"/>
      <dgm:spPr/>
    </dgm:pt>
    <dgm:pt modelId="{B91EFB1D-478C-43EF-9536-0A14D868C403}" type="pres">
      <dgm:prSet presAssocID="{4429D106-EF3B-4E9E-841D-2F33FD681CB1}" presName="textRect" presStyleLbl="revTx" presStyleIdx="4" presStyleCnt="6">
        <dgm:presLayoutVars>
          <dgm:chMax val="1"/>
          <dgm:chPref val="1"/>
        </dgm:presLayoutVars>
      </dgm:prSet>
      <dgm:spPr/>
    </dgm:pt>
    <dgm:pt modelId="{60134CEF-0034-40D0-99E9-7B35F48BCE91}" type="pres">
      <dgm:prSet presAssocID="{69F4F9C0-F8B5-422E-8B5D-EFD60B8D3EFB}" presName="sibTrans" presStyleLbl="sibTrans2D1" presStyleIdx="0" presStyleCnt="0"/>
      <dgm:spPr/>
    </dgm:pt>
    <dgm:pt modelId="{5F0464F6-C217-45FE-BAD1-91D057916C8C}" type="pres">
      <dgm:prSet presAssocID="{9D968BDA-3360-4661-AE69-F0ACCC4EB1AA}" presName="compNode" presStyleCnt="0"/>
      <dgm:spPr/>
    </dgm:pt>
    <dgm:pt modelId="{3AF2FD7B-D0CC-4882-BC66-AA67CE98CF31}" type="pres">
      <dgm:prSet presAssocID="{9D968BDA-3360-4661-AE69-F0ACCC4EB1AA}" presName="iconBgRect" presStyleLbl="bgShp" presStyleIdx="5" presStyleCnt="6"/>
      <dgm:spPr/>
    </dgm:pt>
    <dgm:pt modelId="{FE495495-8FB2-4BBA-912A-1ABC6B6E10C3}" type="pres">
      <dgm:prSet presAssocID="{9D968BDA-3360-4661-AE69-F0ACCC4EB1AA}" presName="iconRect" presStyleLbl="node1" presStyleIdx="5" presStyleCnt="6" custLinFactNeighborX="5434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lle"/>
        </a:ext>
      </dgm:extLst>
    </dgm:pt>
    <dgm:pt modelId="{1B9EC914-A862-4ADC-B83E-A8E108EF3D5E}" type="pres">
      <dgm:prSet presAssocID="{9D968BDA-3360-4661-AE69-F0ACCC4EB1AA}" presName="spaceRect" presStyleCnt="0"/>
      <dgm:spPr/>
    </dgm:pt>
    <dgm:pt modelId="{226F3172-E48D-4AAA-9EA7-CB7FAA04246B}" type="pres">
      <dgm:prSet presAssocID="{9D968BDA-3360-4661-AE69-F0ACCC4EB1A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71BDD00-E8F9-47A3-8316-E9BC7E123CC5}" type="presOf" srcId="{612B20B1-18B1-4F66-B9A3-92B1F587832E}" destId="{510C3493-1D5D-4C8A-BE43-663D2E36DD89}" srcOrd="0" destOrd="0" presId="urn:microsoft.com/office/officeart/2018/2/layout/IconCircleList"/>
    <dgm:cxn modelId="{BBD90D09-7ABC-46D5-8B85-4440B2EC848F}" srcId="{6446B639-EBE9-4819-A6B8-655CEE25123E}" destId="{38AEBDF1-CF50-4C59-8EEC-4211F5E7A691}" srcOrd="1" destOrd="0" parTransId="{27A7CE47-0A20-48FC-B5AC-CE2010852A35}" sibTransId="{F77B0768-8B4C-4A73-A23B-1482EAAF21CE}"/>
    <dgm:cxn modelId="{CF378A0C-9046-4560-A1C2-B3B037801EB7}" type="presOf" srcId="{69F4F9C0-F8B5-422E-8B5D-EFD60B8D3EFB}" destId="{60134CEF-0034-40D0-99E9-7B35F48BCE91}" srcOrd="0" destOrd="0" presId="urn:microsoft.com/office/officeart/2018/2/layout/IconCircleList"/>
    <dgm:cxn modelId="{86487310-A7EA-43C8-86BF-90B0AF37FF06}" type="presOf" srcId="{2F523D32-DDEF-47EF-BA57-BE852A6BF267}" destId="{9FE632F1-EEA8-493B-AFB8-9D1F04F7318B}" srcOrd="0" destOrd="0" presId="urn:microsoft.com/office/officeart/2018/2/layout/IconCircleList"/>
    <dgm:cxn modelId="{29D25B19-8DC8-467A-9FA0-A01FACA30737}" type="presOf" srcId="{AF20EE79-7E92-443B-8271-12932106C0B1}" destId="{62977C19-1169-4EB9-87EE-61C7811DDEEA}" srcOrd="0" destOrd="0" presId="urn:microsoft.com/office/officeart/2018/2/layout/IconCircleList"/>
    <dgm:cxn modelId="{D920DA1C-B163-4E88-9102-4F235301B6AA}" type="presOf" srcId="{F77B0768-8B4C-4A73-A23B-1482EAAF21CE}" destId="{6FD70267-3B7E-49A9-9498-6B6AD9047033}" srcOrd="0" destOrd="0" presId="urn:microsoft.com/office/officeart/2018/2/layout/IconCircleList"/>
    <dgm:cxn modelId="{11250E1F-7ED1-456C-8B5B-04AFB42F358F}" type="presOf" srcId="{4429D106-EF3B-4E9E-841D-2F33FD681CB1}" destId="{B91EFB1D-478C-43EF-9536-0A14D868C403}" srcOrd="0" destOrd="0" presId="urn:microsoft.com/office/officeart/2018/2/layout/IconCircleList"/>
    <dgm:cxn modelId="{A0A9A335-E478-43D8-AB36-78DAAF25D05C}" type="presOf" srcId="{E91FD1DB-EDD7-400A-B092-F912D42D3721}" destId="{84FC6E5D-B32E-47E3-BB02-9DB30A17A2D7}" srcOrd="0" destOrd="0" presId="urn:microsoft.com/office/officeart/2018/2/layout/IconCircleList"/>
    <dgm:cxn modelId="{C3715F47-D06F-4136-B9AE-DF1CFB2387EF}" srcId="{6446B639-EBE9-4819-A6B8-655CEE25123E}" destId="{9D968BDA-3360-4661-AE69-F0ACCC4EB1AA}" srcOrd="5" destOrd="0" parTransId="{AFEB1DE7-CC20-4327-9224-82B439ED38F3}" sibTransId="{18C56DC3-C472-42CA-A177-5D0EABFB5C70}"/>
    <dgm:cxn modelId="{F53FF76A-EB0F-4EFB-BA68-51C0B0D6633C}" srcId="{6446B639-EBE9-4819-A6B8-655CEE25123E}" destId="{2F523D32-DDEF-47EF-BA57-BE852A6BF267}" srcOrd="2" destOrd="0" parTransId="{A713C563-2BD1-43AC-9DC5-DCA7E9C5F93D}" sibTransId="{612B20B1-18B1-4F66-B9A3-92B1F587832E}"/>
    <dgm:cxn modelId="{F8F7D970-32AF-4ECD-BAA4-2EEB0DCD579D}" type="presOf" srcId="{7877DDF9-101B-40BB-A592-2B8DF03D82AA}" destId="{3071955D-FA72-4576-8063-DFDAD2DD54A6}" srcOrd="0" destOrd="0" presId="urn:microsoft.com/office/officeart/2018/2/layout/IconCircleList"/>
    <dgm:cxn modelId="{058A7E7F-2D31-48B8-9BF6-E10BE9F88395}" type="presOf" srcId="{AF175F4B-EC47-4B39-8B12-EC6E885566F6}" destId="{35AE1ED6-73C1-4880-9E8B-3FB6F1D3EF1E}" srcOrd="0" destOrd="0" presId="urn:microsoft.com/office/officeart/2018/2/layout/IconCircleList"/>
    <dgm:cxn modelId="{F586AAA0-3203-4B3E-8FE2-55E375F36A2F}" srcId="{6446B639-EBE9-4819-A6B8-655CEE25123E}" destId="{4429D106-EF3B-4E9E-841D-2F33FD681CB1}" srcOrd="4" destOrd="0" parTransId="{B3692072-4613-4BDE-A448-D8B8522F37F4}" sibTransId="{69F4F9C0-F8B5-422E-8B5D-EFD60B8D3EFB}"/>
    <dgm:cxn modelId="{CEFD22A4-8D5C-4439-87A6-74BE53E5203D}" type="presOf" srcId="{6446B639-EBE9-4819-A6B8-655CEE25123E}" destId="{516BA919-8F2E-40A4-BA99-58ACCC6A412E}" srcOrd="0" destOrd="0" presId="urn:microsoft.com/office/officeart/2018/2/layout/IconCircleList"/>
    <dgm:cxn modelId="{AE70F1A9-23F5-4310-ADB7-BD30EDB0AAE9}" srcId="{6446B639-EBE9-4819-A6B8-655CEE25123E}" destId="{AF175F4B-EC47-4B39-8B12-EC6E885566F6}" srcOrd="0" destOrd="0" parTransId="{E4E187BD-D580-4E34-9606-C682F4BCE94F}" sibTransId="{7877DDF9-101B-40BB-A592-2B8DF03D82AA}"/>
    <dgm:cxn modelId="{31E186CA-210E-4EF8-85C4-62E21B57B715}" srcId="{6446B639-EBE9-4819-A6B8-655CEE25123E}" destId="{E91FD1DB-EDD7-400A-B092-F912D42D3721}" srcOrd="3" destOrd="0" parTransId="{C6A3EA8E-DE3D-4A1E-89F6-FD628A210DD3}" sibTransId="{AF20EE79-7E92-443B-8271-12932106C0B1}"/>
    <dgm:cxn modelId="{3C1714D7-3FCE-4FC8-8A17-1C1423F83137}" type="presOf" srcId="{9D968BDA-3360-4661-AE69-F0ACCC4EB1AA}" destId="{226F3172-E48D-4AAA-9EA7-CB7FAA04246B}" srcOrd="0" destOrd="0" presId="urn:microsoft.com/office/officeart/2018/2/layout/IconCircleList"/>
    <dgm:cxn modelId="{B1FFBFDF-7604-43F0-B562-4895EAFB4D14}" type="presOf" srcId="{38AEBDF1-CF50-4C59-8EEC-4211F5E7A691}" destId="{9A86C655-623C-4920-BAF8-6B0971611F91}" srcOrd="0" destOrd="0" presId="urn:microsoft.com/office/officeart/2018/2/layout/IconCircleList"/>
    <dgm:cxn modelId="{114249E3-1A49-4C1E-9E3A-09B020491BC5}" type="presParOf" srcId="{516BA919-8F2E-40A4-BA99-58ACCC6A412E}" destId="{67450CB3-D6C5-48CE-B61B-2425FAA2CA8A}" srcOrd="0" destOrd="0" presId="urn:microsoft.com/office/officeart/2018/2/layout/IconCircleList"/>
    <dgm:cxn modelId="{69194A5F-F3BB-43D7-9E81-1F0E4ADCCBBF}" type="presParOf" srcId="{67450CB3-D6C5-48CE-B61B-2425FAA2CA8A}" destId="{C9E54FE3-50F5-4FD7-A233-9C4B968A8585}" srcOrd="0" destOrd="0" presId="urn:microsoft.com/office/officeart/2018/2/layout/IconCircleList"/>
    <dgm:cxn modelId="{F3B148B5-163A-4A95-B666-DEE86D625DB5}" type="presParOf" srcId="{C9E54FE3-50F5-4FD7-A233-9C4B968A8585}" destId="{AD234EC6-9F96-459D-91E9-08307AAA880C}" srcOrd="0" destOrd="0" presId="urn:microsoft.com/office/officeart/2018/2/layout/IconCircleList"/>
    <dgm:cxn modelId="{51B3A172-BED1-442C-AD6A-B7D9084D2415}" type="presParOf" srcId="{C9E54FE3-50F5-4FD7-A233-9C4B968A8585}" destId="{2B54EC45-40E2-4267-A69B-808038CBDC2A}" srcOrd="1" destOrd="0" presId="urn:microsoft.com/office/officeart/2018/2/layout/IconCircleList"/>
    <dgm:cxn modelId="{F2CD7309-2763-4DF1-BA8C-F5D3A3DDE014}" type="presParOf" srcId="{C9E54FE3-50F5-4FD7-A233-9C4B968A8585}" destId="{A2DCE3E9-7B92-44F0-BEC0-2BAE0FC04B45}" srcOrd="2" destOrd="0" presId="urn:microsoft.com/office/officeart/2018/2/layout/IconCircleList"/>
    <dgm:cxn modelId="{6D275E69-B467-47F0-A231-766595CE258D}" type="presParOf" srcId="{C9E54FE3-50F5-4FD7-A233-9C4B968A8585}" destId="{35AE1ED6-73C1-4880-9E8B-3FB6F1D3EF1E}" srcOrd="3" destOrd="0" presId="urn:microsoft.com/office/officeart/2018/2/layout/IconCircleList"/>
    <dgm:cxn modelId="{FBE52D02-57A4-4FC1-81BD-A3E9EB712CDC}" type="presParOf" srcId="{67450CB3-D6C5-48CE-B61B-2425FAA2CA8A}" destId="{3071955D-FA72-4576-8063-DFDAD2DD54A6}" srcOrd="1" destOrd="0" presId="urn:microsoft.com/office/officeart/2018/2/layout/IconCircleList"/>
    <dgm:cxn modelId="{018E0443-84EE-4215-AADD-225F3418DC02}" type="presParOf" srcId="{67450CB3-D6C5-48CE-B61B-2425FAA2CA8A}" destId="{93265FC5-7241-4683-8D34-AB8389DE6186}" srcOrd="2" destOrd="0" presId="urn:microsoft.com/office/officeart/2018/2/layout/IconCircleList"/>
    <dgm:cxn modelId="{FA26AAEF-B41D-4EA4-B859-48A05AD904A3}" type="presParOf" srcId="{93265FC5-7241-4683-8D34-AB8389DE6186}" destId="{FB5CF0C5-C7A4-43D1-84EC-D0385A5F23FA}" srcOrd="0" destOrd="0" presId="urn:microsoft.com/office/officeart/2018/2/layout/IconCircleList"/>
    <dgm:cxn modelId="{6E2BEED7-F568-4024-9534-64DBCE2CDF89}" type="presParOf" srcId="{93265FC5-7241-4683-8D34-AB8389DE6186}" destId="{0DC38908-5B36-4D48-96A6-CFFF76373F50}" srcOrd="1" destOrd="0" presId="urn:microsoft.com/office/officeart/2018/2/layout/IconCircleList"/>
    <dgm:cxn modelId="{A8E028A8-883B-42E4-B808-7267186B41BB}" type="presParOf" srcId="{93265FC5-7241-4683-8D34-AB8389DE6186}" destId="{D84C7A34-ABAB-4F7D-A6D1-4B6AD7E836B6}" srcOrd="2" destOrd="0" presId="urn:microsoft.com/office/officeart/2018/2/layout/IconCircleList"/>
    <dgm:cxn modelId="{EF1F08BB-442F-4B9A-8CE3-CA6916C3F471}" type="presParOf" srcId="{93265FC5-7241-4683-8D34-AB8389DE6186}" destId="{9A86C655-623C-4920-BAF8-6B0971611F91}" srcOrd="3" destOrd="0" presId="urn:microsoft.com/office/officeart/2018/2/layout/IconCircleList"/>
    <dgm:cxn modelId="{4120EFBD-9168-4DF2-B870-2C040502C9F9}" type="presParOf" srcId="{67450CB3-D6C5-48CE-B61B-2425FAA2CA8A}" destId="{6FD70267-3B7E-49A9-9498-6B6AD9047033}" srcOrd="3" destOrd="0" presId="urn:microsoft.com/office/officeart/2018/2/layout/IconCircleList"/>
    <dgm:cxn modelId="{1CBE171F-8DA0-4BFF-B0C8-73D7FBFFA13D}" type="presParOf" srcId="{67450CB3-D6C5-48CE-B61B-2425FAA2CA8A}" destId="{C3AA8460-0DB7-440E-BCB3-23D9AB7D0724}" srcOrd="4" destOrd="0" presId="urn:microsoft.com/office/officeart/2018/2/layout/IconCircleList"/>
    <dgm:cxn modelId="{C5C74882-64FB-44BF-A390-50F60C36CE7A}" type="presParOf" srcId="{C3AA8460-0DB7-440E-BCB3-23D9AB7D0724}" destId="{B6FE44B0-961F-4C16-9201-84EDB77409F1}" srcOrd="0" destOrd="0" presId="urn:microsoft.com/office/officeart/2018/2/layout/IconCircleList"/>
    <dgm:cxn modelId="{9ABB6A1B-4392-4AEE-8D60-6AB00FDC318F}" type="presParOf" srcId="{C3AA8460-0DB7-440E-BCB3-23D9AB7D0724}" destId="{C666434A-7F39-4AFD-B344-0FE11C3DE133}" srcOrd="1" destOrd="0" presId="urn:microsoft.com/office/officeart/2018/2/layout/IconCircleList"/>
    <dgm:cxn modelId="{BD74A395-3098-4AAC-A7DD-4566722D4507}" type="presParOf" srcId="{C3AA8460-0DB7-440E-BCB3-23D9AB7D0724}" destId="{FC955463-71B2-4DC0-9793-367B8C4324D8}" srcOrd="2" destOrd="0" presId="urn:microsoft.com/office/officeart/2018/2/layout/IconCircleList"/>
    <dgm:cxn modelId="{B3FF7AA0-C4CE-4B59-833D-938AAF089D0E}" type="presParOf" srcId="{C3AA8460-0DB7-440E-BCB3-23D9AB7D0724}" destId="{9FE632F1-EEA8-493B-AFB8-9D1F04F7318B}" srcOrd="3" destOrd="0" presId="urn:microsoft.com/office/officeart/2018/2/layout/IconCircleList"/>
    <dgm:cxn modelId="{804E9750-2D79-4FA7-9CE3-FAF55F70CDD2}" type="presParOf" srcId="{67450CB3-D6C5-48CE-B61B-2425FAA2CA8A}" destId="{510C3493-1D5D-4C8A-BE43-663D2E36DD89}" srcOrd="5" destOrd="0" presId="urn:microsoft.com/office/officeart/2018/2/layout/IconCircleList"/>
    <dgm:cxn modelId="{C1244DFA-C9D5-4552-B763-ECD0F1316021}" type="presParOf" srcId="{67450CB3-D6C5-48CE-B61B-2425FAA2CA8A}" destId="{CEC9DDD5-116C-43DC-A3C2-AD2B063664E9}" srcOrd="6" destOrd="0" presId="urn:microsoft.com/office/officeart/2018/2/layout/IconCircleList"/>
    <dgm:cxn modelId="{15E27943-8AC1-4A8A-9877-CCAF5879A9DA}" type="presParOf" srcId="{CEC9DDD5-116C-43DC-A3C2-AD2B063664E9}" destId="{B49A3C34-2EB8-49FC-B93C-42D861CD4298}" srcOrd="0" destOrd="0" presId="urn:microsoft.com/office/officeart/2018/2/layout/IconCircleList"/>
    <dgm:cxn modelId="{49E93B7D-3B92-4979-B36C-D1B47A717C2F}" type="presParOf" srcId="{CEC9DDD5-116C-43DC-A3C2-AD2B063664E9}" destId="{A3C4B74C-5DD5-4381-9B3F-E3D008814291}" srcOrd="1" destOrd="0" presId="urn:microsoft.com/office/officeart/2018/2/layout/IconCircleList"/>
    <dgm:cxn modelId="{0CF50877-D558-48C3-B2F1-D748F987F70B}" type="presParOf" srcId="{CEC9DDD5-116C-43DC-A3C2-AD2B063664E9}" destId="{375D1FC0-0E97-4CFD-B2BF-11DAE443960D}" srcOrd="2" destOrd="0" presId="urn:microsoft.com/office/officeart/2018/2/layout/IconCircleList"/>
    <dgm:cxn modelId="{F88B48AE-1928-44EF-9D2E-C93CA3DF1575}" type="presParOf" srcId="{CEC9DDD5-116C-43DC-A3C2-AD2B063664E9}" destId="{84FC6E5D-B32E-47E3-BB02-9DB30A17A2D7}" srcOrd="3" destOrd="0" presId="urn:microsoft.com/office/officeart/2018/2/layout/IconCircleList"/>
    <dgm:cxn modelId="{5244E013-3CCE-4275-956A-2DD99EBF96E4}" type="presParOf" srcId="{67450CB3-D6C5-48CE-B61B-2425FAA2CA8A}" destId="{62977C19-1169-4EB9-87EE-61C7811DDEEA}" srcOrd="7" destOrd="0" presId="urn:microsoft.com/office/officeart/2018/2/layout/IconCircleList"/>
    <dgm:cxn modelId="{A5A82D36-9F30-4EDE-95DE-3DBF2280669B}" type="presParOf" srcId="{67450CB3-D6C5-48CE-B61B-2425FAA2CA8A}" destId="{5004C2BC-20E5-4ABB-9FD7-44BE1C71FDE2}" srcOrd="8" destOrd="0" presId="urn:microsoft.com/office/officeart/2018/2/layout/IconCircleList"/>
    <dgm:cxn modelId="{8D94917A-1336-4FDB-9EB0-F9AE4BA5AF3B}" type="presParOf" srcId="{5004C2BC-20E5-4ABB-9FD7-44BE1C71FDE2}" destId="{FDA20F8E-EC49-4928-ABBB-3D71FBBC0C1E}" srcOrd="0" destOrd="0" presId="urn:microsoft.com/office/officeart/2018/2/layout/IconCircleList"/>
    <dgm:cxn modelId="{0F9209CF-431D-4B2C-97EF-35CEDBB1A61F}" type="presParOf" srcId="{5004C2BC-20E5-4ABB-9FD7-44BE1C71FDE2}" destId="{F86EA38C-FA6D-4B44-AF9B-8C2B05F31FE4}" srcOrd="1" destOrd="0" presId="urn:microsoft.com/office/officeart/2018/2/layout/IconCircleList"/>
    <dgm:cxn modelId="{DE04D9C8-A3B2-4313-8A78-A0770CBE6686}" type="presParOf" srcId="{5004C2BC-20E5-4ABB-9FD7-44BE1C71FDE2}" destId="{1AE7F639-7062-478E-A5FF-57F683ECFE9A}" srcOrd="2" destOrd="0" presId="urn:microsoft.com/office/officeart/2018/2/layout/IconCircleList"/>
    <dgm:cxn modelId="{84BF4B44-CD8B-4CDC-9D9A-5E4FB82264BE}" type="presParOf" srcId="{5004C2BC-20E5-4ABB-9FD7-44BE1C71FDE2}" destId="{B91EFB1D-478C-43EF-9536-0A14D868C403}" srcOrd="3" destOrd="0" presId="urn:microsoft.com/office/officeart/2018/2/layout/IconCircleList"/>
    <dgm:cxn modelId="{B71C47E5-512D-4554-9F0E-BC97031BF957}" type="presParOf" srcId="{67450CB3-D6C5-48CE-B61B-2425FAA2CA8A}" destId="{60134CEF-0034-40D0-99E9-7B35F48BCE91}" srcOrd="9" destOrd="0" presId="urn:microsoft.com/office/officeart/2018/2/layout/IconCircleList"/>
    <dgm:cxn modelId="{C1E971BF-262F-40C0-83BF-B0A193CCB4D8}" type="presParOf" srcId="{67450CB3-D6C5-48CE-B61B-2425FAA2CA8A}" destId="{5F0464F6-C217-45FE-BAD1-91D057916C8C}" srcOrd="10" destOrd="0" presId="urn:microsoft.com/office/officeart/2018/2/layout/IconCircleList"/>
    <dgm:cxn modelId="{A439F0B2-3EF7-4D4E-B69F-348FCE78BBF5}" type="presParOf" srcId="{5F0464F6-C217-45FE-BAD1-91D057916C8C}" destId="{3AF2FD7B-D0CC-4882-BC66-AA67CE98CF31}" srcOrd="0" destOrd="0" presId="urn:microsoft.com/office/officeart/2018/2/layout/IconCircleList"/>
    <dgm:cxn modelId="{D0D80F7C-DC2C-4B65-ABE0-8E32C1CD3D06}" type="presParOf" srcId="{5F0464F6-C217-45FE-BAD1-91D057916C8C}" destId="{FE495495-8FB2-4BBA-912A-1ABC6B6E10C3}" srcOrd="1" destOrd="0" presId="urn:microsoft.com/office/officeart/2018/2/layout/IconCircleList"/>
    <dgm:cxn modelId="{71867BB3-FF1B-4663-93A2-6750321FD865}" type="presParOf" srcId="{5F0464F6-C217-45FE-BAD1-91D057916C8C}" destId="{1B9EC914-A862-4ADC-B83E-A8E108EF3D5E}" srcOrd="2" destOrd="0" presId="urn:microsoft.com/office/officeart/2018/2/layout/IconCircleList"/>
    <dgm:cxn modelId="{2F6F59EF-2784-46AD-BA36-50CD78FCB5B0}" type="presParOf" srcId="{5F0464F6-C217-45FE-BAD1-91D057916C8C}" destId="{226F3172-E48D-4AAA-9EA7-CB7FAA04246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FD2A78-680D-4BBB-8997-540E53FAE3D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</dgm:pt>
    <dgm:pt modelId="{F6F447BC-0373-415B-9719-C07AB9DD40FF}">
      <dgm:prSet phldrT="[Texte]"/>
      <dgm:spPr>
        <a:solidFill>
          <a:schemeClr val="accent4">
            <a:lumMod val="75000"/>
            <a:alpha val="57000"/>
          </a:schemeClr>
        </a:solidFill>
        <a:ln cap="rnd">
          <a:solidFill>
            <a:schemeClr val="bg2"/>
          </a:solidFill>
          <a:round/>
        </a:ln>
        <a:effectLst>
          <a:softEdge rad="0"/>
        </a:effectLst>
      </dgm:spPr>
      <dgm:t>
        <a:bodyPr/>
        <a:lstStyle/>
        <a:p>
          <a:r>
            <a:rPr lang="fr-CH">
              <a:latin typeface="Arial Rounded MT Bold" panose="020F0704030504030204" pitchFamily="34" charset="0"/>
            </a:rPr>
            <a:t>Accès au site</a:t>
          </a:r>
        </a:p>
      </dgm:t>
    </dgm:pt>
    <dgm:pt modelId="{8A7EB360-BE6A-494E-8EB1-48B92112019A}" type="parTrans" cxnId="{8AB9C6EC-11F3-4854-AEE8-5D854C1BB903}">
      <dgm:prSet/>
      <dgm:spPr/>
      <dgm:t>
        <a:bodyPr/>
        <a:lstStyle/>
        <a:p>
          <a:endParaRPr lang="fr-CH"/>
        </a:p>
      </dgm:t>
    </dgm:pt>
    <dgm:pt modelId="{BECF8288-F968-4C39-B796-CB4A34176AED}" type="sibTrans" cxnId="{8AB9C6EC-11F3-4854-AEE8-5D854C1BB903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fr-CH"/>
        </a:p>
      </dgm:t>
    </dgm:pt>
    <dgm:pt modelId="{35649148-4260-4B96-91B5-BC5CD065C1A7}">
      <dgm:prSet phldrT="[Texte]"/>
      <dgm:spPr>
        <a:solidFill>
          <a:schemeClr val="accent4">
            <a:lumMod val="75000"/>
            <a:alpha val="57000"/>
          </a:schemeClr>
        </a:solidFill>
        <a:ln cap="rnd">
          <a:solidFill>
            <a:schemeClr val="bg2"/>
          </a:solidFill>
          <a:round/>
        </a:ln>
        <a:effectLst>
          <a:softEdge rad="0"/>
        </a:effectLst>
      </dgm:spPr>
      <dgm:t>
        <a:bodyPr/>
        <a:lstStyle/>
        <a:p>
          <a:r>
            <a:rPr lang="fr-CH">
              <a:latin typeface="Arial Rounded MT Bold" panose="020F0704030504030204" pitchFamily="34" charset="0"/>
            </a:rPr>
            <a:t>Liste des lots en vente</a:t>
          </a:r>
        </a:p>
      </dgm:t>
    </dgm:pt>
    <dgm:pt modelId="{0A4B8463-725E-464A-B89A-46ABF350379D}" type="parTrans" cxnId="{BCB6BD61-A269-46C3-A1B7-F4EF5421D224}">
      <dgm:prSet/>
      <dgm:spPr/>
      <dgm:t>
        <a:bodyPr/>
        <a:lstStyle/>
        <a:p>
          <a:endParaRPr lang="fr-CH"/>
        </a:p>
      </dgm:t>
    </dgm:pt>
    <dgm:pt modelId="{1C8048C3-BA89-4D0F-86FD-25EC17D9FDBB}" type="sibTrans" cxnId="{BCB6BD61-A269-46C3-A1B7-F4EF5421D224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fr-CH"/>
        </a:p>
      </dgm:t>
    </dgm:pt>
    <dgm:pt modelId="{011608E6-FE4F-41D8-9836-BC4A7FFE396E}">
      <dgm:prSet phldrT="[Texte]"/>
      <dgm:spPr>
        <a:solidFill>
          <a:schemeClr val="accent4">
            <a:lumMod val="75000"/>
            <a:alpha val="57000"/>
          </a:schemeClr>
        </a:solidFill>
        <a:ln cap="rnd">
          <a:solidFill>
            <a:schemeClr val="bg2"/>
          </a:solidFill>
          <a:round/>
        </a:ln>
        <a:effectLst>
          <a:softEdge rad="0"/>
        </a:effectLst>
      </dgm:spPr>
      <dgm:t>
        <a:bodyPr/>
        <a:lstStyle/>
        <a:p>
          <a:r>
            <a:rPr lang="fr-CH">
              <a:latin typeface="Arial Rounded MT Bold" panose="020F0704030504030204" pitchFamily="34" charset="0"/>
            </a:rPr>
            <a:t>Visualiser l’état des lots </a:t>
          </a:r>
        </a:p>
      </dgm:t>
    </dgm:pt>
    <dgm:pt modelId="{A6171D73-524E-4CC7-8792-9404E9AD54E2}" type="parTrans" cxnId="{12E29E93-3FF5-498E-B0D6-1197B0C73CFF}">
      <dgm:prSet/>
      <dgm:spPr/>
      <dgm:t>
        <a:bodyPr/>
        <a:lstStyle/>
        <a:p>
          <a:endParaRPr lang="fr-CH"/>
        </a:p>
      </dgm:t>
    </dgm:pt>
    <dgm:pt modelId="{5D85D424-8D69-4B53-8259-BDB9A314FF87}" type="sibTrans" cxnId="{12E29E93-3FF5-498E-B0D6-1197B0C73CFF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fr-CH"/>
        </a:p>
      </dgm:t>
    </dgm:pt>
    <dgm:pt modelId="{58B33432-6422-4E30-9CD1-E692BA0A0341}">
      <dgm:prSet phldrT="[Texte]"/>
      <dgm:spPr>
        <a:solidFill>
          <a:schemeClr val="accent4">
            <a:lumMod val="75000"/>
            <a:alpha val="57000"/>
          </a:schemeClr>
        </a:solidFill>
        <a:ln cap="rnd">
          <a:solidFill>
            <a:schemeClr val="bg2"/>
          </a:solidFill>
          <a:round/>
        </a:ln>
        <a:effectLst>
          <a:softEdge rad="0"/>
        </a:effectLst>
      </dgm:spPr>
      <dgm:t>
        <a:bodyPr/>
        <a:lstStyle/>
        <a:p>
          <a:r>
            <a:rPr lang="fr-CH">
              <a:latin typeface="Arial Rounded MT Bold" panose="020F0704030504030204" pitchFamily="34" charset="0"/>
            </a:rPr>
            <a:t>Authentification</a:t>
          </a:r>
        </a:p>
      </dgm:t>
    </dgm:pt>
    <dgm:pt modelId="{66C71C6B-F8FF-42FA-B691-7AF1CA42EB3C}" type="parTrans" cxnId="{A8F0F3D8-1014-4705-AEAA-4BCB921452BA}">
      <dgm:prSet/>
      <dgm:spPr/>
      <dgm:t>
        <a:bodyPr/>
        <a:lstStyle/>
        <a:p>
          <a:endParaRPr lang="fr-CH"/>
        </a:p>
      </dgm:t>
    </dgm:pt>
    <dgm:pt modelId="{6FA39D22-8957-4FE4-AF49-2ACD44940186}" type="sibTrans" cxnId="{A8F0F3D8-1014-4705-AEAA-4BCB921452BA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fr-CH"/>
        </a:p>
      </dgm:t>
    </dgm:pt>
    <dgm:pt modelId="{4B06364A-CD15-4824-810D-36DCA5A42AF8}">
      <dgm:prSet phldrT="[Texte]"/>
      <dgm:spPr>
        <a:solidFill>
          <a:schemeClr val="accent4">
            <a:lumMod val="75000"/>
            <a:alpha val="57000"/>
          </a:schemeClr>
        </a:solidFill>
        <a:ln cap="rnd">
          <a:solidFill>
            <a:schemeClr val="bg2"/>
          </a:solidFill>
          <a:round/>
        </a:ln>
        <a:effectLst>
          <a:softEdge rad="0"/>
        </a:effectLst>
      </dgm:spPr>
      <dgm:t>
        <a:bodyPr/>
        <a:lstStyle/>
        <a:p>
          <a:r>
            <a:rPr lang="fr-CH">
              <a:latin typeface="Arial Rounded MT Bold" panose="020F0704030504030204" pitchFamily="34" charset="0"/>
            </a:rPr>
            <a:t>Profil</a:t>
          </a:r>
        </a:p>
      </dgm:t>
    </dgm:pt>
    <dgm:pt modelId="{CA586B72-55B0-49ED-B0AF-9AC91D9F056E}" type="parTrans" cxnId="{8AAEF685-3DFE-4636-9008-6D54D7FA2520}">
      <dgm:prSet/>
      <dgm:spPr/>
      <dgm:t>
        <a:bodyPr/>
        <a:lstStyle/>
        <a:p>
          <a:endParaRPr lang="fr-CH"/>
        </a:p>
      </dgm:t>
    </dgm:pt>
    <dgm:pt modelId="{315A6105-C5ED-487E-A29C-8648FA0FC0C3}" type="sibTrans" cxnId="{8AAEF685-3DFE-4636-9008-6D54D7FA2520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fr-CH"/>
        </a:p>
      </dgm:t>
    </dgm:pt>
    <dgm:pt modelId="{946D9773-AE79-4C45-8FC8-1FB5CD0AAD8F}">
      <dgm:prSet phldrT="[Texte]"/>
      <dgm:spPr>
        <a:solidFill>
          <a:schemeClr val="accent4">
            <a:lumMod val="75000"/>
            <a:alpha val="57000"/>
          </a:schemeClr>
        </a:solidFill>
        <a:ln cap="rnd">
          <a:solidFill>
            <a:schemeClr val="bg2"/>
          </a:solidFill>
          <a:round/>
        </a:ln>
        <a:effectLst>
          <a:softEdge rad="0"/>
        </a:effectLst>
      </dgm:spPr>
      <dgm:t>
        <a:bodyPr/>
        <a:lstStyle/>
        <a:p>
          <a:r>
            <a:rPr lang="fr-CH">
              <a:latin typeface="Arial Rounded MT Bold" panose="020F0704030504030204" pitchFamily="34" charset="0"/>
            </a:rPr>
            <a:t>Formulaire soumission lot</a:t>
          </a:r>
        </a:p>
      </dgm:t>
    </dgm:pt>
    <dgm:pt modelId="{2B4BF7E5-589F-4C88-9EF2-D61B14E61AE5}" type="parTrans" cxnId="{6E26C443-C0A3-49C0-887D-E25494BEA92B}">
      <dgm:prSet/>
      <dgm:spPr/>
      <dgm:t>
        <a:bodyPr/>
        <a:lstStyle/>
        <a:p>
          <a:endParaRPr lang="fr-CH"/>
        </a:p>
      </dgm:t>
    </dgm:pt>
    <dgm:pt modelId="{6183AD75-7216-4DAB-98BF-13FD50F2A823}" type="sibTrans" cxnId="{6E26C443-C0A3-49C0-887D-E25494BEA92B}">
      <dgm:prSet/>
      <dgm:spPr>
        <a:solidFill>
          <a:schemeClr val="bg1"/>
        </a:solidFill>
        <a:ln w="28575">
          <a:solidFill>
            <a:schemeClr val="bg1"/>
          </a:solidFill>
        </a:ln>
      </dgm:spPr>
      <dgm:t>
        <a:bodyPr/>
        <a:lstStyle/>
        <a:p>
          <a:endParaRPr lang="fr-CH">
            <a:solidFill>
              <a:schemeClr val="bg1"/>
            </a:solidFill>
          </a:endParaRPr>
        </a:p>
      </dgm:t>
    </dgm:pt>
    <dgm:pt modelId="{92BBC3BB-0C7D-476B-9021-71E4F3F2E46A}">
      <dgm:prSet phldrT="[Texte]"/>
      <dgm:spPr>
        <a:solidFill>
          <a:schemeClr val="accent4">
            <a:lumMod val="75000"/>
            <a:alpha val="57000"/>
          </a:schemeClr>
        </a:solidFill>
        <a:ln cap="rnd">
          <a:solidFill>
            <a:schemeClr val="bg2"/>
          </a:solidFill>
          <a:round/>
        </a:ln>
        <a:effectLst>
          <a:softEdge rad="0"/>
        </a:effectLst>
      </dgm:spPr>
      <dgm:t>
        <a:bodyPr/>
        <a:lstStyle/>
        <a:p>
          <a:r>
            <a:rPr lang="fr-CH">
              <a:latin typeface="Arial Rounded MT Bold" panose="020F0704030504030204" pitchFamily="34" charset="0"/>
            </a:rPr>
            <a:t>Soumettre lot</a:t>
          </a:r>
        </a:p>
      </dgm:t>
    </dgm:pt>
    <dgm:pt modelId="{6F16314F-617C-477F-A5C1-9A67452A6D6B}" type="parTrans" cxnId="{AD7B6E89-D3DE-42D0-85C5-C4743DF51189}">
      <dgm:prSet/>
      <dgm:spPr/>
      <dgm:t>
        <a:bodyPr/>
        <a:lstStyle/>
        <a:p>
          <a:endParaRPr lang="fr-CH"/>
        </a:p>
      </dgm:t>
    </dgm:pt>
    <dgm:pt modelId="{209AC2B0-042A-472B-B2C4-DF7BBD8DEACB}" type="sibTrans" cxnId="{AD7B6E89-D3DE-42D0-85C5-C4743DF51189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fr-CH"/>
        </a:p>
      </dgm:t>
    </dgm:pt>
    <dgm:pt modelId="{F436A631-19E9-430E-B0C3-E9D14E7611FC}">
      <dgm:prSet phldrT="[Texte]"/>
      <dgm:spPr>
        <a:solidFill>
          <a:schemeClr val="accent4">
            <a:lumMod val="75000"/>
            <a:alpha val="57000"/>
          </a:schemeClr>
        </a:solidFill>
        <a:ln cap="rnd">
          <a:solidFill>
            <a:schemeClr val="bg2"/>
          </a:solidFill>
          <a:round/>
        </a:ln>
        <a:effectLst>
          <a:softEdge rad="0"/>
        </a:effectLst>
      </dgm:spPr>
      <dgm:t>
        <a:bodyPr/>
        <a:lstStyle/>
        <a:p>
          <a:r>
            <a:rPr lang="fr-CH">
              <a:latin typeface="Arial Rounded MT Bold" panose="020F0704030504030204" pitchFamily="34" charset="0"/>
            </a:rPr>
            <a:t>Clôturer un lot</a:t>
          </a:r>
        </a:p>
      </dgm:t>
    </dgm:pt>
    <dgm:pt modelId="{EF59B732-DDCD-4E70-A348-4D82B9FEF050}" type="parTrans" cxnId="{43F796E4-F61E-4DBA-B54C-3FC5170FF7C4}">
      <dgm:prSet/>
      <dgm:spPr/>
      <dgm:t>
        <a:bodyPr/>
        <a:lstStyle/>
        <a:p>
          <a:endParaRPr lang="fr-CH"/>
        </a:p>
      </dgm:t>
    </dgm:pt>
    <dgm:pt modelId="{39E383E8-46F4-4D98-AA02-78021CB29054}" type="sibTrans" cxnId="{43F796E4-F61E-4DBA-B54C-3FC5170FF7C4}">
      <dgm:prSet/>
      <dgm:spPr/>
      <dgm:t>
        <a:bodyPr/>
        <a:lstStyle/>
        <a:p>
          <a:endParaRPr lang="fr-CH"/>
        </a:p>
      </dgm:t>
    </dgm:pt>
    <dgm:pt modelId="{1BD45AEF-7287-4275-9EC1-3765F3894BA4}">
      <dgm:prSet phldrT="[Texte]"/>
      <dgm:spPr>
        <a:solidFill>
          <a:schemeClr val="accent4">
            <a:lumMod val="75000"/>
            <a:alpha val="57000"/>
          </a:schemeClr>
        </a:solidFill>
        <a:ln cap="rnd">
          <a:solidFill>
            <a:schemeClr val="bg2"/>
          </a:solidFill>
          <a:round/>
        </a:ln>
        <a:effectLst>
          <a:softEdge rad="0"/>
        </a:effectLst>
      </dgm:spPr>
      <dgm:t>
        <a:bodyPr/>
        <a:lstStyle/>
        <a:p>
          <a:r>
            <a:rPr lang="fr-CH">
              <a:latin typeface="Arial Rounded MT Bold" panose="020F0704030504030204" pitchFamily="34" charset="0"/>
            </a:rPr>
            <a:t>Details du lot</a:t>
          </a:r>
        </a:p>
      </dgm:t>
    </dgm:pt>
    <dgm:pt modelId="{D7A069F8-1B4F-4C42-A4E0-83E4EE6AE296}" type="parTrans" cxnId="{4504B150-620B-4BE8-B6A3-72A9A4CB323D}">
      <dgm:prSet/>
      <dgm:spPr/>
      <dgm:t>
        <a:bodyPr/>
        <a:lstStyle/>
        <a:p>
          <a:endParaRPr lang="fr-CH"/>
        </a:p>
      </dgm:t>
    </dgm:pt>
    <dgm:pt modelId="{7DED5AB3-BF28-4282-AE26-A13EF18952EB}" type="sibTrans" cxnId="{4504B150-620B-4BE8-B6A3-72A9A4CB323D}">
      <dgm:prSet/>
      <dgm:spPr>
        <a:ln w="28575">
          <a:solidFill>
            <a:schemeClr val="bg1"/>
          </a:solidFill>
        </a:ln>
      </dgm:spPr>
      <dgm:t>
        <a:bodyPr/>
        <a:lstStyle/>
        <a:p>
          <a:endParaRPr lang="fr-CH"/>
        </a:p>
      </dgm:t>
    </dgm:pt>
    <dgm:pt modelId="{34F46F8F-1362-44AC-811C-49E8D14B53E7}" type="pres">
      <dgm:prSet presAssocID="{A8FD2A78-680D-4BBB-8997-540E53FAE3D5}" presName="Name0" presStyleCnt="0">
        <dgm:presLayoutVars>
          <dgm:dir/>
          <dgm:resizeHandles val="exact"/>
        </dgm:presLayoutVars>
      </dgm:prSet>
      <dgm:spPr/>
    </dgm:pt>
    <dgm:pt modelId="{728C5F84-FB91-4FA7-9B57-A5A04EEAD34C}" type="pres">
      <dgm:prSet presAssocID="{F6F447BC-0373-415B-9719-C07AB9DD40FF}" presName="node" presStyleLbl="node1" presStyleIdx="0" presStyleCnt="9" custLinFactNeighborX="1534">
        <dgm:presLayoutVars>
          <dgm:bulletEnabled val="1"/>
        </dgm:presLayoutVars>
      </dgm:prSet>
      <dgm:spPr/>
    </dgm:pt>
    <dgm:pt modelId="{A942728E-4719-4F1C-9605-CB9D416ECC2C}" type="pres">
      <dgm:prSet presAssocID="{BECF8288-F968-4C39-B796-CB4A34176AED}" presName="sibTrans" presStyleLbl="sibTrans1D1" presStyleIdx="0" presStyleCnt="8"/>
      <dgm:spPr/>
    </dgm:pt>
    <dgm:pt modelId="{9288684C-CBCF-4B71-B446-BED16EF38F5A}" type="pres">
      <dgm:prSet presAssocID="{BECF8288-F968-4C39-B796-CB4A34176AED}" presName="connectorText" presStyleLbl="sibTrans1D1" presStyleIdx="0" presStyleCnt="8"/>
      <dgm:spPr/>
    </dgm:pt>
    <dgm:pt modelId="{EDBF51CE-91F7-402D-8AA1-731F85EC63FE}" type="pres">
      <dgm:prSet presAssocID="{58B33432-6422-4E30-9CD1-E692BA0A0341}" presName="node" presStyleLbl="node1" presStyleIdx="1" presStyleCnt="9" custLinFactNeighborX="1534">
        <dgm:presLayoutVars>
          <dgm:bulletEnabled val="1"/>
        </dgm:presLayoutVars>
      </dgm:prSet>
      <dgm:spPr/>
    </dgm:pt>
    <dgm:pt modelId="{30F4B319-7F6F-4683-A399-CF5F8F61A9B3}" type="pres">
      <dgm:prSet presAssocID="{6FA39D22-8957-4FE4-AF49-2ACD44940186}" presName="sibTrans" presStyleLbl="sibTrans1D1" presStyleIdx="1" presStyleCnt="8"/>
      <dgm:spPr/>
    </dgm:pt>
    <dgm:pt modelId="{375A0C06-5B1B-4522-8186-5A9F37C99928}" type="pres">
      <dgm:prSet presAssocID="{6FA39D22-8957-4FE4-AF49-2ACD44940186}" presName="connectorText" presStyleLbl="sibTrans1D1" presStyleIdx="1" presStyleCnt="8"/>
      <dgm:spPr/>
    </dgm:pt>
    <dgm:pt modelId="{A9E9EAB6-24A7-4ACB-9226-C1027A87CB3D}" type="pres">
      <dgm:prSet presAssocID="{4B06364A-CD15-4824-810D-36DCA5A42AF8}" presName="node" presStyleLbl="node1" presStyleIdx="2" presStyleCnt="9" custLinFactNeighborX="1534">
        <dgm:presLayoutVars>
          <dgm:bulletEnabled val="1"/>
        </dgm:presLayoutVars>
      </dgm:prSet>
      <dgm:spPr/>
    </dgm:pt>
    <dgm:pt modelId="{E9005354-127C-4565-9452-6C31D122BD90}" type="pres">
      <dgm:prSet presAssocID="{315A6105-C5ED-487E-A29C-8648FA0FC0C3}" presName="sibTrans" presStyleLbl="sibTrans1D1" presStyleIdx="2" presStyleCnt="8"/>
      <dgm:spPr/>
    </dgm:pt>
    <dgm:pt modelId="{A033E426-F395-407C-9BFE-6454CA354E7C}" type="pres">
      <dgm:prSet presAssocID="{315A6105-C5ED-487E-A29C-8648FA0FC0C3}" presName="connectorText" presStyleLbl="sibTrans1D1" presStyleIdx="2" presStyleCnt="8"/>
      <dgm:spPr/>
    </dgm:pt>
    <dgm:pt modelId="{1155B6AB-B647-4B21-B1E1-D4DFB7964EF2}" type="pres">
      <dgm:prSet presAssocID="{946D9773-AE79-4C45-8FC8-1FB5CD0AAD8F}" presName="node" presStyleLbl="node1" presStyleIdx="3" presStyleCnt="9">
        <dgm:presLayoutVars>
          <dgm:bulletEnabled val="1"/>
        </dgm:presLayoutVars>
      </dgm:prSet>
      <dgm:spPr/>
    </dgm:pt>
    <dgm:pt modelId="{DC914777-6A62-462E-9135-ED3FB59473DA}" type="pres">
      <dgm:prSet presAssocID="{6183AD75-7216-4DAB-98BF-13FD50F2A823}" presName="sibTrans" presStyleLbl="sibTrans1D1" presStyleIdx="3" presStyleCnt="8"/>
      <dgm:spPr/>
    </dgm:pt>
    <dgm:pt modelId="{D44943E9-D88D-4BA1-8AFB-0BFC9EF6AFA1}" type="pres">
      <dgm:prSet presAssocID="{6183AD75-7216-4DAB-98BF-13FD50F2A823}" presName="connectorText" presStyleLbl="sibTrans1D1" presStyleIdx="3" presStyleCnt="8"/>
      <dgm:spPr/>
    </dgm:pt>
    <dgm:pt modelId="{33830569-1E48-4B03-92FD-E110F934AA39}" type="pres">
      <dgm:prSet presAssocID="{92BBC3BB-0C7D-476B-9021-71E4F3F2E46A}" presName="node" presStyleLbl="node1" presStyleIdx="4" presStyleCnt="9">
        <dgm:presLayoutVars>
          <dgm:bulletEnabled val="1"/>
        </dgm:presLayoutVars>
      </dgm:prSet>
      <dgm:spPr/>
    </dgm:pt>
    <dgm:pt modelId="{83984FE7-6107-4EB3-895F-C127E57C25CC}" type="pres">
      <dgm:prSet presAssocID="{209AC2B0-042A-472B-B2C4-DF7BBD8DEACB}" presName="sibTrans" presStyleLbl="sibTrans1D1" presStyleIdx="4" presStyleCnt="8"/>
      <dgm:spPr/>
    </dgm:pt>
    <dgm:pt modelId="{B2273852-C53A-4592-8977-73752FF64F21}" type="pres">
      <dgm:prSet presAssocID="{209AC2B0-042A-472B-B2C4-DF7BBD8DEACB}" presName="connectorText" presStyleLbl="sibTrans1D1" presStyleIdx="4" presStyleCnt="8"/>
      <dgm:spPr/>
    </dgm:pt>
    <dgm:pt modelId="{49F61A12-DCE1-4B7F-87CA-8AF38090C043}" type="pres">
      <dgm:prSet presAssocID="{35649148-4260-4B96-91B5-BC5CD065C1A7}" presName="node" presStyleLbl="node1" presStyleIdx="5" presStyleCnt="9">
        <dgm:presLayoutVars>
          <dgm:bulletEnabled val="1"/>
        </dgm:presLayoutVars>
      </dgm:prSet>
      <dgm:spPr/>
    </dgm:pt>
    <dgm:pt modelId="{B61FF55D-D78B-49C2-94DF-403E66DDFA8A}" type="pres">
      <dgm:prSet presAssocID="{1C8048C3-BA89-4D0F-86FD-25EC17D9FDBB}" presName="sibTrans" presStyleLbl="sibTrans1D1" presStyleIdx="5" presStyleCnt="8"/>
      <dgm:spPr/>
    </dgm:pt>
    <dgm:pt modelId="{F4193209-93CD-4EBF-832F-195A2240F1DD}" type="pres">
      <dgm:prSet presAssocID="{1C8048C3-BA89-4D0F-86FD-25EC17D9FDBB}" presName="connectorText" presStyleLbl="sibTrans1D1" presStyleIdx="5" presStyleCnt="8"/>
      <dgm:spPr/>
    </dgm:pt>
    <dgm:pt modelId="{2340D684-243C-4245-A46E-7059D43E5572}" type="pres">
      <dgm:prSet presAssocID="{011608E6-FE4F-41D8-9836-BC4A7FFE396E}" presName="node" presStyleLbl="node1" presStyleIdx="6" presStyleCnt="9">
        <dgm:presLayoutVars>
          <dgm:bulletEnabled val="1"/>
        </dgm:presLayoutVars>
      </dgm:prSet>
      <dgm:spPr/>
    </dgm:pt>
    <dgm:pt modelId="{2B66667F-B529-4660-9AAF-BCE76260B548}" type="pres">
      <dgm:prSet presAssocID="{5D85D424-8D69-4B53-8259-BDB9A314FF87}" presName="sibTrans" presStyleLbl="sibTrans1D1" presStyleIdx="6" presStyleCnt="8"/>
      <dgm:spPr/>
    </dgm:pt>
    <dgm:pt modelId="{DEDB2CD2-F029-4233-AA27-C572514D20A7}" type="pres">
      <dgm:prSet presAssocID="{5D85D424-8D69-4B53-8259-BDB9A314FF87}" presName="connectorText" presStyleLbl="sibTrans1D1" presStyleIdx="6" presStyleCnt="8"/>
      <dgm:spPr/>
    </dgm:pt>
    <dgm:pt modelId="{CCECA3E1-9166-47EC-989D-457BE3CFB9A6}" type="pres">
      <dgm:prSet presAssocID="{1BD45AEF-7287-4275-9EC1-3765F3894BA4}" presName="node" presStyleLbl="node1" presStyleIdx="7" presStyleCnt="9">
        <dgm:presLayoutVars>
          <dgm:bulletEnabled val="1"/>
        </dgm:presLayoutVars>
      </dgm:prSet>
      <dgm:spPr/>
    </dgm:pt>
    <dgm:pt modelId="{D085785D-A9C3-494D-91AD-27BD8070AFFF}" type="pres">
      <dgm:prSet presAssocID="{7DED5AB3-BF28-4282-AE26-A13EF18952EB}" presName="sibTrans" presStyleLbl="sibTrans1D1" presStyleIdx="7" presStyleCnt="8"/>
      <dgm:spPr/>
    </dgm:pt>
    <dgm:pt modelId="{87194C1B-3156-410C-BF9F-6ADB392DDFE4}" type="pres">
      <dgm:prSet presAssocID="{7DED5AB3-BF28-4282-AE26-A13EF18952EB}" presName="connectorText" presStyleLbl="sibTrans1D1" presStyleIdx="7" presStyleCnt="8"/>
      <dgm:spPr/>
    </dgm:pt>
    <dgm:pt modelId="{7D9C04A8-90DC-4A43-853A-5ADE399D4ED4}" type="pres">
      <dgm:prSet presAssocID="{F436A631-19E9-430E-B0C3-E9D14E7611FC}" presName="node" presStyleLbl="node1" presStyleIdx="8" presStyleCnt="9">
        <dgm:presLayoutVars>
          <dgm:bulletEnabled val="1"/>
        </dgm:presLayoutVars>
      </dgm:prSet>
      <dgm:spPr/>
    </dgm:pt>
  </dgm:ptLst>
  <dgm:cxnLst>
    <dgm:cxn modelId="{F6A1DC06-8A8E-4AF4-A2C0-140C694694E0}" type="presOf" srcId="{7DED5AB3-BF28-4282-AE26-A13EF18952EB}" destId="{87194C1B-3156-410C-BF9F-6ADB392DDFE4}" srcOrd="1" destOrd="0" presId="urn:microsoft.com/office/officeart/2016/7/layout/RepeatingBendingProcessNew"/>
    <dgm:cxn modelId="{0E4FC607-3AD2-42CD-82A4-70237C4AEA57}" type="presOf" srcId="{6FA39D22-8957-4FE4-AF49-2ACD44940186}" destId="{375A0C06-5B1B-4522-8186-5A9F37C99928}" srcOrd="1" destOrd="0" presId="urn:microsoft.com/office/officeart/2016/7/layout/RepeatingBendingProcessNew"/>
    <dgm:cxn modelId="{0A299309-1055-46A8-9540-4598711D94CC}" type="presOf" srcId="{58B33432-6422-4E30-9CD1-E692BA0A0341}" destId="{EDBF51CE-91F7-402D-8AA1-731F85EC63FE}" srcOrd="0" destOrd="0" presId="urn:microsoft.com/office/officeart/2016/7/layout/RepeatingBendingProcessNew"/>
    <dgm:cxn modelId="{0D62A422-9759-4AF2-B7B9-CDF759B03BBF}" type="presOf" srcId="{315A6105-C5ED-487E-A29C-8648FA0FC0C3}" destId="{A033E426-F395-407C-9BFE-6454CA354E7C}" srcOrd="1" destOrd="0" presId="urn:microsoft.com/office/officeart/2016/7/layout/RepeatingBendingProcessNew"/>
    <dgm:cxn modelId="{BB8D902A-E056-4FD4-B1EE-039526FA2F7B}" type="presOf" srcId="{946D9773-AE79-4C45-8FC8-1FB5CD0AAD8F}" destId="{1155B6AB-B647-4B21-B1E1-D4DFB7964EF2}" srcOrd="0" destOrd="0" presId="urn:microsoft.com/office/officeart/2016/7/layout/RepeatingBendingProcessNew"/>
    <dgm:cxn modelId="{8F729C2F-6FD1-45BF-8982-11F22479C192}" type="presOf" srcId="{92BBC3BB-0C7D-476B-9021-71E4F3F2E46A}" destId="{33830569-1E48-4B03-92FD-E110F934AA39}" srcOrd="0" destOrd="0" presId="urn:microsoft.com/office/officeart/2016/7/layout/RepeatingBendingProcessNew"/>
    <dgm:cxn modelId="{120DE830-AD80-4736-B9D2-37AB84924216}" type="presOf" srcId="{315A6105-C5ED-487E-A29C-8648FA0FC0C3}" destId="{E9005354-127C-4565-9452-6C31D122BD90}" srcOrd="0" destOrd="0" presId="urn:microsoft.com/office/officeart/2016/7/layout/RepeatingBendingProcessNew"/>
    <dgm:cxn modelId="{18767E61-B0CC-4199-99EA-C9FC54D20EF7}" type="presOf" srcId="{6183AD75-7216-4DAB-98BF-13FD50F2A823}" destId="{DC914777-6A62-462E-9135-ED3FB59473DA}" srcOrd="0" destOrd="0" presId="urn:microsoft.com/office/officeart/2016/7/layout/RepeatingBendingProcessNew"/>
    <dgm:cxn modelId="{BCB6BD61-A269-46C3-A1B7-F4EF5421D224}" srcId="{A8FD2A78-680D-4BBB-8997-540E53FAE3D5}" destId="{35649148-4260-4B96-91B5-BC5CD065C1A7}" srcOrd="5" destOrd="0" parTransId="{0A4B8463-725E-464A-B89A-46ABF350379D}" sibTransId="{1C8048C3-BA89-4D0F-86FD-25EC17D9FDBB}"/>
    <dgm:cxn modelId="{10EF5B62-9220-48BE-9E27-AC8DF4BC842B}" type="presOf" srcId="{011608E6-FE4F-41D8-9836-BC4A7FFE396E}" destId="{2340D684-243C-4245-A46E-7059D43E5572}" srcOrd="0" destOrd="0" presId="urn:microsoft.com/office/officeart/2016/7/layout/RepeatingBendingProcessNew"/>
    <dgm:cxn modelId="{6E26C443-C0A3-49C0-887D-E25494BEA92B}" srcId="{A8FD2A78-680D-4BBB-8997-540E53FAE3D5}" destId="{946D9773-AE79-4C45-8FC8-1FB5CD0AAD8F}" srcOrd="3" destOrd="0" parTransId="{2B4BF7E5-589F-4C88-9EF2-D61B14E61AE5}" sibTransId="{6183AD75-7216-4DAB-98BF-13FD50F2A823}"/>
    <dgm:cxn modelId="{CFC02A45-FE42-4B88-B92B-74AB923BDBAB}" type="presOf" srcId="{209AC2B0-042A-472B-B2C4-DF7BBD8DEACB}" destId="{83984FE7-6107-4EB3-895F-C127E57C25CC}" srcOrd="0" destOrd="0" presId="urn:microsoft.com/office/officeart/2016/7/layout/RepeatingBendingProcessNew"/>
    <dgm:cxn modelId="{713EC568-B221-4BEF-B302-B813E7C88783}" type="presOf" srcId="{BECF8288-F968-4C39-B796-CB4A34176AED}" destId="{9288684C-CBCF-4B71-B446-BED16EF38F5A}" srcOrd="1" destOrd="0" presId="urn:microsoft.com/office/officeart/2016/7/layout/RepeatingBendingProcessNew"/>
    <dgm:cxn modelId="{D9592949-1B29-4DF4-9D33-695E3AF5B623}" type="presOf" srcId="{F6F447BC-0373-415B-9719-C07AB9DD40FF}" destId="{728C5F84-FB91-4FA7-9B57-A5A04EEAD34C}" srcOrd="0" destOrd="0" presId="urn:microsoft.com/office/officeart/2016/7/layout/RepeatingBendingProcessNew"/>
    <dgm:cxn modelId="{4504B150-620B-4BE8-B6A3-72A9A4CB323D}" srcId="{A8FD2A78-680D-4BBB-8997-540E53FAE3D5}" destId="{1BD45AEF-7287-4275-9EC1-3765F3894BA4}" srcOrd="7" destOrd="0" parTransId="{D7A069F8-1B4F-4C42-A4E0-83E4EE6AE296}" sibTransId="{7DED5AB3-BF28-4282-AE26-A13EF18952EB}"/>
    <dgm:cxn modelId="{9287CE50-484B-44DF-A541-9E18BD623A20}" type="presOf" srcId="{6183AD75-7216-4DAB-98BF-13FD50F2A823}" destId="{D44943E9-D88D-4BA1-8AFB-0BFC9EF6AFA1}" srcOrd="1" destOrd="0" presId="urn:microsoft.com/office/officeart/2016/7/layout/RepeatingBendingProcessNew"/>
    <dgm:cxn modelId="{ABCEE554-5B47-48C5-B777-2DE2BC7A6B79}" type="presOf" srcId="{A8FD2A78-680D-4BBB-8997-540E53FAE3D5}" destId="{34F46F8F-1362-44AC-811C-49E8D14B53E7}" srcOrd="0" destOrd="0" presId="urn:microsoft.com/office/officeart/2016/7/layout/RepeatingBendingProcessNew"/>
    <dgm:cxn modelId="{0BCC9556-3BED-4F76-9325-AAB3E8B01477}" type="presOf" srcId="{1C8048C3-BA89-4D0F-86FD-25EC17D9FDBB}" destId="{B61FF55D-D78B-49C2-94DF-403E66DDFA8A}" srcOrd="0" destOrd="0" presId="urn:microsoft.com/office/officeart/2016/7/layout/RepeatingBendingProcessNew"/>
    <dgm:cxn modelId="{398ACD57-42F6-48AE-8503-904A0FFC8AD4}" type="presOf" srcId="{BECF8288-F968-4C39-B796-CB4A34176AED}" destId="{A942728E-4719-4F1C-9605-CB9D416ECC2C}" srcOrd="0" destOrd="0" presId="urn:microsoft.com/office/officeart/2016/7/layout/RepeatingBendingProcessNew"/>
    <dgm:cxn modelId="{EF7BE658-5C56-4704-A3F7-FB4542F2791B}" type="presOf" srcId="{7DED5AB3-BF28-4282-AE26-A13EF18952EB}" destId="{D085785D-A9C3-494D-91AD-27BD8070AFFF}" srcOrd="0" destOrd="0" presId="urn:microsoft.com/office/officeart/2016/7/layout/RepeatingBendingProcessNew"/>
    <dgm:cxn modelId="{8B045B7F-A466-41F8-9358-97AC4279E0AB}" type="presOf" srcId="{4B06364A-CD15-4824-810D-36DCA5A42AF8}" destId="{A9E9EAB6-24A7-4ACB-9226-C1027A87CB3D}" srcOrd="0" destOrd="0" presId="urn:microsoft.com/office/officeart/2016/7/layout/RepeatingBendingProcessNew"/>
    <dgm:cxn modelId="{7244DC80-36EB-4A41-90E0-E499FCE0A2B1}" type="presOf" srcId="{6FA39D22-8957-4FE4-AF49-2ACD44940186}" destId="{30F4B319-7F6F-4683-A399-CF5F8F61A9B3}" srcOrd="0" destOrd="0" presId="urn:microsoft.com/office/officeart/2016/7/layout/RepeatingBendingProcessNew"/>
    <dgm:cxn modelId="{8AAEF685-3DFE-4636-9008-6D54D7FA2520}" srcId="{A8FD2A78-680D-4BBB-8997-540E53FAE3D5}" destId="{4B06364A-CD15-4824-810D-36DCA5A42AF8}" srcOrd="2" destOrd="0" parTransId="{CA586B72-55B0-49ED-B0AF-9AC91D9F056E}" sibTransId="{315A6105-C5ED-487E-A29C-8648FA0FC0C3}"/>
    <dgm:cxn modelId="{AD7B6E89-D3DE-42D0-85C5-C4743DF51189}" srcId="{A8FD2A78-680D-4BBB-8997-540E53FAE3D5}" destId="{92BBC3BB-0C7D-476B-9021-71E4F3F2E46A}" srcOrd="4" destOrd="0" parTransId="{6F16314F-617C-477F-A5C1-9A67452A6D6B}" sibTransId="{209AC2B0-042A-472B-B2C4-DF7BBD8DEACB}"/>
    <dgm:cxn modelId="{8A731793-193E-470D-809B-8DE9744C7929}" type="presOf" srcId="{35649148-4260-4B96-91B5-BC5CD065C1A7}" destId="{49F61A12-DCE1-4B7F-87CA-8AF38090C043}" srcOrd="0" destOrd="0" presId="urn:microsoft.com/office/officeart/2016/7/layout/RepeatingBendingProcessNew"/>
    <dgm:cxn modelId="{12E29E93-3FF5-498E-B0D6-1197B0C73CFF}" srcId="{A8FD2A78-680D-4BBB-8997-540E53FAE3D5}" destId="{011608E6-FE4F-41D8-9836-BC4A7FFE396E}" srcOrd="6" destOrd="0" parTransId="{A6171D73-524E-4CC7-8792-9404E9AD54E2}" sibTransId="{5D85D424-8D69-4B53-8259-BDB9A314FF87}"/>
    <dgm:cxn modelId="{986F6594-8106-4D54-BABA-B8C706C437C7}" type="presOf" srcId="{1BD45AEF-7287-4275-9EC1-3765F3894BA4}" destId="{CCECA3E1-9166-47EC-989D-457BE3CFB9A6}" srcOrd="0" destOrd="0" presId="urn:microsoft.com/office/officeart/2016/7/layout/RepeatingBendingProcessNew"/>
    <dgm:cxn modelId="{F57DCD9B-A024-4F17-9C22-00396D3B3E55}" type="presOf" srcId="{1C8048C3-BA89-4D0F-86FD-25EC17D9FDBB}" destId="{F4193209-93CD-4EBF-832F-195A2240F1DD}" srcOrd="1" destOrd="0" presId="urn:microsoft.com/office/officeart/2016/7/layout/RepeatingBendingProcessNew"/>
    <dgm:cxn modelId="{673C6ABD-00C0-4DE0-9759-D41C07CDCC87}" type="presOf" srcId="{5D85D424-8D69-4B53-8259-BDB9A314FF87}" destId="{2B66667F-B529-4660-9AAF-BCE76260B548}" srcOrd="0" destOrd="0" presId="urn:microsoft.com/office/officeart/2016/7/layout/RepeatingBendingProcessNew"/>
    <dgm:cxn modelId="{A8F0F3D8-1014-4705-AEAA-4BCB921452BA}" srcId="{A8FD2A78-680D-4BBB-8997-540E53FAE3D5}" destId="{58B33432-6422-4E30-9CD1-E692BA0A0341}" srcOrd="1" destOrd="0" parTransId="{66C71C6B-F8FF-42FA-B691-7AF1CA42EB3C}" sibTransId="{6FA39D22-8957-4FE4-AF49-2ACD44940186}"/>
    <dgm:cxn modelId="{48936EDE-1BAD-4286-AEE7-0F1BCCEB20E6}" type="presOf" srcId="{F436A631-19E9-430E-B0C3-E9D14E7611FC}" destId="{7D9C04A8-90DC-4A43-853A-5ADE399D4ED4}" srcOrd="0" destOrd="0" presId="urn:microsoft.com/office/officeart/2016/7/layout/RepeatingBendingProcessNew"/>
    <dgm:cxn modelId="{43F796E4-F61E-4DBA-B54C-3FC5170FF7C4}" srcId="{A8FD2A78-680D-4BBB-8997-540E53FAE3D5}" destId="{F436A631-19E9-430E-B0C3-E9D14E7611FC}" srcOrd="8" destOrd="0" parTransId="{EF59B732-DDCD-4E70-A348-4D82B9FEF050}" sibTransId="{39E383E8-46F4-4D98-AA02-78021CB29054}"/>
    <dgm:cxn modelId="{8AB9C6EC-11F3-4854-AEE8-5D854C1BB903}" srcId="{A8FD2A78-680D-4BBB-8997-540E53FAE3D5}" destId="{F6F447BC-0373-415B-9719-C07AB9DD40FF}" srcOrd="0" destOrd="0" parTransId="{8A7EB360-BE6A-494E-8EB1-48B92112019A}" sibTransId="{BECF8288-F968-4C39-B796-CB4A34176AED}"/>
    <dgm:cxn modelId="{FC9187F1-068E-4899-8487-DA1859BB7E06}" type="presOf" srcId="{209AC2B0-042A-472B-B2C4-DF7BBD8DEACB}" destId="{B2273852-C53A-4592-8977-73752FF64F21}" srcOrd="1" destOrd="0" presId="urn:microsoft.com/office/officeart/2016/7/layout/RepeatingBendingProcessNew"/>
    <dgm:cxn modelId="{135799FB-01ED-4B84-9D41-6C177CD62956}" type="presOf" srcId="{5D85D424-8D69-4B53-8259-BDB9A314FF87}" destId="{DEDB2CD2-F029-4233-AA27-C572514D20A7}" srcOrd="1" destOrd="0" presId="urn:microsoft.com/office/officeart/2016/7/layout/RepeatingBendingProcessNew"/>
    <dgm:cxn modelId="{505A5C95-7200-41E6-A33F-508655CD5509}" type="presParOf" srcId="{34F46F8F-1362-44AC-811C-49E8D14B53E7}" destId="{728C5F84-FB91-4FA7-9B57-A5A04EEAD34C}" srcOrd="0" destOrd="0" presId="urn:microsoft.com/office/officeart/2016/7/layout/RepeatingBendingProcessNew"/>
    <dgm:cxn modelId="{4260022C-D8CA-4614-8F20-C8E2AC4921D2}" type="presParOf" srcId="{34F46F8F-1362-44AC-811C-49E8D14B53E7}" destId="{A942728E-4719-4F1C-9605-CB9D416ECC2C}" srcOrd="1" destOrd="0" presId="urn:microsoft.com/office/officeart/2016/7/layout/RepeatingBendingProcessNew"/>
    <dgm:cxn modelId="{DAAA30D0-ADAE-42D3-B55B-3DC7938D864E}" type="presParOf" srcId="{A942728E-4719-4F1C-9605-CB9D416ECC2C}" destId="{9288684C-CBCF-4B71-B446-BED16EF38F5A}" srcOrd="0" destOrd="0" presId="urn:microsoft.com/office/officeart/2016/7/layout/RepeatingBendingProcessNew"/>
    <dgm:cxn modelId="{AF9E3CF0-5AFB-4DA1-B540-4DBECBBAB99F}" type="presParOf" srcId="{34F46F8F-1362-44AC-811C-49E8D14B53E7}" destId="{EDBF51CE-91F7-402D-8AA1-731F85EC63FE}" srcOrd="2" destOrd="0" presId="urn:microsoft.com/office/officeart/2016/7/layout/RepeatingBendingProcessNew"/>
    <dgm:cxn modelId="{A2752B95-40DA-445A-AB7B-50735B734C26}" type="presParOf" srcId="{34F46F8F-1362-44AC-811C-49E8D14B53E7}" destId="{30F4B319-7F6F-4683-A399-CF5F8F61A9B3}" srcOrd="3" destOrd="0" presId="urn:microsoft.com/office/officeart/2016/7/layout/RepeatingBendingProcessNew"/>
    <dgm:cxn modelId="{1A61E2AE-75F9-4241-A337-74E69148649E}" type="presParOf" srcId="{30F4B319-7F6F-4683-A399-CF5F8F61A9B3}" destId="{375A0C06-5B1B-4522-8186-5A9F37C99928}" srcOrd="0" destOrd="0" presId="urn:microsoft.com/office/officeart/2016/7/layout/RepeatingBendingProcessNew"/>
    <dgm:cxn modelId="{6BFF0456-A8E6-4965-9D8D-8E14D0EF1852}" type="presParOf" srcId="{34F46F8F-1362-44AC-811C-49E8D14B53E7}" destId="{A9E9EAB6-24A7-4ACB-9226-C1027A87CB3D}" srcOrd="4" destOrd="0" presId="urn:microsoft.com/office/officeart/2016/7/layout/RepeatingBendingProcessNew"/>
    <dgm:cxn modelId="{39FE5D44-59ED-41B4-BF1D-579C39D76EEB}" type="presParOf" srcId="{34F46F8F-1362-44AC-811C-49E8D14B53E7}" destId="{E9005354-127C-4565-9452-6C31D122BD90}" srcOrd="5" destOrd="0" presId="urn:microsoft.com/office/officeart/2016/7/layout/RepeatingBendingProcessNew"/>
    <dgm:cxn modelId="{B6EEFAE2-E78D-4A39-A689-01608BC51370}" type="presParOf" srcId="{E9005354-127C-4565-9452-6C31D122BD90}" destId="{A033E426-F395-407C-9BFE-6454CA354E7C}" srcOrd="0" destOrd="0" presId="urn:microsoft.com/office/officeart/2016/7/layout/RepeatingBendingProcessNew"/>
    <dgm:cxn modelId="{BF7CF379-D0A2-4C4F-BC6D-897F7611D1D2}" type="presParOf" srcId="{34F46F8F-1362-44AC-811C-49E8D14B53E7}" destId="{1155B6AB-B647-4B21-B1E1-D4DFB7964EF2}" srcOrd="6" destOrd="0" presId="urn:microsoft.com/office/officeart/2016/7/layout/RepeatingBendingProcessNew"/>
    <dgm:cxn modelId="{729B5F28-3372-4179-B32A-6C1BF7199F5D}" type="presParOf" srcId="{34F46F8F-1362-44AC-811C-49E8D14B53E7}" destId="{DC914777-6A62-462E-9135-ED3FB59473DA}" srcOrd="7" destOrd="0" presId="urn:microsoft.com/office/officeart/2016/7/layout/RepeatingBendingProcessNew"/>
    <dgm:cxn modelId="{938123D7-0ACC-4362-AF7E-6F0A6D314905}" type="presParOf" srcId="{DC914777-6A62-462E-9135-ED3FB59473DA}" destId="{D44943E9-D88D-4BA1-8AFB-0BFC9EF6AFA1}" srcOrd="0" destOrd="0" presId="urn:microsoft.com/office/officeart/2016/7/layout/RepeatingBendingProcessNew"/>
    <dgm:cxn modelId="{6DF250FD-669C-43AD-AE80-5FF7B750EC67}" type="presParOf" srcId="{34F46F8F-1362-44AC-811C-49E8D14B53E7}" destId="{33830569-1E48-4B03-92FD-E110F934AA39}" srcOrd="8" destOrd="0" presId="urn:microsoft.com/office/officeart/2016/7/layout/RepeatingBendingProcessNew"/>
    <dgm:cxn modelId="{67ADD0F9-5E61-4C65-B0CB-B53EC1E76FB5}" type="presParOf" srcId="{34F46F8F-1362-44AC-811C-49E8D14B53E7}" destId="{83984FE7-6107-4EB3-895F-C127E57C25CC}" srcOrd="9" destOrd="0" presId="urn:microsoft.com/office/officeart/2016/7/layout/RepeatingBendingProcessNew"/>
    <dgm:cxn modelId="{D2CA0780-D922-40DD-946D-82EC42E5FC34}" type="presParOf" srcId="{83984FE7-6107-4EB3-895F-C127E57C25CC}" destId="{B2273852-C53A-4592-8977-73752FF64F21}" srcOrd="0" destOrd="0" presId="urn:microsoft.com/office/officeart/2016/7/layout/RepeatingBendingProcessNew"/>
    <dgm:cxn modelId="{B42D7B10-B03B-4C07-8569-63655413BF81}" type="presParOf" srcId="{34F46F8F-1362-44AC-811C-49E8D14B53E7}" destId="{49F61A12-DCE1-4B7F-87CA-8AF38090C043}" srcOrd="10" destOrd="0" presId="urn:microsoft.com/office/officeart/2016/7/layout/RepeatingBendingProcessNew"/>
    <dgm:cxn modelId="{840C01F5-B918-4347-ACFF-914980AA3808}" type="presParOf" srcId="{34F46F8F-1362-44AC-811C-49E8D14B53E7}" destId="{B61FF55D-D78B-49C2-94DF-403E66DDFA8A}" srcOrd="11" destOrd="0" presId="urn:microsoft.com/office/officeart/2016/7/layout/RepeatingBendingProcessNew"/>
    <dgm:cxn modelId="{F59D9383-17FF-4B3D-B5F3-6D3B172C0613}" type="presParOf" srcId="{B61FF55D-D78B-49C2-94DF-403E66DDFA8A}" destId="{F4193209-93CD-4EBF-832F-195A2240F1DD}" srcOrd="0" destOrd="0" presId="urn:microsoft.com/office/officeart/2016/7/layout/RepeatingBendingProcessNew"/>
    <dgm:cxn modelId="{2CF07E77-15D3-460B-A3C4-8499073EF677}" type="presParOf" srcId="{34F46F8F-1362-44AC-811C-49E8D14B53E7}" destId="{2340D684-243C-4245-A46E-7059D43E5572}" srcOrd="12" destOrd="0" presId="urn:microsoft.com/office/officeart/2016/7/layout/RepeatingBendingProcessNew"/>
    <dgm:cxn modelId="{E92D9733-E6CF-408C-BF0D-06CA8A451208}" type="presParOf" srcId="{34F46F8F-1362-44AC-811C-49E8D14B53E7}" destId="{2B66667F-B529-4660-9AAF-BCE76260B548}" srcOrd="13" destOrd="0" presId="urn:microsoft.com/office/officeart/2016/7/layout/RepeatingBendingProcessNew"/>
    <dgm:cxn modelId="{D5FD74B3-48BE-4ED8-84CD-CB819FA2EAA7}" type="presParOf" srcId="{2B66667F-B529-4660-9AAF-BCE76260B548}" destId="{DEDB2CD2-F029-4233-AA27-C572514D20A7}" srcOrd="0" destOrd="0" presId="urn:microsoft.com/office/officeart/2016/7/layout/RepeatingBendingProcessNew"/>
    <dgm:cxn modelId="{E4C86D71-0E9C-42FB-8C4D-E12534DF437B}" type="presParOf" srcId="{34F46F8F-1362-44AC-811C-49E8D14B53E7}" destId="{CCECA3E1-9166-47EC-989D-457BE3CFB9A6}" srcOrd="14" destOrd="0" presId="urn:microsoft.com/office/officeart/2016/7/layout/RepeatingBendingProcessNew"/>
    <dgm:cxn modelId="{CAB3ABEE-7F9F-4003-AD0B-542A187223CE}" type="presParOf" srcId="{34F46F8F-1362-44AC-811C-49E8D14B53E7}" destId="{D085785D-A9C3-494D-91AD-27BD8070AFFF}" srcOrd="15" destOrd="0" presId="urn:microsoft.com/office/officeart/2016/7/layout/RepeatingBendingProcessNew"/>
    <dgm:cxn modelId="{FECED7C0-57D7-43E6-998B-8D0325A1D6D9}" type="presParOf" srcId="{D085785D-A9C3-494D-91AD-27BD8070AFFF}" destId="{87194C1B-3156-410C-BF9F-6ADB392DDFE4}" srcOrd="0" destOrd="0" presId="urn:microsoft.com/office/officeart/2016/7/layout/RepeatingBendingProcessNew"/>
    <dgm:cxn modelId="{89208342-5AC6-4347-A0F1-91DA48C62124}" type="presParOf" srcId="{34F46F8F-1362-44AC-811C-49E8D14B53E7}" destId="{7D9C04A8-90DC-4A43-853A-5ADE399D4ED4}" srcOrd="16" destOrd="0" presId="urn:microsoft.com/office/officeart/2016/7/layout/RepeatingBendingProcessNew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34EC6-9F96-459D-91E9-08307AAA880C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4EC45-40E2-4267-A69B-808038CBDC2A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E1ED6-73C1-4880-9E8B-3FB6F1D3EF1E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>
              <a:solidFill>
                <a:schemeClr val="bg1"/>
              </a:solidFill>
              <a:latin typeface="Arial Rounded MT Bold" panose="020F0704030504030204" pitchFamily="34" charset="0"/>
            </a:rPr>
            <a:t>Affichage des lots par catégorie</a:t>
          </a:r>
          <a:endParaRPr lang="en-US" sz="2000" kern="1200">
            <a:solidFill>
              <a:schemeClr val="bg1"/>
            </a:solidFill>
            <a:latin typeface="Arial Rounded MT Bold" panose="020F0704030504030204" pitchFamily="34" charset="0"/>
          </a:endParaRPr>
        </a:p>
      </dsp:txBody>
      <dsp:txXfrm>
        <a:off x="1172126" y="908559"/>
        <a:ext cx="2114937" cy="897246"/>
      </dsp:txXfrm>
    </dsp:sp>
    <dsp:sp modelId="{FB5CF0C5-C7A4-43D1-84EC-D0385A5F23FA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38908-5B36-4D48-96A6-CFFF76373F50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6C655-623C-4920-BAF8-6B0971611F91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>
              <a:solidFill>
                <a:schemeClr val="bg1"/>
              </a:solidFill>
              <a:latin typeface="Arial Rounded MT Bold" panose="020F0704030504030204" pitchFamily="34" charset="0"/>
            </a:rPr>
            <a:t>Soumission d’un lot aux enchères</a:t>
          </a:r>
          <a:endParaRPr lang="en-US" sz="2000" kern="1200">
            <a:solidFill>
              <a:schemeClr val="bg1"/>
            </a:solidFill>
            <a:latin typeface="Arial Rounded MT Bold" panose="020F0704030504030204" pitchFamily="34" charset="0"/>
          </a:endParaRPr>
        </a:p>
      </dsp:txBody>
      <dsp:txXfrm>
        <a:off x="4745088" y="908559"/>
        <a:ext cx="2114937" cy="897246"/>
      </dsp:txXfrm>
    </dsp:sp>
    <dsp:sp modelId="{B6FE44B0-961F-4C16-9201-84EDB77409F1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66434A-7F39-4AFD-B344-0FE11C3DE133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632F1-EEA8-493B-AFB8-9D1F04F7318B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>
              <a:solidFill>
                <a:schemeClr val="bg1"/>
              </a:solidFill>
              <a:latin typeface="Arial Rounded MT Bold" panose="020F0704030504030204" pitchFamily="34" charset="0"/>
            </a:rPr>
            <a:t>Identification</a:t>
          </a:r>
          <a:endParaRPr lang="en-US" sz="2000" kern="1200">
            <a:solidFill>
              <a:schemeClr val="bg1"/>
            </a:solidFill>
            <a:latin typeface="Arial Rounded MT Bold" panose="020F0704030504030204" pitchFamily="34" charset="0"/>
          </a:endParaRPr>
        </a:p>
      </dsp:txBody>
      <dsp:txXfrm>
        <a:off x="8318049" y="908559"/>
        <a:ext cx="2114937" cy="897246"/>
      </dsp:txXfrm>
    </dsp:sp>
    <dsp:sp modelId="{B49A3C34-2EB8-49FC-B93C-42D861CD4298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C4B74C-5DD5-4381-9B3F-E3D008814291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C6E5D-B32E-47E3-BB02-9DB30A17A2D7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>
              <a:solidFill>
                <a:schemeClr val="bg1"/>
              </a:solidFill>
              <a:latin typeface="Arial Rounded MT Bold" panose="020F0704030504030204" pitchFamily="34" charset="0"/>
            </a:rPr>
            <a:t>Vente</a:t>
          </a:r>
          <a:endParaRPr lang="en-US" sz="2000" kern="1200">
            <a:solidFill>
              <a:schemeClr val="bg1"/>
            </a:solidFill>
            <a:latin typeface="Arial Rounded MT Bold" panose="020F0704030504030204" pitchFamily="34" charset="0"/>
          </a:endParaRPr>
        </a:p>
      </dsp:txBody>
      <dsp:txXfrm>
        <a:off x="1172126" y="2545532"/>
        <a:ext cx="2114937" cy="897246"/>
      </dsp:txXfrm>
    </dsp:sp>
    <dsp:sp modelId="{FDA20F8E-EC49-4928-ABBB-3D71FBBC0C1E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6EA38C-FA6D-4B44-AF9B-8C2B05F31FE4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1EFB1D-478C-43EF-9536-0A14D868C403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>
              <a:solidFill>
                <a:schemeClr val="bg1"/>
              </a:solidFill>
              <a:latin typeface="Arial Rounded MT Bold" panose="020F0704030504030204" pitchFamily="34" charset="0"/>
            </a:rPr>
            <a:t>Enchère sur un lot</a:t>
          </a:r>
          <a:endParaRPr lang="en-US" sz="2000" kern="1200">
            <a:solidFill>
              <a:schemeClr val="bg1"/>
            </a:solidFill>
            <a:latin typeface="Arial Rounded MT Bold" panose="020F0704030504030204" pitchFamily="34" charset="0"/>
          </a:endParaRPr>
        </a:p>
      </dsp:txBody>
      <dsp:txXfrm>
        <a:off x="4745088" y="2545532"/>
        <a:ext cx="2114937" cy="897246"/>
      </dsp:txXfrm>
    </dsp:sp>
    <dsp:sp modelId="{3AF2FD7B-D0CC-4882-BC66-AA67CE98CF31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495495-8FB2-4BBA-912A-1ABC6B6E10C3}">
      <dsp:nvSpPr>
        <dsp:cNvPr id="0" name=""/>
        <dsp:cNvSpPr/>
      </dsp:nvSpPr>
      <dsp:spPr>
        <a:xfrm>
          <a:off x="7445237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F3172-E48D-4AAA-9EA7-CB7FAA04246B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solidFill>
                <a:schemeClr val="bg1"/>
              </a:solidFill>
              <a:latin typeface="Arial Rounded MT Bold" panose="020F0704030504030204" pitchFamily="34" charset="0"/>
            </a:rPr>
            <a:t>Lots suivis</a:t>
          </a:r>
        </a:p>
      </dsp:txBody>
      <dsp:txXfrm>
        <a:off x="8318049" y="2545532"/>
        <a:ext cx="2114937" cy="897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42728E-4719-4F1C-9605-CB9D416ECC2C}">
      <dsp:nvSpPr>
        <dsp:cNvPr id="0" name=""/>
        <dsp:cNvSpPr/>
      </dsp:nvSpPr>
      <dsp:spPr>
        <a:xfrm>
          <a:off x="2699201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500" kern="1200"/>
        </a:p>
      </dsp:txBody>
      <dsp:txXfrm>
        <a:off x="2893977" y="577453"/>
        <a:ext cx="22113" cy="4422"/>
      </dsp:txXfrm>
    </dsp:sp>
    <dsp:sp modelId="{728C5F84-FB91-4FA7-9B57-A5A04EEAD34C}">
      <dsp:nvSpPr>
        <dsp:cNvPr id="0" name=""/>
        <dsp:cNvSpPr/>
      </dsp:nvSpPr>
      <dsp:spPr>
        <a:xfrm>
          <a:off x="778104" y="2795"/>
          <a:ext cx="1922896" cy="1153737"/>
        </a:xfrm>
        <a:prstGeom prst="rect">
          <a:avLst/>
        </a:prstGeom>
        <a:solidFill>
          <a:schemeClr val="accent4">
            <a:lumMod val="75000"/>
            <a:alpha val="57000"/>
          </a:schemeClr>
        </a:solidFill>
        <a:ln w="19050" cap="rnd" cmpd="sng" algn="ctr">
          <a:solidFill>
            <a:schemeClr val="bg2"/>
          </a:solidFill>
          <a:prstDash val="solid"/>
          <a:round/>
        </a:ln>
        <a:effectLst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>
              <a:latin typeface="Arial Rounded MT Bold" panose="020F0704030504030204" pitchFamily="34" charset="0"/>
            </a:rPr>
            <a:t>Accès au site</a:t>
          </a:r>
        </a:p>
      </dsp:txBody>
      <dsp:txXfrm>
        <a:off x="778104" y="2795"/>
        <a:ext cx="1922896" cy="1153737"/>
      </dsp:txXfrm>
    </dsp:sp>
    <dsp:sp modelId="{30F4B319-7F6F-4683-A399-CF5F8F61A9B3}">
      <dsp:nvSpPr>
        <dsp:cNvPr id="0" name=""/>
        <dsp:cNvSpPr/>
      </dsp:nvSpPr>
      <dsp:spPr>
        <a:xfrm>
          <a:off x="5064364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500" kern="1200"/>
        </a:p>
      </dsp:txBody>
      <dsp:txXfrm>
        <a:off x="5259140" y="577453"/>
        <a:ext cx="22113" cy="4422"/>
      </dsp:txXfrm>
    </dsp:sp>
    <dsp:sp modelId="{EDBF51CE-91F7-402D-8AA1-731F85EC63FE}">
      <dsp:nvSpPr>
        <dsp:cNvPr id="0" name=""/>
        <dsp:cNvSpPr/>
      </dsp:nvSpPr>
      <dsp:spPr>
        <a:xfrm>
          <a:off x="3143267" y="2795"/>
          <a:ext cx="1922896" cy="1153737"/>
        </a:xfrm>
        <a:prstGeom prst="rect">
          <a:avLst/>
        </a:prstGeom>
        <a:solidFill>
          <a:schemeClr val="accent4">
            <a:lumMod val="75000"/>
            <a:alpha val="57000"/>
          </a:schemeClr>
        </a:solidFill>
        <a:ln w="19050" cap="rnd" cmpd="sng" algn="ctr">
          <a:solidFill>
            <a:schemeClr val="bg2"/>
          </a:solidFill>
          <a:prstDash val="solid"/>
          <a:round/>
        </a:ln>
        <a:effectLst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>
              <a:latin typeface="Arial Rounded MT Bold" panose="020F0704030504030204" pitchFamily="34" charset="0"/>
            </a:rPr>
            <a:t>Authentification</a:t>
          </a:r>
        </a:p>
      </dsp:txBody>
      <dsp:txXfrm>
        <a:off x="3143267" y="2795"/>
        <a:ext cx="1922896" cy="1153737"/>
      </dsp:txXfrm>
    </dsp:sp>
    <dsp:sp modelId="{E9005354-127C-4565-9452-6C31D122BD90}">
      <dsp:nvSpPr>
        <dsp:cNvPr id="0" name=""/>
        <dsp:cNvSpPr/>
      </dsp:nvSpPr>
      <dsp:spPr>
        <a:xfrm>
          <a:off x="7429526" y="533944"/>
          <a:ext cx="3821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168" y="45720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500" kern="1200"/>
        </a:p>
      </dsp:txBody>
      <dsp:txXfrm>
        <a:off x="7610292" y="577453"/>
        <a:ext cx="20638" cy="4422"/>
      </dsp:txXfrm>
    </dsp:sp>
    <dsp:sp modelId="{A9E9EAB6-24A7-4ACB-9226-C1027A87CB3D}">
      <dsp:nvSpPr>
        <dsp:cNvPr id="0" name=""/>
        <dsp:cNvSpPr/>
      </dsp:nvSpPr>
      <dsp:spPr>
        <a:xfrm>
          <a:off x="5508430" y="2795"/>
          <a:ext cx="1922896" cy="1153737"/>
        </a:xfrm>
        <a:prstGeom prst="rect">
          <a:avLst/>
        </a:prstGeom>
        <a:solidFill>
          <a:schemeClr val="accent4">
            <a:lumMod val="75000"/>
            <a:alpha val="57000"/>
          </a:schemeClr>
        </a:solidFill>
        <a:ln w="19050" cap="rnd" cmpd="sng" algn="ctr">
          <a:solidFill>
            <a:schemeClr val="bg2"/>
          </a:solidFill>
          <a:prstDash val="solid"/>
          <a:round/>
        </a:ln>
        <a:effectLst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>
              <a:latin typeface="Arial Rounded MT Bold" panose="020F0704030504030204" pitchFamily="34" charset="0"/>
            </a:rPr>
            <a:t>Profil</a:t>
          </a:r>
        </a:p>
      </dsp:txBody>
      <dsp:txXfrm>
        <a:off x="5508430" y="2795"/>
        <a:ext cx="1922896" cy="1153737"/>
      </dsp:txXfrm>
    </dsp:sp>
    <dsp:sp modelId="{DC914777-6A62-462E-9135-ED3FB59473DA}">
      <dsp:nvSpPr>
        <dsp:cNvPr id="0" name=""/>
        <dsp:cNvSpPr/>
      </dsp:nvSpPr>
      <dsp:spPr>
        <a:xfrm>
          <a:off x="1710055" y="1154733"/>
          <a:ext cx="7095488" cy="411666"/>
        </a:xfrm>
        <a:custGeom>
          <a:avLst/>
          <a:gdLst/>
          <a:ahLst/>
          <a:cxnLst/>
          <a:rect l="0" t="0" r="0" b="0"/>
          <a:pathLst>
            <a:path>
              <a:moveTo>
                <a:pt x="7095488" y="0"/>
              </a:moveTo>
              <a:lnTo>
                <a:pt x="7095488" y="222933"/>
              </a:lnTo>
              <a:lnTo>
                <a:pt x="0" y="222933"/>
              </a:lnTo>
              <a:lnTo>
                <a:pt x="0" y="411666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500" kern="1200">
            <a:solidFill>
              <a:schemeClr val="bg1"/>
            </a:solidFill>
          </a:endParaRPr>
        </a:p>
      </dsp:txBody>
      <dsp:txXfrm>
        <a:off x="5080068" y="1358355"/>
        <a:ext cx="355462" cy="4422"/>
      </dsp:txXfrm>
    </dsp:sp>
    <dsp:sp modelId="{1155B6AB-B647-4B21-B1E1-D4DFB7964EF2}">
      <dsp:nvSpPr>
        <dsp:cNvPr id="0" name=""/>
        <dsp:cNvSpPr/>
      </dsp:nvSpPr>
      <dsp:spPr>
        <a:xfrm>
          <a:off x="7844095" y="2795"/>
          <a:ext cx="1922896" cy="1153737"/>
        </a:xfrm>
        <a:prstGeom prst="rect">
          <a:avLst/>
        </a:prstGeom>
        <a:solidFill>
          <a:schemeClr val="accent4">
            <a:lumMod val="75000"/>
            <a:alpha val="57000"/>
          </a:schemeClr>
        </a:solidFill>
        <a:ln w="19050" cap="rnd" cmpd="sng" algn="ctr">
          <a:solidFill>
            <a:schemeClr val="bg2"/>
          </a:solidFill>
          <a:prstDash val="solid"/>
          <a:round/>
        </a:ln>
        <a:effectLst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>
              <a:latin typeface="Arial Rounded MT Bold" panose="020F0704030504030204" pitchFamily="34" charset="0"/>
            </a:rPr>
            <a:t>Formulaire soumission lot</a:t>
          </a:r>
        </a:p>
      </dsp:txBody>
      <dsp:txXfrm>
        <a:off x="7844095" y="2795"/>
        <a:ext cx="1922896" cy="1153737"/>
      </dsp:txXfrm>
    </dsp:sp>
    <dsp:sp modelId="{83984FE7-6107-4EB3-895F-C127E57C25CC}">
      <dsp:nvSpPr>
        <dsp:cNvPr id="0" name=""/>
        <dsp:cNvSpPr/>
      </dsp:nvSpPr>
      <dsp:spPr>
        <a:xfrm>
          <a:off x="2669704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500" kern="1200"/>
        </a:p>
      </dsp:txBody>
      <dsp:txXfrm>
        <a:off x="2864480" y="2173457"/>
        <a:ext cx="22113" cy="4422"/>
      </dsp:txXfrm>
    </dsp:sp>
    <dsp:sp modelId="{33830569-1E48-4B03-92FD-E110F934AA39}">
      <dsp:nvSpPr>
        <dsp:cNvPr id="0" name=""/>
        <dsp:cNvSpPr/>
      </dsp:nvSpPr>
      <dsp:spPr>
        <a:xfrm>
          <a:off x="748607" y="1598800"/>
          <a:ext cx="1922896" cy="1153737"/>
        </a:xfrm>
        <a:prstGeom prst="rect">
          <a:avLst/>
        </a:prstGeom>
        <a:solidFill>
          <a:schemeClr val="accent4">
            <a:lumMod val="75000"/>
            <a:alpha val="57000"/>
          </a:schemeClr>
        </a:solidFill>
        <a:ln w="19050" cap="rnd" cmpd="sng" algn="ctr">
          <a:solidFill>
            <a:schemeClr val="bg2"/>
          </a:solidFill>
          <a:prstDash val="solid"/>
          <a:round/>
        </a:ln>
        <a:effectLst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>
              <a:latin typeface="Arial Rounded MT Bold" panose="020F0704030504030204" pitchFamily="34" charset="0"/>
            </a:rPr>
            <a:t>Soumettre lot</a:t>
          </a:r>
        </a:p>
      </dsp:txBody>
      <dsp:txXfrm>
        <a:off x="748607" y="1598800"/>
        <a:ext cx="1922896" cy="1153737"/>
      </dsp:txXfrm>
    </dsp:sp>
    <dsp:sp modelId="{B61FF55D-D78B-49C2-94DF-403E66DDFA8A}">
      <dsp:nvSpPr>
        <dsp:cNvPr id="0" name=""/>
        <dsp:cNvSpPr/>
      </dsp:nvSpPr>
      <dsp:spPr>
        <a:xfrm>
          <a:off x="5034866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500" kern="1200"/>
        </a:p>
      </dsp:txBody>
      <dsp:txXfrm>
        <a:off x="5229643" y="2173457"/>
        <a:ext cx="22113" cy="4422"/>
      </dsp:txXfrm>
    </dsp:sp>
    <dsp:sp modelId="{49F61A12-DCE1-4B7F-87CA-8AF38090C043}">
      <dsp:nvSpPr>
        <dsp:cNvPr id="0" name=""/>
        <dsp:cNvSpPr/>
      </dsp:nvSpPr>
      <dsp:spPr>
        <a:xfrm>
          <a:off x="3113770" y="1598800"/>
          <a:ext cx="1922896" cy="1153737"/>
        </a:xfrm>
        <a:prstGeom prst="rect">
          <a:avLst/>
        </a:prstGeom>
        <a:solidFill>
          <a:schemeClr val="accent4">
            <a:lumMod val="75000"/>
            <a:alpha val="57000"/>
          </a:schemeClr>
        </a:solidFill>
        <a:ln w="19050" cap="rnd" cmpd="sng" algn="ctr">
          <a:solidFill>
            <a:schemeClr val="bg2"/>
          </a:solidFill>
          <a:prstDash val="solid"/>
          <a:round/>
        </a:ln>
        <a:effectLst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>
              <a:latin typeface="Arial Rounded MT Bold" panose="020F0704030504030204" pitchFamily="34" charset="0"/>
            </a:rPr>
            <a:t>Liste des lots en vente</a:t>
          </a:r>
        </a:p>
      </dsp:txBody>
      <dsp:txXfrm>
        <a:off x="3113770" y="1598800"/>
        <a:ext cx="1922896" cy="1153737"/>
      </dsp:txXfrm>
    </dsp:sp>
    <dsp:sp modelId="{2B66667F-B529-4660-9AAF-BCE76260B548}">
      <dsp:nvSpPr>
        <dsp:cNvPr id="0" name=""/>
        <dsp:cNvSpPr/>
      </dsp:nvSpPr>
      <dsp:spPr>
        <a:xfrm>
          <a:off x="7400029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500" kern="1200"/>
        </a:p>
      </dsp:txBody>
      <dsp:txXfrm>
        <a:off x="7594806" y="2173457"/>
        <a:ext cx="22113" cy="4422"/>
      </dsp:txXfrm>
    </dsp:sp>
    <dsp:sp modelId="{2340D684-243C-4245-A46E-7059D43E5572}">
      <dsp:nvSpPr>
        <dsp:cNvPr id="0" name=""/>
        <dsp:cNvSpPr/>
      </dsp:nvSpPr>
      <dsp:spPr>
        <a:xfrm>
          <a:off x="5478933" y="1598800"/>
          <a:ext cx="1922896" cy="1153737"/>
        </a:xfrm>
        <a:prstGeom prst="rect">
          <a:avLst/>
        </a:prstGeom>
        <a:solidFill>
          <a:schemeClr val="accent4">
            <a:lumMod val="75000"/>
            <a:alpha val="57000"/>
          </a:schemeClr>
        </a:solidFill>
        <a:ln w="19050" cap="rnd" cmpd="sng" algn="ctr">
          <a:solidFill>
            <a:schemeClr val="bg2"/>
          </a:solidFill>
          <a:prstDash val="solid"/>
          <a:round/>
        </a:ln>
        <a:effectLst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>
              <a:latin typeface="Arial Rounded MT Bold" panose="020F0704030504030204" pitchFamily="34" charset="0"/>
            </a:rPr>
            <a:t>Visualiser l’état des lots </a:t>
          </a:r>
        </a:p>
      </dsp:txBody>
      <dsp:txXfrm>
        <a:off x="5478933" y="1598800"/>
        <a:ext cx="1922896" cy="1153737"/>
      </dsp:txXfrm>
    </dsp:sp>
    <dsp:sp modelId="{D085785D-A9C3-494D-91AD-27BD8070AFFF}">
      <dsp:nvSpPr>
        <dsp:cNvPr id="0" name=""/>
        <dsp:cNvSpPr/>
      </dsp:nvSpPr>
      <dsp:spPr>
        <a:xfrm>
          <a:off x="1710055" y="2750737"/>
          <a:ext cx="7095488" cy="411666"/>
        </a:xfrm>
        <a:custGeom>
          <a:avLst/>
          <a:gdLst/>
          <a:ahLst/>
          <a:cxnLst/>
          <a:rect l="0" t="0" r="0" b="0"/>
          <a:pathLst>
            <a:path>
              <a:moveTo>
                <a:pt x="7095488" y="0"/>
              </a:moveTo>
              <a:lnTo>
                <a:pt x="7095488" y="222933"/>
              </a:lnTo>
              <a:lnTo>
                <a:pt x="0" y="222933"/>
              </a:lnTo>
              <a:lnTo>
                <a:pt x="0" y="411666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500" kern="1200"/>
        </a:p>
      </dsp:txBody>
      <dsp:txXfrm>
        <a:off x="5080068" y="2954359"/>
        <a:ext cx="355462" cy="4422"/>
      </dsp:txXfrm>
    </dsp:sp>
    <dsp:sp modelId="{CCECA3E1-9166-47EC-989D-457BE3CFB9A6}">
      <dsp:nvSpPr>
        <dsp:cNvPr id="0" name=""/>
        <dsp:cNvSpPr/>
      </dsp:nvSpPr>
      <dsp:spPr>
        <a:xfrm>
          <a:off x="7844095" y="1598800"/>
          <a:ext cx="1922896" cy="1153737"/>
        </a:xfrm>
        <a:prstGeom prst="rect">
          <a:avLst/>
        </a:prstGeom>
        <a:solidFill>
          <a:schemeClr val="accent4">
            <a:lumMod val="75000"/>
            <a:alpha val="57000"/>
          </a:schemeClr>
        </a:solidFill>
        <a:ln w="19050" cap="rnd" cmpd="sng" algn="ctr">
          <a:solidFill>
            <a:schemeClr val="bg2"/>
          </a:solidFill>
          <a:prstDash val="solid"/>
          <a:round/>
        </a:ln>
        <a:effectLst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>
              <a:latin typeface="Arial Rounded MT Bold" panose="020F0704030504030204" pitchFamily="34" charset="0"/>
            </a:rPr>
            <a:t>Details du lot</a:t>
          </a:r>
        </a:p>
      </dsp:txBody>
      <dsp:txXfrm>
        <a:off x="7844095" y="1598800"/>
        <a:ext cx="1922896" cy="1153737"/>
      </dsp:txXfrm>
    </dsp:sp>
    <dsp:sp modelId="{7D9C04A8-90DC-4A43-853A-5ADE399D4ED4}">
      <dsp:nvSpPr>
        <dsp:cNvPr id="0" name=""/>
        <dsp:cNvSpPr/>
      </dsp:nvSpPr>
      <dsp:spPr>
        <a:xfrm>
          <a:off x="748607" y="3194804"/>
          <a:ext cx="1922896" cy="1153737"/>
        </a:xfrm>
        <a:prstGeom prst="rect">
          <a:avLst/>
        </a:prstGeom>
        <a:solidFill>
          <a:schemeClr val="accent4">
            <a:lumMod val="75000"/>
            <a:alpha val="57000"/>
          </a:schemeClr>
        </a:solidFill>
        <a:ln w="19050" cap="rnd" cmpd="sng" algn="ctr">
          <a:solidFill>
            <a:schemeClr val="bg2"/>
          </a:solidFill>
          <a:prstDash val="solid"/>
          <a:round/>
        </a:ln>
        <a:effectLst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>
              <a:latin typeface="Arial Rounded MT Bold" panose="020F0704030504030204" pitchFamily="34" charset="0"/>
            </a:rPr>
            <a:t>Clôturer un lot</a:t>
          </a:r>
        </a:p>
      </dsp:txBody>
      <dsp:txXfrm>
        <a:off x="748607" y="3194804"/>
        <a:ext cx="1922896" cy="1153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DC52C-D878-402E-841D-DD8B66BAA060}" type="datetimeFigureOut">
              <a:rPr lang="fr-CH" smtClean="0"/>
              <a:t>01.08.2024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6F896-30A7-4CA3-A074-4AF41FF152B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89689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SAMUEL</a:t>
            </a:r>
          </a:p>
          <a:p>
            <a:endParaRPr lang="fr-CH"/>
          </a:p>
          <a:p>
            <a:r>
              <a:rPr lang="fr-CH"/>
              <a:t>Annoncer le groupe pour la 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6F896-30A7-4CA3-A074-4AF41FF152B9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21915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PC Samuel – Front Julie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6F896-30A7-4CA3-A074-4AF41FF152B9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4272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FRONT SAMUEL – PC Julie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6F896-30A7-4CA3-A074-4AF41FF152B9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44004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FRONT Samuel - </a:t>
            </a:r>
            <a:r>
              <a:rPr lang="fr-CH" err="1"/>
              <a:t>julie</a:t>
            </a:r>
            <a:br>
              <a:rPr lang="fr-CH">
                <a:cs typeface="+mn-lt"/>
              </a:rPr>
            </a:br>
            <a:br>
              <a:rPr lang="fr-CH">
                <a:cs typeface="+mn-lt"/>
              </a:rPr>
            </a:br>
            <a:r>
              <a:rPr lang="fr-CH"/>
              <a:t>Montrer le code pour la soumission d'un lot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6F896-30A7-4CA3-A074-4AF41FF152B9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86596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Samuel – Julie</a:t>
            </a:r>
            <a:br>
              <a:rPr lang="fr-CH">
                <a:cs typeface="+mn-lt"/>
              </a:rPr>
            </a:br>
            <a:br>
              <a:rPr lang="fr-CH">
                <a:cs typeface="+mn-lt"/>
              </a:rPr>
            </a:br>
            <a:r>
              <a:rPr lang="fr-CH"/>
              <a:t>Samuel :</a:t>
            </a:r>
            <a:br>
              <a:rPr lang="fr-CH">
                <a:cs typeface="+mn-lt"/>
              </a:rPr>
            </a:br>
            <a:br>
              <a:rPr lang="fr-CH">
                <a:cs typeface="+mn-lt"/>
              </a:rPr>
            </a:br>
            <a:r>
              <a:rPr lang="fr-CH"/>
              <a:t>Bonne entente </a:t>
            </a:r>
            <a:br>
              <a:rPr lang="fr-CH">
                <a:cs typeface="+mn-lt"/>
              </a:rPr>
            </a:br>
            <a:r>
              <a:rPr lang="fr-CH"/>
              <a:t>Bonne répartition</a:t>
            </a:r>
            <a:br>
              <a:rPr lang="fr-CH">
                <a:cs typeface="+mn-lt"/>
              </a:rPr>
            </a:br>
            <a:r>
              <a:rPr lang="fr-CH"/>
              <a:t>Parler des outils utiliser etc....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6F896-30A7-4CA3-A074-4AF41FF152B9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0577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Samuel – Julie</a:t>
            </a:r>
            <a:br>
              <a:rPr lang="fr-CH">
                <a:cs typeface="+mn-lt"/>
              </a:rPr>
            </a:br>
            <a:br>
              <a:rPr lang="fr-CH">
                <a:cs typeface="+mn-lt"/>
              </a:rPr>
            </a:br>
            <a:r>
              <a:rPr lang="fr-CH"/>
              <a:t>Samuel :</a:t>
            </a:r>
            <a:br>
              <a:rPr lang="fr-CH">
                <a:cs typeface="+mn-lt"/>
              </a:rPr>
            </a:br>
            <a:br>
              <a:rPr lang="fr-CH">
                <a:cs typeface="+mn-lt"/>
              </a:rPr>
            </a:br>
            <a:r>
              <a:rPr lang="fr-CH"/>
              <a:t>Parler de ce que le projet m'a amener</a:t>
            </a:r>
            <a:br>
              <a:rPr lang="fr-CH">
                <a:cs typeface="+mn-lt"/>
              </a:rPr>
            </a:br>
            <a:r>
              <a:rPr lang="fr-CH"/>
              <a:t>Des compétences gagnées</a:t>
            </a:r>
          </a:p>
          <a:p>
            <a:r>
              <a:rPr lang="fr-CH"/>
              <a:t>Problèmes rencontrés</a:t>
            </a:r>
          </a:p>
          <a:p>
            <a:r>
              <a:rPr lang="fr-CH"/>
              <a:t>Qu'est ce qu'on pourrait refaire différemment</a:t>
            </a:r>
          </a:p>
          <a:p>
            <a:r>
              <a:rPr lang="fr-CH"/>
              <a:t>Qu'est ce que j'ai aimer pas aimer ? (il serait bien d'avoir au moins une </a:t>
            </a:r>
            <a:r>
              <a:rPr lang="fr-CH" err="1"/>
              <a:t>periode</a:t>
            </a:r>
            <a:r>
              <a:rPr lang="fr-CH"/>
              <a:t> avec les deux profs en </a:t>
            </a:r>
            <a:r>
              <a:rPr lang="fr-CH" err="1"/>
              <a:t>meme</a:t>
            </a:r>
            <a:r>
              <a:rPr lang="fr-CH"/>
              <a:t> temps histoire de pas avoir toujours des infos différentes)</a:t>
            </a:r>
          </a:p>
          <a:p>
            <a:endParaRPr lang="fr-CH"/>
          </a:p>
          <a:p>
            <a:r>
              <a:rPr lang="fr-CH"/>
              <a:t>Julie : </a:t>
            </a:r>
          </a:p>
          <a:p>
            <a:r>
              <a:rPr lang="fr-CH"/>
              <a:t>Apport du projet : sur la collaboration et sur la compréhension du Frontend et Backend / compétences Git/Compétence Scrum</a:t>
            </a:r>
          </a:p>
          <a:p>
            <a:r>
              <a:rPr lang="fr-CH"/>
              <a:t>Problèmes : Aurais aimé finir le projet sur toutes les fonctionnalités demandées</a:t>
            </a:r>
          </a:p>
          <a:p>
            <a:r>
              <a:rPr lang="fr-CH"/>
              <a:t>Refaire différemment : Construire mieux notre </a:t>
            </a:r>
            <a:r>
              <a:rPr lang="fr-CH" err="1"/>
              <a:t>userstories</a:t>
            </a:r>
            <a:r>
              <a:rPr lang="fr-CH"/>
              <a:t> plus larges pour réussir à implémenter plusieurs fonctionnalités et mieux quantifier la charge de travail. </a:t>
            </a:r>
          </a:p>
          <a:p>
            <a:r>
              <a:rPr lang="fr-CH"/>
              <a:t>Aimer : Collaboration avec Samuel, l’agilité du projet et la découverte de Git</a:t>
            </a:r>
          </a:p>
          <a:p>
            <a:r>
              <a:rPr lang="fr-CH"/>
              <a:t>Pas Aimer : La documentation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6F896-30A7-4CA3-A074-4AF41FF152B9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57773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Samuel</a:t>
            </a:r>
            <a:br>
              <a:rPr lang="fr-CH">
                <a:cs typeface="+mn-lt"/>
              </a:rPr>
            </a:br>
            <a:br>
              <a:rPr lang="fr-CH">
                <a:cs typeface="+mn-lt"/>
              </a:rPr>
            </a:br>
            <a:r>
              <a:rPr lang="fr-CH"/>
              <a:t>faire du </a:t>
            </a:r>
            <a:r>
              <a:rPr lang="fr-CH" err="1"/>
              <a:t>bla</a:t>
            </a:r>
            <a:r>
              <a:rPr lang="fr-CH"/>
              <a:t> </a:t>
            </a:r>
            <a:r>
              <a:rPr lang="fr-CH" err="1"/>
              <a:t>bla</a:t>
            </a:r>
            <a:r>
              <a:rPr lang="fr-CH"/>
              <a:t> comme tu sais faire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6F896-30A7-4CA3-A074-4AF41FF152B9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32788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Julie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6F896-30A7-4CA3-A074-4AF41FF152B9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8847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Julie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6F896-30A7-4CA3-A074-4AF41FF152B9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9959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Julie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6F896-30A7-4CA3-A074-4AF41FF152B9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0199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Julie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6F896-30A7-4CA3-A074-4AF41FF152B9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9063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Julie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6F896-30A7-4CA3-A074-4AF41FF152B9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38238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Samuel</a:t>
            </a:r>
            <a:br>
              <a:rPr lang="fr-CH">
                <a:cs typeface="+mn-lt"/>
              </a:rPr>
            </a:br>
            <a:br>
              <a:rPr lang="fr-CH">
                <a:cs typeface="+mn-lt"/>
              </a:rPr>
            </a:br>
            <a:r>
              <a:rPr lang="fr-CH"/>
              <a:t>Parler des différents éléments que l'on a utilisé pour concevoir le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6F896-30A7-4CA3-A074-4AF41FF152B9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27607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Samuel</a:t>
            </a:r>
            <a:br>
              <a:rPr lang="fr-CH">
                <a:cs typeface="+mn-lt"/>
              </a:rPr>
            </a:br>
            <a:br>
              <a:rPr lang="fr-CH">
                <a:cs typeface="+mn-lt"/>
              </a:rPr>
            </a:br>
            <a:r>
              <a:rPr lang="fr-CH"/>
              <a:t>Bla </a:t>
            </a:r>
            <a:r>
              <a:rPr lang="fr-CH" err="1"/>
              <a:t>bla</a:t>
            </a:r>
            <a:r>
              <a:rPr lang="fr-CH"/>
              <a:t> sur les choix</a:t>
            </a:r>
            <a:br>
              <a:rPr lang="fr-CH">
                <a:cs typeface="+mn-lt"/>
              </a:rPr>
            </a:br>
            <a:r>
              <a:rPr lang="fr-CH" err="1"/>
              <a:t>LocalStorage</a:t>
            </a:r>
            <a:r>
              <a:rPr lang="fr-CH"/>
              <a:t> pour les users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6F896-30A7-4CA3-A074-4AF41FF152B9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63668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B6A504-C788-AF91-7571-AA01B6A30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EC0DF8-F5B3-01FB-3CB7-47674F4C3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E803E3-6C0A-42D5-0FE7-431BC0BD6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9304-4E96-4897-82B1-0CC2D68672A2}" type="datetimeFigureOut">
              <a:rPr lang="fr-CH" smtClean="0"/>
              <a:t>01.08.2024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BF715-34B2-E775-C644-2BE8AD47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3AE094-F9A6-27C8-0ADB-29DAE580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5363-3AAD-4807-AD34-A0FD6E131DD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003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37597-99DC-0214-F4F3-D26919F36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F3E7E3-9942-F6C4-927B-81C8CD285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9AAE83-BF3F-DCE7-DFD4-B351FB09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9304-4E96-4897-82B1-0CC2D68672A2}" type="datetimeFigureOut">
              <a:rPr lang="fr-CH" smtClean="0"/>
              <a:t>01.08.2024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EF6782-68A4-4741-7E39-28A941E1A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3207CC-AE06-4D11-8ABC-84C9C70DC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5363-3AAD-4807-AD34-A0FD6E131DD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33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EB0AA88-69CD-F5F9-8C82-9637F56D5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59B3AB3-DE33-0F92-1A1F-87618E0F2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101F9C-2E33-EFE5-0B29-65AC08E7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9304-4E96-4897-82B1-0CC2D68672A2}" type="datetimeFigureOut">
              <a:rPr lang="fr-CH" smtClean="0"/>
              <a:t>01.08.2024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885C5F-D423-DAC6-2FF0-2D89F223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4505F9-6A8F-15BB-DC74-300AE89D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5363-3AAD-4807-AD34-A0FD6E131DD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664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FD08F6-C9EB-0464-49A1-7B92C016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3D6E72-D630-788C-C3A9-D54FBB40A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EBB53A-81F7-1EC2-C67B-B9E389AD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9304-4E96-4897-82B1-0CC2D68672A2}" type="datetimeFigureOut">
              <a:rPr lang="fr-CH" smtClean="0"/>
              <a:t>01.08.2024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829533-1D6B-6C23-C29C-6B2BFA02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210D89-BD41-6ADE-4B4A-AEF3CBE1C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5363-3AAD-4807-AD34-A0FD6E131DD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0504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E1313-8B61-0D5E-2EAF-7243B3A70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B924D0-CC87-19FC-AF90-53DE7713A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710938-90CA-473A-70A6-E0C4F69C7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9304-4E96-4897-82B1-0CC2D68672A2}" type="datetimeFigureOut">
              <a:rPr lang="fr-CH" smtClean="0"/>
              <a:t>01.08.2024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19E9E9-A6C3-F57C-51D7-79BBEB4F1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89EDA2-3458-93BC-32A6-36D388F9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5363-3AAD-4807-AD34-A0FD6E131DD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3919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2E6B4A-565D-D165-1A5E-5D28D865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312762-B54E-8C31-EAE5-DC826A73D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DDE038-DA89-FAF0-9CC2-550A60F7D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EE6165-4CB7-81C3-ED2D-2FDDC6069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9304-4E96-4897-82B1-0CC2D68672A2}" type="datetimeFigureOut">
              <a:rPr lang="fr-CH" smtClean="0"/>
              <a:t>01.08.2024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2A9C70-F6E5-DD9E-2979-03EFDC03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26E2EF-8CC8-E544-6BCF-9E7AEBA9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5363-3AAD-4807-AD34-A0FD6E131DD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5573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19EDC7-81E8-D22E-5BFC-E77AECF62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262CA0-84A6-AE72-D45C-B43349B14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D3A04B-F1FF-17E1-92C3-F5897D3E3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8CEF67E-DECF-47CA-44A9-2E8565A06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3F259D3-30BF-6725-13B8-19AD353D9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F599853-179E-E03A-29F9-FA635F085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9304-4E96-4897-82B1-0CC2D68672A2}" type="datetimeFigureOut">
              <a:rPr lang="fr-CH" smtClean="0"/>
              <a:t>01.08.2024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6B32C47-A756-1455-8853-F4A83A02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D2D42A2-BF89-64F2-1CE7-D9994CBD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5363-3AAD-4807-AD34-A0FD6E131DD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700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260C4-CD5A-7C99-686C-AE23317DB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0329B70-BA3A-80F4-78BE-EAEB7938D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9304-4E96-4897-82B1-0CC2D68672A2}" type="datetimeFigureOut">
              <a:rPr lang="fr-CH" smtClean="0"/>
              <a:t>01.08.2024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45DD03-1C9B-AAE4-643B-4C012256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264157-6F54-3164-A8FB-09889FA5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5363-3AAD-4807-AD34-A0FD6E131DD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3055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14E0206-8DDE-EA0F-9109-78A272877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9304-4E96-4897-82B1-0CC2D68672A2}" type="datetimeFigureOut">
              <a:rPr lang="fr-CH" smtClean="0"/>
              <a:t>01.08.2024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7E75B82-BC22-0162-8764-72F8A4A4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32621C-A81E-5060-4746-F708925D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5363-3AAD-4807-AD34-A0FD6E131DD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1549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983DA-C44A-7E68-2038-9F0992207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D5C4E9-3753-6417-DB5D-2EF197878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2B53DD-5622-4499-CD27-66A67CEDF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B58A2E-192F-2784-AE1C-0D92398D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9304-4E96-4897-82B1-0CC2D68672A2}" type="datetimeFigureOut">
              <a:rPr lang="fr-CH" smtClean="0"/>
              <a:t>01.08.2024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7A792C-2575-403C-598D-3D02D8DC9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B14A42-E061-725C-8F2F-E87DA00A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5363-3AAD-4807-AD34-A0FD6E131DD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372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53142E-C581-569D-D0CF-66A57D6E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AFBD3DE-FEC2-CE22-C4D5-4B086B625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4A9569-5927-B8FE-25ED-CD2E80FCC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540A60-5E5C-5123-3D92-17D56B567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9304-4E96-4897-82B1-0CC2D68672A2}" type="datetimeFigureOut">
              <a:rPr lang="fr-CH" smtClean="0"/>
              <a:t>01.08.2024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6912CF-02A5-3D9D-82D9-6FA83111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928EFA-3EC2-8901-B6C5-BCF3D024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5363-3AAD-4807-AD34-A0FD6E131DD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7163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C742BDC-9731-66F2-8F97-F482C9776F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r="1134"/>
          <a:stretch/>
        </p:blipFill>
        <p:spPr>
          <a:xfrm>
            <a:off x="-165100" y="0"/>
            <a:ext cx="12357100" cy="6857999"/>
          </a:xfrm>
          <a:prstGeom prst="rect">
            <a:avLst/>
          </a:prstGeom>
        </p:spPr>
      </p:pic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5170157-9E36-553C-B08A-2FD0975E5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F19A7E-3630-05CE-2C16-2D4A3A7AF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D389F1-A870-8CCB-5989-4DE8DC8B9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F19304-4E96-4897-82B1-0CC2D68672A2}" type="datetimeFigureOut">
              <a:rPr lang="fr-CH" smtClean="0"/>
              <a:t>01.08.2024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FF2578-08C3-B2CB-24FC-AFEE02E70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FA0550-3713-A53E-0957-1ADDBFD89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F95363-3AAD-4807-AD34-A0FD6E131DD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3979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 Rounded MT Bold" panose="020F07040305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 Rounded MT Bold" panose="020F07040305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 Rounded MT Bold" panose="020F07040305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 Rounded MT Bold" panose="020F07040305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 Rounded MT Bold" panose="020F07040305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068FEB-0306-4807-D7EE-9C3FD1139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4387" y="2962275"/>
            <a:ext cx="4019550" cy="833438"/>
          </a:xfrm>
        </p:spPr>
        <p:txBody>
          <a:bodyPr>
            <a:normAutofit fontScale="90000"/>
          </a:bodyPr>
          <a:lstStyle/>
          <a:p>
            <a:r>
              <a:rPr lang="fr-CH">
                <a:solidFill>
                  <a:schemeClr val="bg1"/>
                </a:solidFill>
                <a:latin typeface="Arial Rounded MT Bold" panose="020F0704030504030204" pitchFamily="34" charset="0"/>
              </a:rPr>
              <a:t>Rizcardeau</a:t>
            </a:r>
          </a:p>
        </p:txBody>
      </p:sp>
      <p:pic>
        <p:nvPicPr>
          <p:cNvPr id="5" name="Image 4" descr="Une image contenant Police, Graphique, symbole, logo&#10;&#10;Description générée automatiquement">
            <a:extLst>
              <a:ext uri="{FF2B5EF4-FFF2-40B4-BE49-F238E27FC236}">
                <a16:creationId xmlns:a16="http://schemas.microsoft.com/office/drawing/2014/main" id="{7E82499C-4DBD-AC58-9466-669B6C7D6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587" y="2443163"/>
            <a:ext cx="1697539" cy="153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09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6CE019-56AD-D26D-7EE6-19121BFBE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140" y="1623706"/>
            <a:ext cx="10515600" cy="2852737"/>
          </a:xfrm>
        </p:spPr>
        <p:txBody>
          <a:bodyPr/>
          <a:lstStyle/>
          <a:p>
            <a:pPr algn="ctr"/>
            <a:r>
              <a:rPr lang="fr-CH"/>
              <a:t>Démonstration de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80016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05CF55-AE07-5D33-F7C7-68EB159F5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Implémentation – Processus Vendeur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54D730A-0DFB-EAB2-2687-3B94FCE372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3929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4719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885104-0D2D-FB13-1265-E28C18EF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/>
              <a:t>Implémentation </a:t>
            </a:r>
            <a:br>
              <a:rPr lang="fr-CH"/>
            </a:br>
            <a:br>
              <a:rPr lang="fr-CH"/>
            </a:br>
            <a:r>
              <a:rPr lang="fr-CH" sz="4400"/>
              <a:t>Démo et explications codes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8764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5C0CB9-28FF-2898-E19F-EBB1AB60D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724" y="-307330"/>
            <a:ext cx="3397017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Améliorations</a:t>
            </a:r>
          </a:p>
        </p:txBody>
      </p:sp>
      <p:pic>
        <p:nvPicPr>
          <p:cNvPr id="1026" name="Picture 2" descr="L'amélioration continue du site web plutôt qu'une refonte : Novius agence  digitale">
            <a:extLst>
              <a:ext uri="{FF2B5EF4-FFF2-40B4-BE49-F238E27FC236}">
                <a16:creationId xmlns:a16="http://schemas.microsoft.com/office/drawing/2014/main" id="{21F4C729-29B9-7DA7-12FD-8371D20D3752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5" r="21031" b="-1"/>
          <a:stretch/>
        </p:blipFill>
        <p:spPr bwMode="auto">
          <a:xfrm>
            <a:off x="884698" y="877413"/>
            <a:ext cx="6406903" cy="504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BE589684-54CA-64D8-C963-5F19FF75B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697" y="5858828"/>
            <a:ext cx="6406903" cy="123363"/>
            <a:chOff x="7015162" y="5858828"/>
            <a:chExt cx="4300544" cy="123363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9B56B8E8-B789-DA4D-E4BE-03FA3165B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2255D907-377D-0DF9-B4A4-4B44C46FB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061C2CA-88CA-FEC4-4CD2-5E538C882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10284" y="1648120"/>
            <a:ext cx="3844836" cy="4640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/>
              <a:t>Identification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/>
              <a:t>Authentification (Token)</a:t>
            </a:r>
          </a:p>
          <a:p>
            <a:pPr lvl="1"/>
            <a:endParaRPr lang="en-US" sz="1600"/>
          </a:p>
          <a:p>
            <a:r>
              <a:rPr lang="en-US" sz="1600"/>
              <a:t>Enchère sur un lot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/>
              <a:t>Montant réservé</a:t>
            </a:r>
          </a:p>
          <a:p>
            <a:pPr lvl="1"/>
            <a:endParaRPr lang="en-US" sz="1600"/>
          </a:p>
          <a:p>
            <a:r>
              <a:rPr lang="en-US" sz="1600"/>
              <a:t>Vente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/>
              <a:t>Attribution lot acquis</a:t>
            </a:r>
          </a:p>
          <a:p>
            <a:pPr lvl="1"/>
            <a:endParaRPr lang="en-US" sz="1600"/>
          </a:p>
          <a:p>
            <a:r>
              <a:rPr lang="en-US" sz="1600"/>
              <a:t>Lots suivis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/>
              <a:t>Historique des lots suivis/acquis</a:t>
            </a:r>
          </a:p>
          <a:p>
            <a:pPr lvl="1"/>
            <a:endParaRPr lang="en-US" sz="1600"/>
          </a:p>
          <a:p>
            <a:r>
              <a:rPr lang="en-US" sz="1600"/>
              <a:t>Base de données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/>
              <a:t>H2 à SQL</a:t>
            </a:r>
          </a:p>
        </p:txBody>
      </p:sp>
    </p:spTree>
    <p:extLst>
      <p:ext uri="{BB962C8B-B14F-4D97-AF65-F5344CB8AC3E}">
        <p14:creationId xmlns:p14="http://schemas.microsoft.com/office/powerpoint/2010/main" val="1204498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8A339E-5E66-2DBA-8D1F-25189047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Collaboration en 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9389DE-463A-2783-4DF9-4C510A7D6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592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fr-CH"/>
              <a:t>Outils collaboratifs : </a:t>
            </a:r>
          </a:p>
          <a:p>
            <a:pPr lvl="1"/>
            <a:r>
              <a:rPr lang="fr-CH" err="1"/>
              <a:t>IceScrum</a:t>
            </a:r>
            <a:r>
              <a:rPr lang="fr-CH"/>
              <a:t> </a:t>
            </a:r>
          </a:p>
          <a:p>
            <a:pPr lvl="1"/>
            <a:r>
              <a:rPr lang="fr-CH"/>
              <a:t>GitHub</a:t>
            </a:r>
          </a:p>
          <a:p>
            <a:pPr lvl="1"/>
            <a:r>
              <a:rPr lang="fr-CH"/>
              <a:t>Teams</a:t>
            </a:r>
          </a:p>
          <a:p>
            <a:pPr lvl="1"/>
            <a:endParaRPr lang="fr-CH"/>
          </a:p>
          <a:p>
            <a:r>
              <a:rPr lang="fr-CH"/>
              <a:t>Entente </a:t>
            </a:r>
          </a:p>
          <a:p>
            <a:endParaRPr lang="fr-CH"/>
          </a:p>
          <a:p>
            <a:r>
              <a:rPr lang="fr-CH"/>
              <a:t>Répartition du travail : </a:t>
            </a:r>
          </a:p>
          <a:p>
            <a:pPr lvl="1"/>
            <a:r>
              <a:rPr lang="fr-CH"/>
              <a:t>par tâches sur </a:t>
            </a:r>
            <a:r>
              <a:rPr lang="fr-CH" err="1"/>
              <a:t>IceScrum</a:t>
            </a:r>
            <a:r>
              <a:rPr lang="fr-CH"/>
              <a:t> </a:t>
            </a:r>
          </a:p>
          <a:p>
            <a:pPr lvl="1"/>
            <a:r>
              <a:rPr lang="fr-CH"/>
              <a:t>peu de conflits sur Git</a:t>
            </a:r>
          </a:p>
          <a:p>
            <a:pPr lvl="1"/>
            <a:r>
              <a:rPr lang="fr-CH"/>
              <a:t>Feedback régulier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71E5526-770C-7109-C175-7F7887B12DA2}"/>
              </a:ext>
            </a:extLst>
          </p:cNvPr>
          <p:cNvSpPr txBox="1">
            <a:spLocks/>
          </p:cNvSpPr>
          <p:nvPr/>
        </p:nvSpPr>
        <p:spPr>
          <a:xfrm>
            <a:off x="6322996" y="169068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CH"/>
          </a:p>
        </p:txBody>
      </p:sp>
      <p:pic>
        <p:nvPicPr>
          <p:cNvPr id="2052" name="Picture 4" descr="Collaborate with us | Maa Foundation">
            <a:extLst>
              <a:ext uri="{FF2B5EF4-FFF2-40B4-BE49-F238E27FC236}">
                <a16:creationId xmlns:a16="http://schemas.microsoft.com/office/drawing/2014/main" id="{A8298BA6-06E2-7F66-CECE-5EA668820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049" y="1989931"/>
            <a:ext cx="5163694" cy="402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248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787B6-F4ED-FAB3-DBED-BC79EF26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10515600" cy="2852737"/>
          </a:xfrm>
        </p:spPr>
        <p:txBody>
          <a:bodyPr anchor="ctr"/>
          <a:lstStyle/>
          <a:p>
            <a:pPr algn="ctr"/>
            <a:r>
              <a:rPr lang="fr-CH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7892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F25C2-33C6-2B3D-89AE-80E09DE0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2" y="741391"/>
            <a:ext cx="5479719" cy="1616203"/>
          </a:xfrm>
        </p:spPr>
        <p:txBody>
          <a:bodyPr anchor="t">
            <a:normAutofit/>
          </a:bodyPr>
          <a:lstStyle/>
          <a:p>
            <a:r>
              <a:rPr lang="fr-CH" sz="4800"/>
              <a:t>Objectifs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4128A8-A2BC-D1C7-0435-5D46A68D7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5479719" cy="3447832"/>
          </a:xfrm>
        </p:spPr>
        <p:txBody>
          <a:bodyPr anchor="t">
            <a:normAutofit fontScale="92500" lnSpcReduction="10000"/>
          </a:bodyPr>
          <a:lstStyle/>
          <a:p>
            <a:r>
              <a:rPr lang="fr-CH" sz="2000"/>
              <a:t>Développement d’une application web de vente aux enchères</a:t>
            </a:r>
          </a:p>
          <a:p>
            <a:endParaRPr lang="fr-CH" sz="2000"/>
          </a:p>
          <a:p>
            <a:r>
              <a:rPr lang="fr-CH" sz="2000"/>
              <a:t>Durée du projet : 2 mois</a:t>
            </a:r>
          </a:p>
          <a:p>
            <a:endParaRPr lang="fr-CH" sz="2000"/>
          </a:p>
          <a:p>
            <a:r>
              <a:rPr lang="fr-CH" sz="2000"/>
              <a:t>Permettre aux utilisateurs de rechercher, visualiser et enchérir sur des lots</a:t>
            </a:r>
          </a:p>
          <a:p>
            <a:r>
              <a:rPr lang="fr-CH" sz="2000"/>
              <a:t>Offrir une plateforme intuitive pour la soumission et la gestion des enchères</a:t>
            </a:r>
          </a:p>
          <a:p>
            <a:r>
              <a:rPr lang="fr-CH" sz="2000"/>
              <a:t>Intégrer une gestion de profil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E57D37-C2D0-066B-1AE3-6F424434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4DCA44-89CF-872A-903F-96C50780E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0CC4F5-AC85-FFFA-7EB5-33C4FCE90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mpoule sur arrière-plan jaune avec faisceaux de lumière et câble">
            <a:extLst>
              <a:ext uri="{FF2B5EF4-FFF2-40B4-BE49-F238E27FC236}">
                <a16:creationId xmlns:a16="http://schemas.microsoft.com/office/drawing/2014/main" id="{F20C517D-9DBA-8E61-F7EE-D2462CEAF3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63" r="5805"/>
          <a:stretch/>
        </p:blipFill>
        <p:spPr>
          <a:xfrm>
            <a:off x="7224909" y="10"/>
            <a:ext cx="496709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6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A49689-8AB1-7D7F-1F08-BEC85FF1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Analyse des fonctionnalités demandés</a:t>
            </a:r>
          </a:p>
        </p:txBody>
      </p:sp>
      <p:graphicFrame>
        <p:nvGraphicFramePr>
          <p:cNvPr id="11" name="Espace réservé du contenu 2">
            <a:extLst>
              <a:ext uri="{FF2B5EF4-FFF2-40B4-BE49-F238E27FC236}">
                <a16:creationId xmlns:a16="http://schemas.microsoft.com/office/drawing/2014/main" id="{B887D0CB-2B3C-D9E0-3C62-18F283D6BF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273388"/>
              </p:ext>
            </p:extLst>
          </p:nvPr>
        </p:nvGraphicFramePr>
        <p:xfrm>
          <a:off x="838200" y="19576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405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2504A9-262B-ABE0-500F-B7A1FC82F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Déroulement</a:t>
            </a: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3FFBDB75-2211-9ECC-7EE3-F232A955D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796880"/>
              </p:ext>
            </p:extLst>
          </p:nvPr>
        </p:nvGraphicFramePr>
        <p:xfrm>
          <a:off x="317500" y="3015322"/>
          <a:ext cx="11344755" cy="3504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975">
                  <a:extLst>
                    <a:ext uri="{9D8B030D-6E8A-4147-A177-3AD203B41FA5}">
                      <a16:colId xmlns:a16="http://schemas.microsoft.com/office/drawing/2014/main" val="1166926130"/>
                    </a:ext>
                  </a:extLst>
                </a:gridCol>
                <a:gridCol w="1467485">
                  <a:extLst>
                    <a:ext uri="{9D8B030D-6E8A-4147-A177-3AD203B41FA5}">
                      <a16:colId xmlns:a16="http://schemas.microsoft.com/office/drawing/2014/main" val="1727759657"/>
                    </a:ext>
                  </a:extLst>
                </a:gridCol>
                <a:gridCol w="2075815">
                  <a:extLst>
                    <a:ext uri="{9D8B030D-6E8A-4147-A177-3AD203B41FA5}">
                      <a16:colId xmlns:a16="http://schemas.microsoft.com/office/drawing/2014/main" val="3548057450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153793762"/>
                    </a:ext>
                  </a:extLst>
                </a:gridCol>
                <a:gridCol w="4077180">
                  <a:extLst>
                    <a:ext uri="{9D8B030D-6E8A-4147-A177-3AD203B41FA5}">
                      <a16:colId xmlns:a16="http://schemas.microsoft.com/office/drawing/2014/main" val="2224663465"/>
                    </a:ext>
                  </a:extLst>
                </a:gridCol>
              </a:tblGrid>
              <a:tr h="1159033">
                <a:tc>
                  <a:txBody>
                    <a:bodyPr/>
                    <a:lstStyle/>
                    <a:p>
                      <a:pPr algn="ctr"/>
                      <a:r>
                        <a:rPr lang="fr-CH" sz="1200" b="1">
                          <a:solidFill>
                            <a:schemeClr val="bg1"/>
                          </a:solidFill>
                        </a:rPr>
                        <a:t>Sprint 0</a:t>
                      </a:r>
                    </a:p>
                  </a:txBody>
                  <a:tcPr vert="vert270" anchor="ctr">
                    <a:lnR>
                      <a:noFill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 b="1"/>
                        <a:t>Lecture du cahier des charges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fr-CH" sz="1200" b="1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 b="1" err="1"/>
                        <a:t>Userstories</a:t>
                      </a:r>
                      <a:endParaRPr lang="fr-CH" sz="1200" b="1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fr-CH" sz="1200" b="1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 b="1"/>
                        <a:t>Installation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 b="1"/>
                        <a:t>Environnement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H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H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H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349389"/>
                  </a:ext>
                </a:extLst>
              </a:tr>
              <a:tr h="650073">
                <a:tc>
                  <a:txBody>
                    <a:bodyPr/>
                    <a:lstStyle/>
                    <a:p>
                      <a:pPr algn="ctr"/>
                      <a:r>
                        <a:rPr lang="fr-CH" sz="1200" b="1">
                          <a:solidFill>
                            <a:schemeClr val="bg1"/>
                          </a:solidFill>
                        </a:rPr>
                        <a:t>Sprint 1</a:t>
                      </a:r>
                    </a:p>
                  </a:txBody>
                  <a:tcPr vert="vert27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H" sz="120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200" b="1"/>
                        <a:t>Affichage des lots par catégorie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H" sz="1200" b="1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H" sz="1200" b="1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82061"/>
                  </a:ext>
                </a:extLst>
              </a:tr>
              <a:tr h="650073">
                <a:tc>
                  <a:txBody>
                    <a:bodyPr/>
                    <a:lstStyle/>
                    <a:p>
                      <a:pPr algn="ctr"/>
                      <a:r>
                        <a:rPr lang="fr-CH" sz="1200" b="1">
                          <a:solidFill>
                            <a:schemeClr val="bg1"/>
                          </a:solidFill>
                        </a:rPr>
                        <a:t>Sprint 2</a:t>
                      </a:r>
                    </a:p>
                  </a:txBody>
                  <a:tcPr vert="vert27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H" sz="120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H" sz="1200" b="1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 b="1"/>
                        <a:t>Identification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 b="1"/>
                        <a:t>Enchérir sur des lots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H" sz="1200" b="1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220743"/>
                  </a:ext>
                </a:extLst>
              </a:tr>
              <a:tr h="650073">
                <a:tc>
                  <a:txBody>
                    <a:bodyPr/>
                    <a:lstStyle/>
                    <a:p>
                      <a:pPr algn="ctr"/>
                      <a:r>
                        <a:rPr lang="fr-CH" sz="1200" b="1">
                          <a:solidFill>
                            <a:schemeClr val="bg1"/>
                          </a:solidFill>
                        </a:rPr>
                        <a:t>Sprint 3</a:t>
                      </a:r>
                    </a:p>
                  </a:txBody>
                  <a:tcPr vert="vert27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H" sz="120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H" sz="1200" b="1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H" sz="1200" b="1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 b="1"/>
                        <a:t>Soumission d’un lot aux enchères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CH" sz="1200" b="1"/>
                        <a:t>Vente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90323"/>
                  </a:ext>
                </a:extLst>
              </a:tr>
            </a:tbl>
          </a:graphicData>
        </a:graphic>
      </p:graphicFrame>
      <p:graphicFrame>
        <p:nvGraphicFramePr>
          <p:cNvPr id="12" name="Espace réservé du contenu 11">
            <a:extLst>
              <a:ext uri="{FF2B5EF4-FFF2-40B4-BE49-F238E27FC236}">
                <a16:creationId xmlns:a16="http://schemas.microsoft.com/office/drawing/2014/main" id="{1DA44066-1FAB-977C-236F-C0D2EE572F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328558"/>
              </p:ext>
            </p:extLst>
          </p:nvPr>
        </p:nvGraphicFramePr>
        <p:xfrm>
          <a:off x="859948" y="1649439"/>
          <a:ext cx="108023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812">
                  <a:extLst>
                    <a:ext uri="{9D8B030D-6E8A-4147-A177-3AD203B41FA5}">
                      <a16:colId xmlns:a16="http://schemas.microsoft.com/office/drawing/2014/main" val="2260045922"/>
                    </a:ext>
                  </a:extLst>
                </a:gridCol>
                <a:gridCol w="4962367">
                  <a:extLst>
                    <a:ext uri="{9D8B030D-6E8A-4147-A177-3AD203B41FA5}">
                      <a16:colId xmlns:a16="http://schemas.microsoft.com/office/drawing/2014/main" val="3143099228"/>
                    </a:ext>
                  </a:extLst>
                </a:gridCol>
                <a:gridCol w="4048125">
                  <a:extLst>
                    <a:ext uri="{9D8B030D-6E8A-4147-A177-3AD203B41FA5}">
                      <a16:colId xmlns:a16="http://schemas.microsoft.com/office/drawing/2014/main" val="2720930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/>
                        <a:t>Avril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/>
                        <a:t>Mai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/>
                        <a:t>Juin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942550"/>
                  </a:ext>
                </a:extLst>
              </a:tr>
            </a:tbl>
          </a:graphicData>
        </a:graphic>
      </p:graphicFrame>
      <p:graphicFrame>
        <p:nvGraphicFramePr>
          <p:cNvPr id="15" name="Espace réservé du contenu 11">
            <a:extLst>
              <a:ext uri="{FF2B5EF4-FFF2-40B4-BE49-F238E27FC236}">
                <a16:creationId xmlns:a16="http://schemas.microsoft.com/office/drawing/2014/main" id="{F01477ED-B728-28D3-A0E9-27A53F0202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7120635"/>
              </p:ext>
            </p:extLst>
          </p:nvPr>
        </p:nvGraphicFramePr>
        <p:xfrm>
          <a:off x="859948" y="2021392"/>
          <a:ext cx="10802304" cy="463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96">
                  <a:extLst>
                    <a:ext uri="{9D8B030D-6E8A-4147-A177-3AD203B41FA5}">
                      <a16:colId xmlns:a16="http://schemas.microsoft.com/office/drawing/2014/main" val="2260045922"/>
                    </a:ext>
                  </a:extLst>
                </a:gridCol>
                <a:gridCol w="450096">
                  <a:extLst>
                    <a:ext uri="{9D8B030D-6E8A-4147-A177-3AD203B41FA5}">
                      <a16:colId xmlns:a16="http://schemas.microsoft.com/office/drawing/2014/main" val="3143099228"/>
                    </a:ext>
                  </a:extLst>
                </a:gridCol>
                <a:gridCol w="450096">
                  <a:extLst>
                    <a:ext uri="{9D8B030D-6E8A-4147-A177-3AD203B41FA5}">
                      <a16:colId xmlns:a16="http://schemas.microsoft.com/office/drawing/2014/main" val="2720930698"/>
                    </a:ext>
                  </a:extLst>
                </a:gridCol>
                <a:gridCol w="450096">
                  <a:extLst>
                    <a:ext uri="{9D8B030D-6E8A-4147-A177-3AD203B41FA5}">
                      <a16:colId xmlns:a16="http://schemas.microsoft.com/office/drawing/2014/main" val="690582523"/>
                    </a:ext>
                  </a:extLst>
                </a:gridCol>
                <a:gridCol w="450096">
                  <a:extLst>
                    <a:ext uri="{9D8B030D-6E8A-4147-A177-3AD203B41FA5}">
                      <a16:colId xmlns:a16="http://schemas.microsoft.com/office/drawing/2014/main" val="1322394525"/>
                    </a:ext>
                  </a:extLst>
                </a:gridCol>
                <a:gridCol w="450096">
                  <a:extLst>
                    <a:ext uri="{9D8B030D-6E8A-4147-A177-3AD203B41FA5}">
                      <a16:colId xmlns:a16="http://schemas.microsoft.com/office/drawing/2014/main" val="1182548208"/>
                    </a:ext>
                  </a:extLst>
                </a:gridCol>
                <a:gridCol w="450096">
                  <a:extLst>
                    <a:ext uri="{9D8B030D-6E8A-4147-A177-3AD203B41FA5}">
                      <a16:colId xmlns:a16="http://schemas.microsoft.com/office/drawing/2014/main" val="3118893780"/>
                    </a:ext>
                  </a:extLst>
                </a:gridCol>
                <a:gridCol w="450096">
                  <a:extLst>
                    <a:ext uri="{9D8B030D-6E8A-4147-A177-3AD203B41FA5}">
                      <a16:colId xmlns:a16="http://schemas.microsoft.com/office/drawing/2014/main" val="2495348822"/>
                    </a:ext>
                  </a:extLst>
                </a:gridCol>
                <a:gridCol w="450096">
                  <a:extLst>
                    <a:ext uri="{9D8B030D-6E8A-4147-A177-3AD203B41FA5}">
                      <a16:colId xmlns:a16="http://schemas.microsoft.com/office/drawing/2014/main" val="1051323144"/>
                    </a:ext>
                  </a:extLst>
                </a:gridCol>
                <a:gridCol w="450096">
                  <a:extLst>
                    <a:ext uri="{9D8B030D-6E8A-4147-A177-3AD203B41FA5}">
                      <a16:colId xmlns:a16="http://schemas.microsoft.com/office/drawing/2014/main" val="4058436493"/>
                    </a:ext>
                  </a:extLst>
                </a:gridCol>
                <a:gridCol w="450096">
                  <a:extLst>
                    <a:ext uri="{9D8B030D-6E8A-4147-A177-3AD203B41FA5}">
                      <a16:colId xmlns:a16="http://schemas.microsoft.com/office/drawing/2014/main" val="4064171290"/>
                    </a:ext>
                  </a:extLst>
                </a:gridCol>
                <a:gridCol w="450096">
                  <a:extLst>
                    <a:ext uri="{9D8B030D-6E8A-4147-A177-3AD203B41FA5}">
                      <a16:colId xmlns:a16="http://schemas.microsoft.com/office/drawing/2014/main" val="390335278"/>
                    </a:ext>
                  </a:extLst>
                </a:gridCol>
                <a:gridCol w="450096">
                  <a:extLst>
                    <a:ext uri="{9D8B030D-6E8A-4147-A177-3AD203B41FA5}">
                      <a16:colId xmlns:a16="http://schemas.microsoft.com/office/drawing/2014/main" val="3602603363"/>
                    </a:ext>
                  </a:extLst>
                </a:gridCol>
                <a:gridCol w="450096">
                  <a:extLst>
                    <a:ext uri="{9D8B030D-6E8A-4147-A177-3AD203B41FA5}">
                      <a16:colId xmlns:a16="http://schemas.microsoft.com/office/drawing/2014/main" val="1752581891"/>
                    </a:ext>
                  </a:extLst>
                </a:gridCol>
                <a:gridCol w="450096">
                  <a:extLst>
                    <a:ext uri="{9D8B030D-6E8A-4147-A177-3AD203B41FA5}">
                      <a16:colId xmlns:a16="http://schemas.microsoft.com/office/drawing/2014/main" val="1366143907"/>
                    </a:ext>
                  </a:extLst>
                </a:gridCol>
                <a:gridCol w="450096">
                  <a:extLst>
                    <a:ext uri="{9D8B030D-6E8A-4147-A177-3AD203B41FA5}">
                      <a16:colId xmlns:a16="http://schemas.microsoft.com/office/drawing/2014/main" val="1815762388"/>
                    </a:ext>
                  </a:extLst>
                </a:gridCol>
                <a:gridCol w="450096">
                  <a:extLst>
                    <a:ext uri="{9D8B030D-6E8A-4147-A177-3AD203B41FA5}">
                      <a16:colId xmlns:a16="http://schemas.microsoft.com/office/drawing/2014/main" val="219024990"/>
                    </a:ext>
                  </a:extLst>
                </a:gridCol>
                <a:gridCol w="450096">
                  <a:extLst>
                    <a:ext uri="{9D8B030D-6E8A-4147-A177-3AD203B41FA5}">
                      <a16:colId xmlns:a16="http://schemas.microsoft.com/office/drawing/2014/main" val="3258518804"/>
                    </a:ext>
                  </a:extLst>
                </a:gridCol>
                <a:gridCol w="450096">
                  <a:extLst>
                    <a:ext uri="{9D8B030D-6E8A-4147-A177-3AD203B41FA5}">
                      <a16:colId xmlns:a16="http://schemas.microsoft.com/office/drawing/2014/main" val="458337425"/>
                    </a:ext>
                  </a:extLst>
                </a:gridCol>
                <a:gridCol w="450096">
                  <a:extLst>
                    <a:ext uri="{9D8B030D-6E8A-4147-A177-3AD203B41FA5}">
                      <a16:colId xmlns:a16="http://schemas.microsoft.com/office/drawing/2014/main" val="916031231"/>
                    </a:ext>
                  </a:extLst>
                </a:gridCol>
                <a:gridCol w="450096">
                  <a:extLst>
                    <a:ext uri="{9D8B030D-6E8A-4147-A177-3AD203B41FA5}">
                      <a16:colId xmlns:a16="http://schemas.microsoft.com/office/drawing/2014/main" val="409826272"/>
                    </a:ext>
                  </a:extLst>
                </a:gridCol>
                <a:gridCol w="450096">
                  <a:extLst>
                    <a:ext uri="{9D8B030D-6E8A-4147-A177-3AD203B41FA5}">
                      <a16:colId xmlns:a16="http://schemas.microsoft.com/office/drawing/2014/main" val="692373605"/>
                    </a:ext>
                  </a:extLst>
                </a:gridCol>
                <a:gridCol w="450096">
                  <a:extLst>
                    <a:ext uri="{9D8B030D-6E8A-4147-A177-3AD203B41FA5}">
                      <a16:colId xmlns:a16="http://schemas.microsoft.com/office/drawing/2014/main" val="3206313119"/>
                    </a:ext>
                  </a:extLst>
                </a:gridCol>
                <a:gridCol w="450096">
                  <a:extLst>
                    <a:ext uri="{9D8B030D-6E8A-4147-A177-3AD203B41FA5}">
                      <a16:colId xmlns:a16="http://schemas.microsoft.com/office/drawing/2014/main" val="3220419539"/>
                    </a:ext>
                  </a:extLst>
                </a:gridCol>
              </a:tblGrid>
              <a:tr h="463628">
                <a:tc>
                  <a:txBody>
                    <a:bodyPr/>
                    <a:lstStyle/>
                    <a:p>
                      <a:r>
                        <a:rPr lang="fr-CH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942550"/>
                  </a:ext>
                </a:extLst>
              </a:tr>
            </a:tbl>
          </a:graphicData>
        </a:graphic>
      </p:graphicFrame>
      <p:graphicFrame>
        <p:nvGraphicFramePr>
          <p:cNvPr id="16" name="Espace réservé du contenu 11">
            <a:extLst>
              <a:ext uri="{FF2B5EF4-FFF2-40B4-BE49-F238E27FC236}">
                <a16:creationId xmlns:a16="http://schemas.microsoft.com/office/drawing/2014/main" id="{93F5017B-F5ED-4993-BEB6-7D836CF6C2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1750138"/>
              </p:ext>
            </p:extLst>
          </p:nvPr>
        </p:nvGraphicFramePr>
        <p:xfrm>
          <a:off x="859948" y="2485020"/>
          <a:ext cx="108023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980">
                  <a:extLst>
                    <a:ext uri="{9D8B030D-6E8A-4147-A177-3AD203B41FA5}">
                      <a16:colId xmlns:a16="http://schemas.microsoft.com/office/drawing/2014/main" val="2260045922"/>
                    </a:ext>
                  </a:extLst>
                </a:gridCol>
                <a:gridCol w="2238375">
                  <a:extLst>
                    <a:ext uri="{9D8B030D-6E8A-4147-A177-3AD203B41FA5}">
                      <a16:colId xmlns:a16="http://schemas.microsoft.com/office/drawing/2014/main" val="3143099228"/>
                    </a:ext>
                  </a:extLst>
                </a:gridCol>
                <a:gridCol w="3152775">
                  <a:extLst>
                    <a:ext uri="{9D8B030D-6E8A-4147-A177-3AD203B41FA5}">
                      <a16:colId xmlns:a16="http://schemas.microsoft.com/office/drawing/2014/main" val="2720930698"/>
                    </a:ext>
                  </a:extLst>
                </a:gridCol>
                <a:gridCol w="4067176">
                  <a:extLst>
                    <a:ext uri="{9D8B030D-6E8A-4147-A177-3AD203B41FA5}">
                      <a16:colId xmlns:a16="http://schemas.microsoft.com/office/drawing/2014/main" val="263327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/>
                        <a:t>Sprint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/>
                        <a:t>Sprint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/>
                        <a:t>Sprint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/>
                        <a:t>Sprint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942550"/>
                  </a:ext>
                </a:extLst>
              </a:tr>
            </a:tbl>
          </a:graphicData>
        </a:graphic>
      </p:graphicFrame>
      <p:sp>
        <p:nvSpPr>
          <p:cNvPr id="18" name="Organigramme : Extraire 17">
            <a:extLst>
              <a:ext uri="{FF2B5EF4-FFF2-40B4-BE49-F238E27FC236}">
                <a16:creationId xmlns:a16="http://schemas.microsoft.com/office/drawing/2014/main" id="{4C358969-1EA7-33C2-D8F5-8F88C756337F}"/>
              </a:ext>
            </a:extLst>
          </p:cNvPr>
          <p:cNvSpPr/>
          <p:nvPr/>
        </p:nvSpPr>
        <p:spPr>
          <a:xfrm>
            <a:off x="4508977" y="2361194"/>
            <a:ext cx="381000" cy="266700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Organigramme : Extraire 19">
            <a:extLst>
              <a:ext uri="{FF2B5EF4-FFF2-40B4-BE49-F238E27FC236}">
                <a16:creationId xmlns:a16="http://schemas.microsoft.com/office/drawing/2014/main" id="{385F6F8F-35CE-2AC6-E88F-2CB99D78A752}"/>
              </a:ext>
            </a:extLst>
          </p:cNvPr>
          <p:cNvSpPr/>
          <p:nvPr/>
        </p:nvSpPr>
        <p:spPr>
          <a:xfrm>
            <a:off x="11281252" y="2380086"/>
            <a:ext cx="381000" cy="266700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Organigramme : Extraire 20">
            <a:extLst>
              <a:ext uri="{FF2B5EF4-FFF2-40B4-BE49-F238E27FC236}">
                <a16:creationId xmlns:a16="http://schemas.microsoft.com/office/drawing/2014/main" id="{D0C31782-9FDF-6DCB-4B8E-88C151FCB83D}"/>
              </a:ext>
            </a:extLst>
          </p:cNvPr>
          <p:cNvSpPr/>
          <p:nvPr/>
        </p:nvSpPr>
        <p:spPr>
          <a:xfrm>
            <a:off x="7623652" y="2361194"/>
            <a:ext cx="381000" cy="266700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839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432FCD-E83D-369F-02B1-1996903E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Déroulement – Sprint 1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4562BD2-32FC-370F-83A7-892818ABA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1690688"/>
            <a:ext cx="5905500" cy="27813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10036B9-B2B7-BFA3-4D65-65270F79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0" y="3333750"/>
            <a:ext cx="6284088" cy="30289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038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432FCD-E83D-369F-02B1-1996903E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Déroulement – Sprint 2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E744B8A-5418-0066-5BCD-02C66F4BE9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760"/>
          <a:stretch/>
        </p:blipFill>
        <p:spPr>
          <a:xfrm>
            <a:off x="349249" y="1690688"/>
            <a:ext cx="8343900" cy="241379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3C11A8C-9CA8-2394-71AD-B896463EE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911" y="3568700"/>
            <a:ext cx="6086475" cy="292417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153660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432FCD-E83D-369F-02B1-1996903E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Déroulement – Sprint 3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61E92C9-35F9-6D17-E41A-3F63ECF22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24" y="1690688"/>
            <a:ext cx="8401246" cy="272819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A49E94A-ED9D-B7A1-E10C-D3DFD6F3A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3386442"/>
            <a:ext cx="6145213" cy="299530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642917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61A3FD-A8EE-412E-1CDF-B96AD8E49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fr-CH" sz="3200"/>
              <a:t>Conception - Architecture</a:t>
            </a:r>
          </a:p>
        </p:txBody>
      </p:sp>
      <p:pic>
        <p:nvPicPr>
          <p:cNvPr id="5" name="Picture 4" descr="Historique de la technologie des blocs bleus et des réseaux">
            <a:extLst>
              <a:ext uri="{FF2B5EF4-FFF2-40B4-BE49-F238E27FC236}">
                <a16:creationId xmlns:a16="http://schemas.microsoft.com/office/drawing/2014/main" id="{0467A08A-5DEC-3667-5B73-7B3D0BC06B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45" r="40456" b="-446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B1852D-365A-5899-B8C5-6CEA0AD67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fr-CH" sz="2000">
              <a:latin typeface="Arial Rounded MT Bold"/>
            </a:endParaRPr>
          </a:p>
          <a:p>
            <a:r>
              <a:rPr lang="fr-CH" sz="2000">
                <a:latin typeface="Arial Rounded MT Bold"/>
              </a:rPr>
              <a:t>IDE : Intellij Ultimate</a:t>
            </a:r>
          </a:p>
          <a:p>
            <a:r>
              <a:rPr lang="fr-CH" sz="2000">
                <a:latin typeface="Arial Rounded MT Bold"/>
              </a:rPr>
              <a:t>Backend : Springboot</a:t>
            </a:r>
          </a:p>
          <a:p>
            <a:r>
              <a:rPr lang="fr-CH" sz="2000">
                <a:latin typeface="Arial Rounded MT Bold"/>
              </a:rPr>
              <a:t>Frontend : Vue.js</a:t>
            </a:r>
          </a:p>
          <a:p>
            <a:r>
              <a:rPr lang="fr-CH" sz="2000">
                <a:latin typeface="Arial Rounded MT Bold"/>
              </a:rPr>
              <a:t>Base de données : H2</a:t>
            </a:r>
          </a:p>
          <a:p>
            <a:r>
              <a:rPr lang="fr-CH" sz="2000">
                <a:latin typeface="Arial Rounded MT Bold"/>
              </a:rPr>
              <a:t>Serveur d’image : Amazon</a:t>
            </a:r>
          </a:p>
        </p:txBody>
      </p:sp>
    </p:spTree>
    <p:extLst>
      <p:ext uri="{BB962C8B-B14F-4D97-AF65-F5344CB8AC3E}">
        <p14:creationId xmlns:p14="http://schemas.microsoft.com/office/powerpoint/2010/main" val="1225130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61A3FD-A8EE-412E-1CDF-B96AD8E4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Conception – Choix technologiques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B1852D-365A-5899-B8C5-6CEA0AD67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CH">
              <a:latin typeface="Arial Rounded MT Bold"/>
            </a:endParaRPr>
          </a:p>
          <a:p>
            <a:r>
              <a:rPr lang="fr-CH">
                <a:latin typeface="Arial Rounded MT Bold"/>
              </a:rPr>
              <a:t>Session utilisateur (IsConnected)</a:t>
            </a:r>
          </a:p>
          <a:p>
            <a:endParaRPr lang="fr-CH"/>
          </a:p>
          <a:p>
            <a:r>
              <a:rPr lang="fr-CH">
                <a:latin typeface="Arial Rounded MT Bold"/>
              </a:rPr>
              <a:t>Logique des catégories (parentCategory)</a:t>
            </a:r>
          </a:p>
          <a:p>
            <a:endParaRPr lang="fr-CH"/>
          </a:p>
          <a:p>
            <a:r>
              <a:rPr lang="fr-CH">
                <a:latin typeface="Arial Rounded MT Bold"/>
              </a:rPr>
              <a:t>Classe "State" pour les lots</a:t>
            </a:r>
          </a:p>
          <a:p>
            <a:endParaRPr lang="fr-CH"/>
          </a:p>
          <a:p>
            <a:r>
              <a:rPr lang="fr-CH">
                <a:latin typeface="Arial Rounded MT Bold"/>
              </a:rPr>
              <a:t>Identification unique des lots (n° lots)</a:t>
            </a:r>
          </a:p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680163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</Words>
  <Application>Microsoft Office PowerPoint</Application>
  <PresentationFormat>Grand écran</PresentationFormat>
  <Paragraphs>162</Paragraphs>
  <Slides>15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Aptos</vt:lpstr>
      <vt:lpstr>Arial</vt:lpstr>
      <vt:lpstr>Arial Rounded MT Bold</vt:lpstr>
      <vt:lpstr>Wingdings</vt:lpstr>
      <vt:lpstr>Thème Office</vt:lpstr>
      <vt:lpstr>Rizcardeau</vt:lpstr>
      <vt:lpstr>Objectifs du projet</vt:lpstr>
      <vt:lpstr>Analyse des fonctionnalités demandés</vt:lpstr>
      <vt:lpstr>Déroulement</vt:lpstr>
      <vt:lpstr>Déroulement – Sprint 1</vt:lpstr>
      <vt:lpstr>Déroulement – Sprint 2</vt:lpstr>
      <vt:lpstr>Déroulement – Sprint 3</vt:lpstr>
      <vt:lpstr>Conception - Architecture</vt:lpstr>
      <vt:lpstr>Conception – Choix technologiques</vt:lpstr>
      <vt:lpstr>Démonstration de l’application</vt:lpstr>
      <vt:lpstr>Implémentation – Processus Vendeur</vt:lpstr>
      <vt:lpstr>Implémentation   Démo et explications codes</vt:lpstr>
      <vt:lpstr>Améliorations</vt:lpstr>
      <vt:lpstr>Collaboration en équipe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Rizcardeau</dc:title>
  <dc:creator>Julie Cobas</dc:creator>
  <cp:lastModifiedBy>Julie Cobas</cp:lastModifiedBy>
  <cp:revision>1</cp:revision>
  <dcterms:created xsi:type="dcterms:W3CDTF">2024-06-20T09:33:10Z</dcterms:created>
  <dcterms:modified xsi:type="dcterms:W3CDTF">2024-08-01T13:47:38Z</dcterms:modified>
</cp:coreProperties>
</file>