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6" r:id="rId3"/>
    <p:sldId id="283" r:id="rId4"/>
    <p:sldId id="260" r:id="rId5"/>
    <p:sldId id="257" r:id="rId6"/>
    <p:sldId id="284" r:id="rId7"/>
    <p:sldId id="285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EF29B82-7059-472F-9856-0C33F843345D}">
  <a:tblStyle styleId="{8EF29B82-7059-472F-9856-0C33F843345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94" d="100"/>
          <a:sy n="94" d="100"/>
        </p:scale>
        <p:origin x="-69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buSzPct val="100000"/>
              <a:defRPr sz="2200"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buSzPct val="100000"/>
              <a:defRPr sz="2200"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CADE-CFB0-41EA-92F5-FD32DE92D4E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494E-2001-4651-A450-687830E39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ctrTitle" idx="4294967295"/>
          </p:nvPr>
        </p:nvSpPr>
        <p:spPr>
          <a:xfrm>
            <a:off x="990600" y="971550"/>
            <a:ext cx="20574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" sz="6000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Team</a:t>
            </a:r>
            <a:r>
              <a:rPr lang="en" sz="8000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 </a:t>
            </a:r>
            <a:endParaRPr lang="en" sz="8000" dirty="0">
              <a:solidFill>
                <a:schemeClr val="accent1">
                  <a:lumMod val="75000"/>
                </a:schemeClr>
              </a:solidFill>
              <a:latin typeface="Sniglet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body" idx="4294967295"/>
          </p:nvPr>
        </p:nvSpPr>
        <p:spPr>
          <a:xfrm>
            <a:off x="990600" y="2190750"/>
            <a:ext cx="3305175" cy="98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 dirty="0" smtClean="0">
                <a:latin typeface="Sniglet"/>
              </a:rPr>
              <a:t>Members: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 smtClean="0">
                <a:latin typeface="Sniglet"/>
              </a:rPr>
              <a:t>Sundar Julie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 smtClean="0">
                <a:latin typeface="Sniglet"/>
              </a:rPr>
              <a:t>Notosoewito Shofia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 smtClean="0">
                <a:latin typeface="Sniglet"/>
              </a:rPr>
              <a:t>Jamat Aisah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 smtClean="0">
                <a:latin typeface="Sniglet"/>
              </a:rPr>
              <a:t>Lieuw Jen Koen Ivy</a:t>
            </a:r>
          </a:p>
        </p:txBody>
      </p:sp>
      <p:pic>
        <p:nvPicPr>
          <p:cNvPr id="6" name="Picture 5" descr="codet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971550"/>
            <a:ext cx="3869184" cy="9464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ctrTitle"/>
          </p:nvPr>
        </p:nvSpPr>
        <p:spPr>
          <a:xfrm>
            <a:off x="228600" y="1161050"/>
            <a:ext cx="84582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dirty="0" smtClean="0"/>
              <a:t>Drop_off </a:t>
            </a:r>
            <a:br>
              <a:rPr lang="en" sz="6000" dirty="0" smtClean="0"/>
            </a:br>
            <a:r>
              <a:rPr lang="en" sz="2800" dirty="0" smtClean="0"/>
              <a:t>Prototype voor API naar service delivery</a:t>
            </a:r>
            <a:endParaRPr lang="en" sz="2800" dirty="0"/>
          </a:p>
        </p:txBody>
      </p:sp>
      <p:pic>
        <p:nvPicPr>
          <p:cNvPr id="3" name="Picture 2" descr="dropo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47950"/>
            <a:ext cx="1352550" cy="1352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3276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e-Government</a:t>
            </a:r>
            <a:endParaRPr lang="en" sz="3200" dirty="0"/>
          </a:p>
        </p:txBody>
      </p:sp>
      <p:sp>
        <p:nvSpPr>
          <p:cNvPr id="519" name="Shape 519"/>
          <p:cNvSpPr txBox="1"/>
          <p:nvPr/>
        </p:nvSpPr>
        <p:spPr>
          <a:xfrm>
            <a:off x="762000" y="1352550"/>
            <a:ext cx="73914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User Story:</a:t>
            </a:r>
          </a:p>
          <a:p>
            <a:pPr lvl="0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- Log in</a:t>
            </a:r>
          </a:p>
          <a:p>
            <a:pPr lvl="0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- Verificatie</a:t>
            </a:r>
          </a:p>
          <a:p>
            <a:pPr lvl="0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- Select doc</a:t>
            </a:r>
          </a:p>
          <a:p>
            <a:pPr lvl="0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- Transactie</a:t>
            </a:r>
          </a:p>
          <a:p>
            <a:pPr lvl="0">
              <a:spcBef>
                <a:spcPts val="600"/>
              </a:spcBef>
            </a:pPr>
            <a:endParaRPr lang="en" b="1" dirty="0" smtClean="0">
              <a:solidFill>
                <a:schemeClr val="accent1">
                  <a:lumMod val="75000"/>
                </a:schemeClr>
              </a:solidFill>
              <a:latin typeface="Sniglet"/>
            </a:endParaRPr>
          </a:p>
          <a:p>
            <a:pPr lvl="0">
              <a:spcBef>
                <a:spcPts val="600"/>
              </a:spcBef>
            </a:pPr>
            <a:r>
              <a:rPr lang="en" sz="2000" b="1" dirty="0" smtClean="0">
                <a:solidFill>
                  <a:schemeClr val="tx1"/>
                </a:solidFill>
                <a:latin typeface="Sniglet"/>
              </a:rPr>
              <a:t>- Drop_off</a:t>
            </a:r>
            <a:endParaRPr lang="en" b="1" dirty="0" smtClean="0">
              <a:solidFill>
                <a:schemeClr val="tx1"/>
              </a:solidFill>
              <a:latin typeface="Sniglet"/>
            </a:endParaRPr>
          </a:p>
          <a:p>
            <a:pPr lvl="0">
              <a:spcBef>
                <a:spcPts val="600"/>
              </a:spcBef>
            </a:pP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>
              <a:spcBef>
                <a:spcPts val="600"/>
              </a:spcBef>
            </a:pP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" name="Picture 3" descr="dropo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333750"/>
            <a:ext cx="971550" cy="971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3352800" y="1428750"/>
            <a:ext cx="2362200" cy="1905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953000" y="3638550"/>
            <a:ext cx="990600" cy="1066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038600" y="66675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76800" y="66675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flipV="1">
            <a:off x="4495800" y="3409950"/>
            <a:ext cx="3810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867400" y="226695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0" y="440055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19800" y="440055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0" y="20955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0" y="209550"/>
            <a:ext cx="838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TELESUR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114550"/>
            <a:ext cx="1143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63855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Drop_off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 </a:t>
            </a:r>
          </a:p>
          <a:p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Transactie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 flow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Snigle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1000" y="188595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</a:t>
            </a:r>
            <a:endParaRPr lang="en-US" dirty="0"/>
          </a:p>
        </p:txBody>
      </p:sp>
      <p:pic>
        <p:nvPicPr>
          <p:cNvPr id="25" name="Picture 24" descr="dropo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90750"/>
            <a:ext cx="762000" cy="76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6934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Thema 4:e-Government</a:t>
            </a:r>
            <a:endParaRPr lang="en" sz="3200" dirty="0"/>
          </a:p>
        </p:txBody>
      </p:sp>
      <p:sp>
        <p:nvSpPr>
          <p:cNvPr id="519" name="Shape 519"/>
          <p:cNvSpPr txBox="1"/>
          <p:nvPr/>
        </p:nvSpPr>
        <p:spPr>
          <a:xfrm>
            <a:off x="762000" y="1352550"/>
            <a:ext cx="73914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Business Model</a:t>
            </a:r>
          </a:p>
          <a:p>
            <a:pPr lvl="0">
              <a:spcBef>
                <a:spcPts val="600"/>
              </a:spcBef>
              <a:buFontTx/>
              <a:buChar char="-"/>
            </a:pPr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 </a:t>
            </a:r>
            <a:r>
              <a:rPr lang="en" b="1" dirty="0" smtClean="0">
                <a:solidFill>
                  <a:schemeClr val="tx1"/>
                </a:solidFill>
                <a:latin typeface="Sniglet"/>
              </a:rPr>
              <a:t>Ontsluiten van digitale document en data services aanvraag en verder versturen.</a:t>
            </a:r>
          </a:p>
          <a:p>
            <a:pPr lvl="0">
              <a:spcBef>
                <a:spcPts val="600"/>
              </a:spcBef>
              <a:buFontTx/>
              <a:buChar char="-"/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 API sevices: 	* pass- through</a:t>
            </a:r>
          </a:p>
          <a:p>
            <a:pPr lvl="3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		* own hosted services</a:t>
            </a:r>
          </a:p>
          <a:p>
            <a:pPr lvl="3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		* remote services</a:t>
            </a:r>
          </a:p>
          <a:p>
            <a:pPr lvl="3">
              <a:spcBef>
                <a:spcPts val="600"/>
              </a:spcBef>
            </a:pPr>
            <a:r>
              <a:rPr lang="en" b="1" dirty="0" smtClean="0">
                <a:solidFill>
                  <a:schemeClr val="tx1"/>
                </a:solidFill>
                <a:latin typeface="Sniglet"/>
              </a:rPr>
              <a:t>		* security (gecertiviceerde gebruiker)</a:t>
            </a:r>
          </a:p>
          <a:p>
            <a:pPr lvl="0">
              <a:spcBef>
                <a:spcPts val="600"/>
              </a:spcBef>
            </a:pP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581150"/>
            <a:ext cx="23622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HUB</a:t>
            </a:r>
            <a:endParaRPr lang="en-US" sz="3200" b="1" dirty="0"/>
          </a:p>
        </p:txBody>
      </p:sp>
      <p:sp>
        <p:nvSpPr>
          <p:cNvPr id="4" name="Down Arrow 3"/>
          <p:cNvSpPr/>
          <p:nvPr/>
        </p:nvSpPr>
        <p:spPr>
          <a:xfrm>
            <a:off x="3429000" y="89535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85750"/>
            <a:ext cx="838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267200" y="89535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285750"/>
            <a:ext cx="838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181600" y="89535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85750"/>
            <a:ext cx="838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3181350"/>
            <a:ext cx="762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3714750"/>
            <a:ext cx="762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5257800" y="3181350"/>
            <a:ext cx="9906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4953000" y="3181350"/>
            <a:ext cx="3048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3409950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niglet"/>
              </a:rPr>
              <a:t>Infrastructure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Snigl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9800" y="1733550"/>
            <a:ext cx="3657600" cy="9906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76</Words>
  <PresentationFormat>On-screen Show (16:9)</PresentationFormat>
  <Paragraphs>42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</vt:lpstr>
      <vt:lpstr>Drop_off  Prototype voor API naar service delivery</vt:lpstr>
      <vt:lpstr>e-Government</vt:lpstr>
      <vt:lpstr>Slide 4</vt:lpstr>
      <vt:lpstr>Thema 4:e-Government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Ivy</dc:creator>
  <cp:lastModifiedBy>Ivy</cp:lastModifiedBy>
  <cp:revision>23</cp:revision>
  <dcterms:modified xsi:type="dcterms:W3CDTF">2022-11-12T15:31:26Z</dcterms:modified>
</cp:coreProperties>
</file>