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15" r:id="rId32"/>
    <p:sldId id="416" r:id="rId33"/>
    <p:sldId id="41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85" d="100"/>
          <a:sy n="85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/>
              <a:t>;;   (</a:t>
            </a:r>
            <a:r>
              <a:rPr lang="en-US" dirty="0"/>
              <a:t>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implement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>
                <a:cs typeface="Consolas" pitchFamily="49" charset="0"/>
              </a:rPr>
              <a:t>In 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A Book is a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5864959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6600" y="5410200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mixed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data can be: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mixed data out of the definitions of the pieces.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Data Example #1: </a:t>
            </a:r>
            <a:r>
              <a:rPr lang="en-US" dirty="0" err="1"/>
              <a:t>CoffeeOrder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CoffeeOrder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2420</Words>
  <Application>Microsoft Office PowerPoint</Application>
  <PresentationFormat>On-screen Show (4:3)</PresentationFormat>
  <Paragraphs>359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mixed data</vt:lpstr>
      <vt:lpstr>Remember our example of mixed data</vt:lpstr>
      <vt:lpstr>Mixed Data Example #1: CoffeeOrder (1)</vt:lpstr>
      <vt:lpstr>CoffeeOrder (2)</vt:lpstr>
      <vt:lpstr>BarOrder</vt:lpstr>
      <vt:lpstr>Using the BarOrder Observer Template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122</cp:revision>
  <dcterms:created xsi:type="dcterms:W3CDTF">2012-08-30T22:09:15Z</dcterms:created>
  <dcterms:modified xsi:type="dcterms:W3CDTF">2017-07-25T00:02:57Z</dcterms:modified>
</cp:coreProperties>
</file>