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310" r:id="rId3"/>
    <p:sldId id="311" r:id="rId4"/>
    <p:sldId id="29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28" r:id="rId20"/>
    <p:sldId id="329" r:id="rId21"/>
    <p:sldId id="327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10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90" y="246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an observer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1.4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next state of traffic light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one of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Contract, Purpose Statement,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Fill in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“green”</a:t>
            </a: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“yellow”?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“red”</a:t>
            </a: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"yellow"]))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“green”?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“yellow”</a:t>
            </a: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kinds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how to use templates for compound data and itemization data</a:t>
            </a:r>
          </a:p>
          <a:p>
            <a:r>
              <a:rPr lang="en-US" dirty="0"/>
              <a:t>Mixed data works the same way.</a:t>
            </a:r>
          </a:p>
          <a:p>
            <a:r>
              <a:rPr lang="en-US" dirty="0"/>
              <a:t>Copy the template, uncomment it, and fill in the missing pieces.  That's it!</a:t>
            </a:r>
          </a:p>
          <a:p>
            <a:r>
              <a:rPr lang="en-US" dirty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use an observer template to write a function definition that examines a piece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put in the blanks?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said: Fill in the blanks in the template by combining the arguments and the values of the fields using simpler functions.</a:t>
            </a:r>
          </a:p>
          <a:p>
            <a:r>
              <a:rPr lang="en-US" dirty="0"/>
              <a:t>This means :</a:t>
            </a:r>
          </a:p>
          <a:p>
            <a:pPr lvl="1"/>
            <a:r>
              <a:rPr lang="en-US" dirty="0"/>
              <a:t>You don't have to use all of the fields</a:t>
            </a:r>
          </a:p>
          <a:p>
            <a:pPr lvl="1"/>
            <a:r>
              <a:rPr lang="en-US" dirty="0"/>
              <a:t>You can use a field twice</a:t>
            </a:r>
          </a:p>
          <a:p>
            <a:pPr lvl="1"/>
            <a:r>
              <a:rPr lang="en-US" dirty="0"/>
              <a:t>You don't have to use the fields "in order"</a:t>
            </a:r>
          </a:p>
          <a:p>
            <a:r>
              <a:rPr lang="en-US" dirty="0"/>
              <a:t>But it has to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01-4-1-book-receipts.rkt and 01-4-2-traffic-light.rkt in the Examples folder.</a:t>
            </a:r>
          </a:p>
          <a:p>
            <a:pPr lvl="1"/>
            <a:r>
              <a:rPr lang="en-US" dirty="0"/>
              <a:t>Be sure to finish the </a:t>
            </a:r>
            <a:r>
              <a:rPr lang="en-US" b="1" dirty="0"/>
              <a:t>previous-state</a:t>
            </a:r>
            <a:r>
              <a:rPr lang="en-US" dirty="0"/>
              <a:t> example in 01-4-2-traffic-light.rkt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“examine” a piece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</a:p>
          <a:p>
            <a:r>
              <a:rPr lang="en-US" dirty="0"/>
              <a:t>If the data is itemization data, this means determining which variant the data is.  </a:t>
            </a:r>
          </a:p>
          <a:p>
            <a:r>
              <a:rPr lang="en-US" dirty="0"/>
              <a:t>If the data is mixed data, this means determining which variant the data is, and then extracting its fields, if any. </a:t>
            </a:r>
          </a:p>
          <a:p>
            <a:r>
              <a:rPr lang="en-US" dirty="0"/>
              <a:t>Every data definition includes a template that shows how this examination process is to be organized.</a:t>
            </a:r>
          </a:p>
          <a:p>
            <a:r>
              <a:rPr lang="en-US" dirty="0"/>
              <a:t>Writing a function using structural decomposition is accomplished by filling in the blanks in the template.</a:t>
            </a:r>
          </a:p>
          <a:p>
            <a:pPr lvl="1"/>
            <a:r>
              <a:rPr lang="en-US" dirty="0"/>
              <a:t>Definition of "filling in the blank" to come in Slide 11.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Template to Function Definition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06609"/>
              </p:ext>
            </p:extLst>
          </p:nvPr>
        </p:nvGraphicFramePr>
        <p:xfrm>
          <a:off x="990600" y="1600200"/>
          <a:ext cx="716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Using a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Make</a:t>
                      </a:r>
                      <a:r>
                        <a:rPr lang="en-US" sz="2400" baseline="0" dirty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Fill</a:t>
                      </a:r>
                      <a:r>
                        <a:rPr lang="en-US" sz="2400" baseline="0" dirty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For design strategy, write: “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Use template for &lt;data def&gt; on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&gt;,” where &lt;data def&gt; is the kind of data you are taking apart, and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Use the template as a pattern for your function, using the items in the inventory.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book-receipts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1148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Write down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1986" y="2552902"/>
            <a:ext cx="259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what you’ll write for the Design Strategy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86400" y="2057400"/>
            <a:ext cx="1066800" cy="495502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84511" y="3038882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3263017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inventory of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(* (book-price b) sales))</a:t>
            </a:r>
          </a:p>
          <a:p>
            <a:pPr>
              <a:spcBef>
                <a:spcPts val="0"/>
              </a:spcBef>
            </a:pPr>
            <a:endParaRPr lang="en-US" sz="2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Things we didn’t use: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That’s OK!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3276600"/>
            <a:ext cx="3276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 said: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observer template (or just the template, for short) gives a skeleton for functions that examine or use the data. </a:t>
            </a:r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5626403"/>
            <a:ext cx="4953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template is a starting point for your function definition; you don’t have to follow it rigidly.  But the closer you stay to the template, the less trouble you can get into.</a:t>
            </a:r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1379</Words>
  <Application>Microsoft Office PowerPoint</Application>
  <PresentationFormat>On-screen Show (4:3)</PresentationFormat>
  <Paragraphs>186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 Neue</vt:lpstr>
      <vt:lpstr>Office Theme</vt:lpstr>
      <vt:lpstr>How to use an observer template</vt:lpstr>
      <vt:lpstr>Learning Objectives</vt:lpstr>
      <vt:lpstr>What does it mean to “examine” a piece of data?</vt:lpstr>
      <vt:lpstr>From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Contract, Purpose Statement, and Examples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102</cp:revision>
  <dcterms:created xsi:type="dcterms:W3CDTF">2006-08-16T00:00:00Z</dcterms:created>
  <dcterms:modified xsi:type="dcterms:W3CDTF">2017-07-25T00:37:20Z</dcterms:modified>
</cp:coreProperties>
</file>