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8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452" r:id="rId16"/>
    <p:sldId id="326" r:id="rId17"/>
    <p:sldId id="327" r:id="rId18"/>
    <p:sldId id="328" r:id="rId19"/>
    <p:sldId id="337" r:id="rId20"/>
    <p:sldId id="332" r:id="rId21"/>
    <p:sldId id="333" r:id="rId22"/>
    <p:sldId id="334" r:id="rId23"/>
    <p:sldId id="335" r:id="rId24"/>
    <p:sldId id="336" r:id="rId25"/>
    <p:sldId id="338" r:id="rId26"/>
    <p:sldId id="33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s of Lists" id="{BCC428C0-8DEA-4477-92FF-FFAF809E85A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452"/>
            <p14:sldId id="326"/>
            <p14:sldId id="327"/>
            <p14:sldId id="328"/>
            <p14:sldId id="337"/>
            <p14:sldId id="332"/>
            <p14:sldId id="333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98" d="100"/>
          <a:sy n="98" d="100"/>
        </p:scale>
        <p:origin x="90" y="342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043065"/>
            <a:ext cx="21336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159556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562600"/>
            <a:ext cx="2590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833702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sexp-fn</a:t>
            </a:r>
            <a:r>
              <a:rPr lang="en-US" dirty="0"/>
              <a:t> : </a:t>
            </a:r>
            <a:r>
              <a:rPr lang="en-US" dirty="0" err="1"/>
              <a:t>Sexp</a:t>
            </a:r>
            <a:r>
              <a:rPr lang="en-US" dirty="0"/>
              <a:t> -&gt; ??</a:t>
            </a:r>
          </a:p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slist-fn</a:t>
            </a:r>
            <a:r>
              <a:rPr lang="en-US" dirty="0"/>
              <a:t> : </a:t>
            </a:r>
            <a:r>
              <a:rPr lang="en-US" dirty="0" err="1"/>
              <a:t>SexpList</a:t>
            </a:r>
            <a:r>
              <a:rPr lang="en-US" dirty="0"/>
              <a:t> -&gt; 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sexp-fn</a:t>
            </a:r>
            <a:r>
              <a:rPr lang="en-US" dirty="0"/>
              <a:t> s)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[(string? s)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slist-fn</a:t>
            </a:r>
            <a:r>
              <a:rPr lang="en-US" dirty="0"/>
              <a:t> s))]))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slist-fn</a:t>
            </a:r>
            <a:r>
              <a:rPr lang="en-US" dirty="0"/>
              <a:t> </a:t>
            </a:r>
            <a:r>
              <a:rPr lang="en-US" dirty="0" err="1"/>
              <a:t>sexps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[(empty? </a:t>
            </a:r>
            <a:r>
              <a:rPr lang="en-US" dirty="0" err="1"/>
              <a:t>sexps</a:t>
            </a:r>
            <a:r>
              <a:rPr lang="en-US" dirty="0"/>
              <a:t>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sexp-fn</a:t>
            </a:r>
            <a:r>
              <a:rPr lang="en-US" dirty="0"/>
              <a:t>  (first </a:t>
            </a:r>
            <a:r>
              <a:rPr lang="en-US" dirty="0" err="1"/>
              <a:t>sexps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          (</a:t>
            </a:r>
            <a:r>
              <a:rPr lang="en-US" dirty="0" err="1"/>
              <a:t>slist-fn</a:t>
            </a:r>
            <a:r>
              <a:rPr lang="en-US" dirty="0"/>
              <a:t> (rest </a:t>
            </a:r>
            <a:r>
              <a:rPr lang="en-US" dirty="0" err="1"/>
              <a:t>sexps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6800" y="342045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SexpList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105400"/>
            <a:ext cx="18288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call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48519" y="343156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sexp-fn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slist-fn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5105400"/>
            <a:ext cx="2133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50298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list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</a:t>
            </a:r>
            <a:r>
              <a:rPr lang="en-US" b="1" dirty="0" err="1">
                <a:solidFill>
                  <a:schemeClr val="tx1"/>
                </a:solidFill>
              </a:rPr>
              <a:t>slist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b="1" dirty="0" err="1"/>
              <a:t>XSexp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</a:t>
              </a:r>
              <a:r>
                <a:rPr lang="en-US" b="1" dirty="0" err="1">
                  <a:solidFill>
                    <a:schemeClr val="tx1"/>
                  </a:solidFill>
                </a:rPr>
                <a:t>sexps</a:t>
              </a:r>
              <a:r>
                <a:rPr lang="en-US" b="1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XSexp</a:t>
              </a:r>
              <a:r>
                <a:rPr lang="en-US" dirty="0">
                  <a:solidFill>
                    <a:schemeClr val="tx1"/>
                  </a:solidFill>
                </a:rPr>
                <a:t>.  This is mixed data, so our rule about the shape of the program following the shape of the data tells us that we should expect to wrap it in an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3009900"/>
              <a:ext cx="1090970" cy="194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Sexps</a:t>
            </a:r>
            <a:r>
              <a:rPr lang="en-US" dirty="0"/>
              <a:t> with Sardines as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98577" y="2590800"/>
            <a:ext cx="2514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XSexp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SardineSexp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25908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some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05-3-sexps.rkt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r>
              <a:rPr lang="en-US" dirty="0"/>
              <a:t>Another way of thinking of it is as a multi-way tree, except that the data is all at the leaves instead of in the interior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 String (any string will do), 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an </a:t>
            </a:r>
            <a:r>
              <a:rPr lang="en-US" dirty="0" err="1"/>
              <a:t>SexpList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SexpList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empty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(cons </a:t>
            </a:r>
            <a:r>
              <a:rPr lang="en-US" dirty="0" err="1"/>
              <a:t>Sexp</a:t>
            </a:r>
            <a:r>
              <a:rPr lang="en-US" dirty="0"/>
              <a:t> </a:t>
            </a:r>
            <a:r>
              <a:rPr lang="en-US" dirty="0" err="1"/>
              <a:t>SexpList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0" y="1752600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Here we’ve built S-expressions where the basic data is strings, but we could build S-expressions of numbers</a:t>
            </a:r>
            <a:r>
              <a:rPr lang="en-US"/>
              <a:t>, cats</a:t>
            </a:r>
            <a:r>
              <a:rPr lang="en-US" dirty="0"/>
              <a:t>, sardines, or whatever.  We’ll see that later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62100" y="1647825"/>
            <a:ext cx="7124700" cy="4500265"/>
            <a:chOff x="1905000" y="1600200"/>
            <a:chExt cx="7124700" cy="4500265"/>
          </a:xfrm>
        </p:grpSpPr>
        <p:grpSp>
          <p:nvGrpSpPr>
            <p:cNvPr id="9" name="Group 8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0" name="Arrow: Curved Up 9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6395" y="2270686"/>
            <a:ext cx="3581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53473" y="404495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1521</Words>
  <Application>Microsoft Office PowerPoint</Application>
  <PresentationFormat>On-screen Show (4:3)</PresentationFormat>
  <Paragraphs>260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Observer Template: functions come in pairs</vt:lpstr>
      <vt:lpstr>Remember: the shape of the program follows the shape of the data</vt:lpstr>
      <vt:lpstr>Remember: the shape of the program follows the shape of the data</vt:lpstr>
      <vt:lpstr>One function, one task</vt:lpstr>
      <vt:lpstr>occurs-in?</vt:lpstr>
      <vt:lpstr>Examples/Tests</vt:lpstr>
      <vt:lpstr>More Examples</vt:lpstr>
      <vt:lpstr>The S-expression pattern</vt:lpstr>
      <vt:lpstr>The Template for XSexp</vt:lpstr>
      <vt:lpstr>Sexps with Sardines as the data</vt:lpstr>
      <vt:lpstr>The Template for SardineSexp</vt:lpstr>
      <vt:lpstr>Summary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60</cp:revision>
  <dcterms:created xsi:type="dcterms:W3CDTF">2012-09-27T03:54:02Z</dcterms:created>
  <dcterms:modified xsi:type="dcterms:W3CDTF">2017-08-11T20:24:15Z</dcterms:modified>
</cp:coreProperties>
</file>